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2" r:id="rId2"/>
    <p:sldMasterId id="2147483684" r:id="rId3"/>
    <p:sldMasterId id="2147483696" r:id="rId4"/>
    <p:sldMasterId id="2147483708" r:id="rId5"/>
    <p:sldMasterId id="2147483720" r:id="rId6"/>
    <p:sldMasterId id="2147483732" r:id="rId7"/>
    <p:sldMasterId id="2147483744" r:id="rId8"/>
    <p:sldMasterId id="2147483756" r:id="rId9"/>
  </p:sldMasterIdLst>
  <p:notesMasterIdLst>
    <p:notesMasterId r:id="rId43"/>
  </p:notesMasterIdLst>
  <p:sldIdLst>
    <p:sldId id="258" r:id="rId10"/>
    <p:sldId id="257"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91" r:id="rId32"/>
    <p:sldId id="280" r:id="rId33"/>
    <p:sldId id="281" r:id="rId34"/>
    <p:sldId id="282" r:id="rId35"/>
    <p:sldId id="283" r:id="rId36"/>
    <p:sldId id="284" r:id="rId37"/>
    <p:sldId id="285" r:id="rId38"/>
    <p:sldId id="287" r:id="rId39"/>
    <p:sldId id="288" r:id="rId40"/>
    <p:sldId id="289" r:id="rId41"/>
    <p:sldId id="286" r:id="rId4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9" Type="http://schemas.openxmlformats.org/officeDocument/2006/relationships/slide" Target="slides/slide2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notesMaster" Target="notesMasters/notesMaster1.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theme" Target="theme/theme1.xml"/><Relationship Id="rId20" Type="http://schemas.openxmlformats.org/officeDocument/2006/relationships/slide" Target="slides/slide11.xml"/><Relationship Id="rId41" Type="http://schemas.openxmlformats.org/officeDocument/2006/relationships/slide" Target="slides/slide3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E3CC7DA-AE46-4840-8BCE-00135C1BB067}" type="datetimeFigureOut">
              <a:rPr lang="zh-CN" altLang="en-US" smtClean="0"/>
              <a:t>2017/9/25</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7705AFC-AEE9-4A82-8125-35BC2A187312}" type="slidenum">
              <a:rPr lang="zh-CN" altLang="en-US" smtClean="0"/>
              <a:t>‹#›</a:t>
            </a:fld>
            <a:endParaRPr lang="zh-CN" altLang="en-US"/>
          </a:p>
        </p:txBody>
      </p:sp>
    </p:spTree>
    <p:extLst>
      <p:ext uri="{BB962C8B-B14F-4D97-AF65-F5344CB8AC3E}">
        <p14:creationId xmlns:p14="http://schemas.microsoft.com/office/powerpoint/2010/main" val="1588108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t>2017/9/25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716337-1771-4C3C-9BBD-D1BE123309D9}" type="slidenum">
              <a:rPr lang="zh-CN" altLang="en-US" smtClean="0"/>
              <a:t>‹#›</a:t>
            </a:fld>
            <a:endParaRPr lang="zh-CN" altLang="en-US"/>
          </a:p>
        </p:txBody>
      </p:sp>
    </p:spTree>
    <p:extLst>
      <p:ext uri="{BB962C8B-B14F-4D97-AF65-F5344CB8AC3E}">
        <p14:creationId xmlns:p14="http://schemas.microsoft.com/office/powerpoint/2010/main" val="1535017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t>2017/9/25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716337-1771-4C3C-9BBD-D1BE123309D9}" type="slidenum">
              <a:rPr lang="zh-CN" altLang="en-US" smtClean="0"/>
              <a:t>‹#›</a:t>
            </a:fld>
            <a:endParaRPr lang="zh-CN" altLang="en-US"/>
          </a:p>
        </p:txBody>
      </p:sp>
    </p:spTree>
    <p:extLst>
      <p:ext uri="{BB962C8B-B14F-4D97-AF65-F5344CB8AC3E}">
        <p14:creationId xmlns:p14="http://schemas.microsoft.com/office/powerpoint/2010/main" val="1371748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t>2017/9/25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716337-1771-4C3C-9BBD-D1BE123309D9}" type="slidenum">
              <a:rPr lang="zh-CN" altLang="en-US" smtClean="0"/>
              <a:t>‹#›</a:t>
            </a:fld>
            <a:endParaRPr lang="zh-CN" altLang="en-US"/>
          </a:p>
        </p:txBody>
      </p:sp>
    </p:spTree>
    <p:extLst>
      <p:ext uri="{BB962C8B-B14F-4D97-AF65-F5344CB8AC3E}">
        <p14:creationId xmlns:p14="http://schemas.microsoft.com/office/powerpoint/2010/main" val="4444665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273301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
        <p:nvSpPr>
          <p:cNvPr id="8" name="Line 36"/>
          <p:cNvSpPr>
            <a:spLocks noChangeShapeType="1"/>
          </p:cNvSpPr>
          <p:nvPr userDrawn="1"/>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89386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352031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057350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88287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68165430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611388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24186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t>2017/9/25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716337-1771-4C3C-9BBD-D1BE123309D9}" type="slidenum">
              <a:rPr lang="zh-CN" altLang="en-US" smtClean="0"/>
              <a:t>‹#›</a:t>
            </a:fld>
            <a:endParaRPr lang="zh-CN" altLang="en-US"/>
          </a:p>
        </p:txBody>
      </p:sp>
      <p:sp>
        <p:nvSpPr>
          <p:cNvPr id="8" name="Line 36"/>
          <p:cNvSpPr>
            <a:spLocks noChangeShapeType="1"/>
          </p:cNvSpPr>
          <p:nvPr userDrawn="1"/>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chemeClr val="accent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805508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911017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2161238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0885875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246017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
        <p:nvSpPr>
          <p:cNvPr id="8" name="Line 36"/>
          <p:cNvSpPr>
            <a:spLocks noChangeShapeType="1"/>
          </p:cNvSpPr>
          <p:nvPr userDrawn="1"/>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6919383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3841665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2428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56894006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045210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033457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FDE11104-AF6E-49BD-BC0B-1DA3FEAFCAB7}" type="datetimeFigureOut">
              <a:rPr lang="zh-CN" altLang="en-US" smtClean="0"/>
              <a:t>2017/9/25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716337-1771-4C3C-9BBD-D1BE123309D9}" type="slidenum">
              <a:rPr lang="zh-CN" altLang="en-US" smtClean="0"/>
              <a:t>‹#›</a:t>
            </a:fld>
            <a:endParaRPr lang="zh-CN" altLang="en-US"/>
          </a:p>
        </p:txBody>
      </p:sp>
    </p:spTree>
    <p:extLst>
      <p:ext uri="{BB962C8B-B14F-4D97-AF65-F5344CB8AC3E}">
        <p14:creationId xmlns:p14="http://schemas.microsoft.com/office/powerpoint/2010/main" val="100189737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6848102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0935793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1151151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4905651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246017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
        <p:nvSpPr>
          <p:cNvPr id="8" name="Line 36"/>
          <p:cNvSpPr>
            <a:spLocks noChangeShapeType="1"/>
          </p:cNvSpPr>
          <p:nvPr userDrawn="1"/>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6919383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3841665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24289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5689400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04521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DE11104-AF6E-49BD-BC0B-1DA3FEAFCAB7}" type="datetimeFigureOut">
              <a:rPr lang="zh-CN" altLang="en-US" smtClean="0"/>
              <a:t>2017/9/25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8716337-1771-4C3C-9BBD-D1BE123309D9}" type="slidenum">
              <a:rPr lang="zh-CN" altLang="en-US" smtClean="0"/>
              <a:t>‹#›</a:t>
            </a:fld>
            <a:endParaRPr lang="zh-CN" altLang="en-US"/>
          </a:p>
        </p:txBody>
      </p:sp>
    </p:spTree>
    <p:extLst>
      <p:ext uri="{BB962C8B-B14F-4D97-AF65-F5344CB8AC3E}">
        <p14:creationId xmlns:p14="http://schemas.microsoft.com/office/powerpoint/2010/main" val="96847755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033457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68481022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09357932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1151151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49056514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3242864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
        <p:nvSpPr>
          <p:cNvPr id="8" name="Line 36"/>
          <p:cNvSpPr>
            <a:spLocks noChangeShapeType="1"/>
          </p:cNvSpPr>
          <p:nvPr userDrawn="1"/>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0611721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9469026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1331198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7147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DE11104-AF6E-49BD-BC0B-1DA3FEAFCAB7}" type="datetimeFigureOut">
              <a:rPr lang="zh-CN" altLang="en-US" smtClean="0"/>
              <a:t>2017/9/25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8716337-1771-4C3C-9BBD-D1BE123309D9}" type="slidenum">
              <a:rPr lang="zh-CN" altLang="en-US" smtClean="0"/>
              <a:t>‹#›</a:t>
            </a:fld>
            <a:endParaRPr lang="zh-CN" altLang="en-US"/>
          </a:p>
        </p:txBody>
      </p:sp>
    </p:spTree>
    <p:extLst>
      <p:ext uri="{BB962C8B-B14F-4D97-AF65-F5344CB8AC3E}">
        <p14:creationId xmlns:p14="http://schemas.microsoft.com/office/powerpoint/2010/main" val="68757317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1551100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1005294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1081533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1925996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47713267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5058200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8105114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
        <p:nvSpPr>
          <p:cNvPr id="8" name="Line 36"/>
          <p:cNvSpPr>
            <a:spLocks noChangeShapeType="1"/>
          </p:cNvSpPr>
          <p:nvPr userDrawn="1"/>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5098780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6240947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47683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DE11104-AF6E-49BD-BC0B-1DA3FEAFCAB7}" type="datetimeFigureOut">
              <a:rPr lang="zh-CN" altLang="en-US" smtClean="0"/>
              <a:t>2017/9/25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8716337-1771-4C3C-9BBD-D1BE123309D9}" type="slidenum">
              <a:rPr lang="zh-CN" altLang="en-US" smtClean="0"/>
              <a:t>‹#›</a:t>
            </a:fld>
            <a:endParaRPr lang="zh-CN" altLang="en-US"/>
          </a:p>
        </p:txBody>
      </p:sp>
    </p:spTree>
    <p:extLst>
      <p:ext uri="{BB962C8B-B14F-4D97-AF65-F5344CB8AC3E}">
        <p14:creationId xmlns:p14="http://schemas.microsoft.com/office/powerpoint/2010/main" val="62291673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5737928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3236200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9010474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22500283"/>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9249474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810480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6554874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8105114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
        <p:nvSpPr>
          <p:cNvPr id="8" name="Line 36"/>
          <p:cNvSpPr>
            <a:spLocks noChangeShapeType="1"/>
          </p:cNvSpPr>
          <p:nvPr userDrawn="1"/>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5098780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62409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E11104-AF6E-49BD-BC0B-1DA3FEAFCAB7}" type="datetimeFigureOut">
              <a:rPr lang="zh-CN" altLang="en-US" smtClean="0"/>
              <a:t>2017/9/25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8716337-1771-4C3C-9BBD-D1BE123309D9}" type="slidenum">
              <a:rPr lang="zh-CN" altLang="en-US" smtClean="0"/>
              <a:t>‹#›</a:t>
            </a:fld>
            <a:endParaRPr lang="zh-CN" altLang="en-US"/>
          </a:p>
        </p:txBody>
      </p:sp>
    </p:spTree>
    <p:extLst>
      <p:ext uri="{BB962C8B-B14F-4D97-AF65-F5344CB8AC3E}">
        <p14:creationId xmlns:p14="http://schemas.microsoft.com/office/powerpoint/2010/main" val="35939514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4768325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5737928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3236200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9010474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2250028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9249474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810480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65548748"/>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8105114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
        <p:nvSpPr>
          <p:cNvPr id="8" name="Line 36"/>
          <p:cNvSpPr>
            <a:spLocks noChangeShapeType="1"/>
          </p:cNvSpPr>
          <p:nvPr userDrawn="1"/>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50987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t>2017/9/25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8716337-1771-4C3C-9BBD-D1BE123309D9}" type="slidenum">
              <a:rPr lang="zh-CN" altLang="en-US" smtClean="0"/>
              <a:t>‹#›</a:t>
            </a:fld>
            <a:endParaRPr lang="zh-CN" altLang="en-US"/>
          </a:p>
        </p:txBody>
      </p:sp>
    </p:spTree>
    <p:extLst>
      <p:ext uri="{BB962C8B-B14F-4D97-AF65-F5344CB8AC3E}">
        <p14:creationId xmlns:p14="http://schemas.microsoft.com/office/powerpoint/2010/main" val="12734011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6240947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4768325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5737928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3236200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9010474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2250028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9249474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810480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6554874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81051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t>2017/9/25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8716337-1771-4C3C-9BBD-D1BE123309D9}" type="slidenum">
              <a:rPr lang="zh-CN" altLang="en-US" smtClean="0"/>
              <a:t>‹#›</a:t>
            </a:fld>
            <a:endParaRPr lang="zh-CN" altLang="en-US"/>
          </a:p>
        </p:txBody>
      </p:sp>
    </p:spTree>
    <p:extLst>
      <p:ext uri="{BB962C8B-B14F-4D97-AF65-F5344CB8AC3E}">
        <p14:creationId xmlns:p14="http://schemas.microsoft.com/office/powerpoint/2010/main" val="1336495548"/>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
        <p:nvSpPr>
          <p:cNvPr id="8" name="Line 36"/>
          <p:cNvSpPr>
            <a:spLocks noChangeShapeType="1"/>
          </p:cNvSpPr>
          <p:nvPr userDrawn="1"/>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5098780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62409474"/>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47683250"/>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5737928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3236200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90104741"/>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22500283"/>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9249474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8104808"/>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65548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11104-AF6E-49BD-BC0B-1DA3FEAFCAB7}" type="datetimeFigureOut">
              <a:rPr lang="zh-CN" altLang="en-US" smtClean="0"/>
              <a:t>2017/9/25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716337-1771-4C3C-9BBD-D1BE123309D9}" type="slidenum">
              <a:rPr lang="zh-CN" altLang="en-US" smtClean="0"/>
              <a:t>‹#›</a:t>
            </a:fld>
            <a:endParaRPr lang="zh-CN" altLang="en-US"/>
          </a:p>
        </p:txBody>
      </p:sp>
    </p:spTree>
    <p:extLst>
      <p:ext uri="{BB962C8B-B14F-4D97-AF65-F5344CB8AC3E}">
        <p14:creationId xmlns:p14="http://schemas.microsoft.com/office/powerpoint/2010/main" val="18787257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5096714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7384944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7384944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21148214"/>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56098532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560985324"/>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56098532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11104-AF6E-49BD-BC0B-1DA3FEAFCAB7}" type="datetimeFigureOut">
              <a:rPr lang="zh-CN" altLang="en-US" smtClean="0">
                <a:solidFill>
                  <a:prstClr val="black">
                    <a:tint val="75000"/>
                  </a:prstClr>
                </a:solidFill>
              </a:rPr>
              <a:pPr/>
              <a:t>2017/9/25</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716337-1771-4C3C-9BBD-D1BE123309D9}"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560985324"/>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g"/><Relationship Id="rId1" Type="http://schemas.openxmlformats.org/officeDocument/2006/relationships/slideLayout" Target="../slideLayouts/slideLayout5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g"/><Relationship Id="rId1" Type="http://schemas.openxmlformats.org/officeDocument/2006/relationships/slideLayout" Target="../slideLayouts/slideLayout5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jpg"/><Relationship Id="rId1" Type="http://schemas.openxmlformats.org/officeDocument/2006/relationships/slideLayout" Target="../slideLayouts/slideLayout57.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2.jpg"/><Relationship Id="rId1" Type="http://schemas.openxmlformats.org/officeDocument/2006/relationships/slideLayout" Target="../slideLayouts/slideLayout68.xml"/><Relationship Id="rId4" Type="http://schemas.openxmlformats.org/officeDocument/2006/relationships/image" Target="../media/image18.jpe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jpg"/><Relationship Id="rId1" Type="http://schemas.openxmlformats.org/officeDocument/2006/relationships/slideLayout" Target="../slideLayouts/slideLayout68.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jpg"/><Relationship Id="rId1" Type="http://schemas.openxmlformats.org/officeDocument/2006/relationships/slideLayout" Target="../slideLayouts/slideLayout68.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jpg"/><Relationship Id="rId1" Type="http://schemas.openxmlformats.org/officeDocument/2006/relationships/slideLayout" Target="../slideLayouts/slideLayout79.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9.xml"/></Relationships>
</file>

<file path=ppt/slides/_rels/slide2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9.xml"/></Relationships>
</file>

<file path=ppt/slides/_rels/slide2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0.xml"/></Relationships>
</file>

<file path=ppt/slides/_rels/slide3.xml.rels><?xml version="1.0" encoding="UTF-8" standalone="yes"?>
<Relationships xmlns="http://schemas.openxmlformats.org/package/2006/relationships"><Relationship Id="rId3" Type="http://schemas.openxmlformats.org/officeDocument/2006/relationships/hyperlink" Target="http://stock.finance.sina.com.cn/usstock/quotes/MSFT.html" TargetMode="External"/><Relationship Id="rId2" Type="http://schemas.openxmlformats.org/officeDocument/2006/relationships/image" Target="../media/image2.jpg"/><Relationship Id="rId1" Type="http://schemas.openxmlformats.org/officeDocument/2006/relationships/slideLayout" Target="../slideLayouts/slideLayout13.xml"/><Relationship Id="rId4" Type="http://schemas.openxmlformats.org/officeDocument/2006/relationships/hyperlink" Target="http://stock.finance.sina.com.cn/usstock/quotes/VOD.html"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37.png"/><Relationship Id="rId2" Type="http://schemas.openxmlformats.org/officeDocument/2006/relationships/image" Target="../media/image2.jpg"/><Relationship Id="rId1" Type="http://schemas.openxmlformats.org/officeDocument/2006/relationships/slideLayout" Target="../slideLayouts/slideLayout90.xml"/><Relationship Id="rId6" Type="http://schemas.openxmlformats.org/officeDocument/2006/relationships/image" Target="../media/image40.png"/><Relationship Id="rId5" Type="http://schemas.openxmlformats.org/officeDocument/2006/relationships/image" Target="../media/image36.png"/><Relationship Id="rId4" Type="http://schemas.openxmlformats.org/officeDocument/2006/relationships/image" Target="../media/image39.jpeg"/></Relationships>
</file>

<file path=ppt/slides/_rels/slide3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8" Type="http://schemas.openxmlformats.org/officeDocument/2006/relationships/hyperlink" Target="https://zh.wikipedia.org/wiki/%E6%98%A0%E5%B0%84" TargetMode="External"/><Relationship Id="rId13" Type="http://schemas.openxmlformats.org/officeDocument/2006/relationships/image" Target="../media/image6.png"/><Relationship Id="rId3" Type="http://schemas.openxmlformats.org/officeDocument/2006/relationships/hyperlink" Target="https://zh.wikipedia.org/wiki/%E8%8B%B1%E6%96%87" TargetMode="External"/><Relationship Id="rId7" Type="http://schemas.openxmlformats.org/officeDocument/2006/relationships/hyperlink" Target="https://zh.wikipedia.org/wiki/IP%E5%9C%B0%E5%9D%80" TargetMode="External"/><Relationship Id="rId12" Type="http://schemas.openxmlformats.org/officeDocument/2006/relationships/hyperlink" Target="https://zh.wikipedia.org/wiki/%E7%AB%AF%E5%8F%A3" TargetMode="External"/><Relationship Id="rId2" Type="http://schemas.openxmlformats.org/officeDocument/2006/relationships/image" Target="../media/image2.jpg"/><Relationship Id="rId1" Type="http://schemas.openxmlformats.org/officeDocument/2006/relationships/slideLayout" Target="../slideLayouts/slideLayout35.xml"/><Relationship Id="rId6" Type="http://schemas.openxmlformats.org/officeDocument/2006/relationships/hyperlink" Target="https://zh.wikipedia.org/wiki/%E5%9F%9F%E5%90%8D" TargetMode="External"/><Relationship Id="rId11" Type="http://schemas.openxmlformats.org/officeDocument/2006/relationships/hyperlink" Target="https://zh.wikipedia.org/wiki/%E7%94%A8%E6%88%B7%E6%95%B0%E6%8D%AE%E6%8A%A5%E5%8D%8F%E8%AE%AE" TargetMode="External"/><Relationship Id="rId5" Type="http://schemas.openxmlformats.org/officeDocument/2006/relationships/hyperlink" Target="https://zh.wikipedia.org/wiki/%E4%BA%92%E8%81%94%E7%BD%91" TargetMode="External"/><Relationship Id="rId10" Type="http://schemas.openxmlformats.org/officeDocument/2006/relationships/hyperlink" Target="https://zh.wikipedia.org/wiki/%E4%BC%A0%E8%BE%93%E6%8E%A7%E5%88%B6%E5%8D%8F%E8%AE%AE" TargetMode="External"/><Relationship Id="rId4" Type="http://schemas.openxmlformats.org/officeDocument/2006/relationships/hyperlink" Target="https://zh.wikipedia.org/wiki/%E7%B8%AE%E5%AF%AB" TargetMode="External"/><Relationship Id="rId9" Type="http://schemas.openxmlformats.org/officeDocument/2006/relationships/hyperlink" Target="https://zh.wikipedia.org/wiki/%E5%88%86%E5%B8%83%E5%BC%8F%E6%95%B0%E6%8D%AE%E5%BA%93"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g"/><Relationship Id="rId1" Type="http://schemas.openxmlformats.org/officeDocument/2006/relationships/slideLayout" Target="../slideLayouts/slideLayout46.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https://zh.wikipedia.org/wiki/%E4%BA%92%E8%81%94%E7%BD%91" TargetMode="External"/><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hyperlink" Target="https://zh.wikipedia.org/wiki/%E5%88%86%E5%B8%83%E5%BC%8F%E6%95%B0%E6%8D%AE%E5%BA%93"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902028" y="3559175"/>
            <a:ext cx="10515600" cy="1325563"/>
          </a:xfrm>
        </p:spPr>
        <p:txBody>
          <a:bodyPr>
            <a:normAutofit/>
          </a:bodyPr>
          <a:lstStyle/>
          <a:p>
            <a:pPr algn="ctr">
              <a:defRPr/>
            </a:pPr>
            <a:r>
              <a:rPr lang="zh-CN" altLang="en-US" sz="4800" b="1" noProof="1">
                <a:ln w="12700">
                  <a:solidFill>
                    <a:schemeClr val="bg1"/>
                  </a:solidFill>
                </a:ln>
                <a:solidFill>
                  <a:schemeClr val="bg1"/>
                </a:solidFill>
                <a:latin typeface="微软雅黑" panose="020B0503020204020204" charset="-122"/>
                <a:ea typeface="微软雅黑" panose="020B0503020204020204" charset="-122"/>
                <a:cs typeface="+mn-ea"/>
              </a:rPr>
              <a:t>基于</a:t>
            </a:r>
            <a:r>
              <a:rPr lang="en-US" altLang="zh-CN" sz="4800" b="1" noProof="1">
                <a:ln w="12700">
                  <a:solidFill>
                    <a:schemeClr val="bg1"/>
                  </a:solidFill>
                </a:ln>
                <a:solidFill>
                  <a:schemeClr val="bg1"/>
                </a:solidFill>
                <a:latin typeface="微软雅黑" panose="020B0503020204020204" charset="-122"/>
                <a:ea typeface="微软雅黑" panose="020B0503020204020204" charset="-122"/>
                <a:cs typeface="+mn-ea"/>
              </a:rPr>
              <a:t>Ai</a:t>
            </a:r>
            <a:r>
              <a:rPr lang="zh-CN" altLang="en-US" sz="4800" b="1" noProof="1">
                <a:ln w="12700">
                  <a:solidFill>
                    <a:schemeClr val="bg1"/>
                  </a:solidFill>
                </a:ln>
                <a:solidFill>
                  <a:schemeClr val="bg1"/>
                </a:solidFill>
                <a:latin typeface="微软雅黑" panose="020B0503020204020204" charset="-122"/>
                <a:ea typeface="微软雅黑" panose="020B0503020204020204" charset="-122"/>
                <a:cs typeface="+mn-ea"/>
              </a:rPr>
              <a:t>学习的</a:t>
            </a:r>
            <a:r>
              <a:rPr lang="en-US" altLang="zh-CN" sz="4800" b="1" noProof="1">
                <a:ln w="12700">
                  <a:solidFill>
                    <a:schemeClr val="bg1"/>
                  </a:solidFill>
                </a:ln>
                <a:solidFill>
                  <a:schemeClr val="bg1"/>
                </a:solidFill>
                <a:latin typeface="微软雅黑" panose="020B0503020204020204" charset="-122"/>
                <a:ea typeface="微软雅黑" panose="020B0503020204020204" charset="-122"/>
                <a:cs typeface="+mn-ea"/>
              </a:rPr>
              <a:t>DNS</a:t>
            </a:r>
            <a:r>
              <a:rPr lang="zh-CN" altLang="en-US" sz="4800" b="1" noProof="1">
                <a:ln w="12700">
                  <a:solidFill>
                    <a:schemeClr val="bg1"/>
                  </a:solidFill>
                </a:ln>
                <a:solidFill>
                  <a:schemeClr val="bg1"/>
                </a:solidFill>
                <a:latin typeface="微软雅黑" panose="020B0503020204020204" charset="-122"/>
                <a:ea typeface="微软雅黑" panose="020B0503020204020204" charset="-122"/>
                <a:cs typeface="+mn-ea"/>
              </a:rPr>
              <a:t>防御</a:t>
            </a:r>
            <a:endParaRPr lang="zh-CN" altLang="en-US" sz="4800" noProof="1">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1809591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276"/>
          <p:cNvGrpSpPr/>
          <p:nvPr/>
        </p:nvGrpSpPr>
        <p:grpSpPr>
          <a:xfrm>
            <a:off x="851489" y="512747"/>
            <a:ext cx="3538842" cy="369332"/>
            <a:chOff x="1134706" y="682724"/>
            <a:chExt cx="4719033" cy="492504"/>
          </a:xfrm>
          <a:noFill/>
        </p:grpSpPr>
        <p:sp>
          <p:nvSpPr>
            <p:cNvPr id="280" name="矩形 279"/>
            <p:cNvSpPr/>
            <p:nvPr/>
          </p:nvSpPr>
          <p:spPr>
            <a:xfrm>
              <a:off x="1838900" y="682724"/>
              <a:ext cx="4014839" cy="492504"/>
            </a:xfrm>
            <a:prstGeom prst="rect">
              <a:avLst/>
            </a:prstGeom>
            <a:grpFill/>
            <a:ln>
              <a:noFill/>
            </a:ln>
          </p:spPr>
          <p:txBody>
            <a:bodyPr wrap="none">
              <a:spAutoFit/>
            </a:bodyPr>
            <a:lstStyle/>
            <a:p>
              <a:pPr>
                <a:defRPr/>
              </a:pP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DNS</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树型分布式数据库架构</a:t>
              </a:r>
              <a:endParaRPr lang="zh-CN" altLang="en-US" noProof="1">
                <a:solidFill>
                  <a:prstClr val="black"/>
                </a:solidFill>
              </a:endParaRPr>
            </a:p>
          </p:txBody>
        </p:sp>
        <p:sp>
          <p:nvSpPr>
            <p:cNvPr id="281" name="椭圆 280"/>
            <p:cNvSpPr/>
            <p:nvPr/>
          </p:nvSpPr>
          <p:spPr>
            <a:xfrm>
              <a:off x="1134706" y="804231"/>
              <a:ext cx="209352" cy="209290"/>
            </a:xfrm>
            <a:prstGeom prst="ellipse">
              <a:avLst/>
            </a:prstGeom>
            <a:solidFill>
              <a:schemeClr val="bg1"/>
            </a:solidFill>
            <a:ln>
              <a:solidFill>
                <a:schemeClr val="bg1"/>
              </a:solidFill>
            </a:ln>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pic>
        <p:nvPicPr>
          <p:cNvPr id="2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4442" y="1678781"/>
            <a:ext cx="8994088" cy="42899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20050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2154200" cy="369332"/>
            <a:chOff x="1134706" y="682724"/>
            <a:chExt cx="2870700" cy="491839"/>
          </a:xfrm>
        </p:grpSpPr>
        <p:sp>
          <p:nvSpPr>
            <p:cNvPr id="280" name="矩形 279"/>
            <p:cNvSpPr/>
            <p:nvPr/>
          </p:nvSpPr>
          <p:spPr>
            <a:xfrm>
              <a:off x="1838900" y="682724"/>
              <a:ext cx="2166506" cy="491839"/>
            </a:xfrm>
            <a:prstGeom prst="rect">
              <a:avLst/>
            </a:prstGeom>
          </p:spPr>
          <p:txBody>
            <a:bodyPr wrap="none">
              <a:spAutoFit/>
            </a:bodyPr>
            <a:lstStyle/>
            <a:p>
              <a:pPr>
                <a:defRPr/>
              </a:pPr>
              <a:r>
                <a:rPr lang="en-US" altLang="zh-CN" b="1" noProof="1" smtClean="0">
                  <a:ln w="12700">
                    <a:solidFill>
                      <a:schemeClr val="bg1"/>
                    </a:solidFill>
                  </a:ln>
                  <a:solidFill>
                    <a:schemeClr val="bg1"/>
                  </a:solidFill>
                  <a:latin typeface="微软雅黑" panose="020B0503020204020204" charset="-122"/>
                  <a:ea typeface="微软雅黑" panose="020B0503020204020204" charset="-122"/>
                  <a:cs typeface="+mn-ea"/>
                </a:rPr>
                <a:t>DNS</a:t>
              </a:r>
              <a:r>
                <a:rPr lang="zh-CN" altLang="en-US" b="1" noProof="1" smtClean="0">
                  <a:ln w="12700">
                    <a:solidFill>
                      <a:schemeClr val="bg1"/>
                    </a:solidFill>
                  </a:ln>
                  <a:solidFill>
                    <a:schemeClr val="bg1"/>
                  </a:solidFill>
                  <a:latin typeface="微软雅黑" panose="020B0503020204020204" charset="-122"/>
                  <a:ea typeface="微软雅黑" panose="020B0503020204020204" charset="-122"/>
                  <a:cs typeface="+mn-ea"/>
                </a:rPr>
                <a:t>查询</a:t>
              </a:r>
              <a:r>
                <a:rPr lang="zh-CN" altLang="en-US" b="1" noProof="1">
                  <a:ln w="12700">
                    <a:solidFill>
                      <a:schemeClr val="bg1"/>
                    </a:solidFill>
                  </a:ln>
                  <a:solidFill>
                    <a:schemeClr val="bg1"/>
                  </a:solidFill>
                  <a:latin typeface="微软雅黑" panose="020B0503020204020204" charset="-122"/>
                  <a:ea typeface="微软雅黑" panose="020B0503020204020204" charset="-122"/>
                  <a:cs typeface="+mn-ea"/>
                </a:rPr>
                <a:t>过程</a:t>
              </a:r>
              <a:endParaRPr lang="zh-CN" altLang="en-US" noProof="1"/>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p>
          </p:txBody>
        </p:sp>
      </p:grpSp>
      <p:pic>
        <p:nvPicPr>
          <p:cNvPr id="282" name="Picture 1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7193" y="1741489"/>
            <a:ext cx="8901910" cy="42737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889386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276"/>
          <p:cNvGrpSpPr/>
          <p:nvPr/>
        </p:nvGrpSpPr>
        <p:grpSpPr>
          <a:xfrm>
            <a:off x="851489" y="512747"/>
            <a:ext cx="2846344" cy="369332"/>
            <a:chOff x="1134706" y="682724"/>
            <a:chExt cx="3795589" cy="492504"/>
          </a:xfrm>
          <a:noFill/>
        </p:grpSpPr>
        <p:sp>
          <p:nvSpPr>
            <p:cNvPr id="280" name="矩形 279"/>
            <p:cNvSpPr/>
            <p:nvPr/>
          </p:nvSpPr>
          <p:spPr>
            <a:xfrm>
              <a:off x="1838900" y="682724"/>
              <a:ext cx="3091395" cy="492504"/>
            </a:xfrm>
            <a:prstGeom prst="rect">
              <a:avLst/>
            </a:prstGeom>
            <a:grpFill/>
            <a:ln>
              <a:noFill/>
            </a:ln>
          </p:spPr>
          <p:txBody>
            <a:bodyPr wrap="none">
              <a:spAutoFit/>
            </a:bodyPr>
            <a:lstStyle/>
            <a:p>
              <a:pPr>
                <a:defRPr/>
              </a:pP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DNS</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体系架构的攻击</a:t>
              </a:r>
              <a:endParaRPr lang="zh-CN" altLang="en-US" noProof="1">
                <a:solidFill>
                  <a:prstClr val="black"/>
                </a:solidFill>
              </a:endParaRPr>
            </a:p>
          </p:txBody>
        </p:sp>
        <p:sp>
          <p:nvSpPr>
            <p:cNvPr id="281" name="椭圆 280"/>
            <p:cNvSpPr/>
            <p:nvPr/>
          </p:nvSpPr>
          <p:spPr>
            <a:xfrm>
              <a:off x="1134706" y="804231"/>
              <a:ext cx="209352" cy="209290"/>
            </a:xfrm>
            <a:prstGeom prst="ellipse">
              <a:avLst/>
            </a:prstGeom>
            <a:solidFill>
              <a:schemeClr val="bg1"/>
            </a:solidFill>
            <a:ln>
              <a:solidFill>
                <a:schemeClr val="bg1"/>
              </a:solidFill>
            </a:ln>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grpSp>
        <p:nvGrpSpPr>
          <p:cNvPr id="275" name="组合 274"/>
          <p:cNvGrpSpPr/>
          <p:nvPr/>
        </p:nvGrpSpPr>
        <p:grpSpPr>
          <a:xfrm>
            <a:off x="1452370" y="2086858"/>
            <a:ext cx="8919068" cy="3481919"/>
            <a:chOff x="395288" y="1419225"/>
            <a:chExt cx="7640637" cy="2846686"/>
          </a:xfrm>
        </p:grpSpPr>
        <p:sp>
          <p:nvSpPr>
            <p:cNvPr id="282" name="Rectangle 12"/>
            <p:cNvSpPr/>
            <p:nvPr/>
          </p:nvSpPr>
          <p:spPr>
            <a:xfrm>
              <a:off x="5334000" y="2284413"/>
              <a:ext cx="2697163" cy="79375"/>
            </a:xfrm>
            <a:prstGeom prst="rect">
              <a:avLst/>
            </a:prstGeom>
            <a:pattFill prst="ltDnDiag">
              <a:fgClr>
                <a:schemeClr val="bg1">
                  <a:lumMod val="65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283" name="Rectangle 12"/>
            <p:cNvSpPr/>
            <p:nvPr/>
          </p:nvSpPr>
          <p:spPr>
            <a:xfrm>
              <a:off x="5334000" y="3363913"/>
              <a:ext cx="2697163" cy="79375"/>
            </a:xfrm>
            <a:prstGeom prst="rect">
              <a:avLst/>
            </a:prstGeom>
            <a:pattFill prst="ltDnDiag">
              <a:fgClr>
                <a:schemeClr val="bg1">
                  <a:lumMod val="65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lumMod val="95000"/>
                    <a:lumOff val="5000"/>
                  </a:schemeClr>
                </a:solidFill>
                <a:latin typeface="微软雅黑" panose="020B0503020204020204" pitchFamily="34" charset="-122"/>
                <a:ea typeface="微软雅黑" panose="020B0503020204020204" pitchFamily="34" charset="-122"/>
              </a:endParaRPr>
            </a:p>
          </p:txBody>
        </p:sp>
        <p:grpSp>
          <p:nvGrpSpPr>
            <p:cNvPr id="284" name="组合 283"/>
            <p:cNvGrpSpPr/>
            <p:nvPr/>
          </p:nvGrpSpPr>
          <p:grpSpPr>
            <a:xfrm>
              <a:off x="5364089" y="1419622"/>
              <a:ext cx="759798" cy="759798"/>
              <a:chOff x="304800" y="673100"/>
              <a:chExt cx="4000500" cy="4000500"/>
            </a:xfrm>
            <a:effectLst>
              <a:outerShdw blurRad="444500" dist="254000" dir="8100000" algn="tr" rotWithShape="0">
                <a:prstClr val="black">
                  <a:alpha val="50000"/>
                </a:prstClr>
              </a:outerShdw>
            </a:effectLst>
          </p:grpSpPr>
          <p:sp>
            <p:nvSpPr>
              <p:cNvPr id="285" name="同心圆 28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lumMod val="95000"/>
                      <a:lumOff val="5000"/>
                    </a:schemeClr>
                  </a:solidFill>
                </a:endParaRPr>
              </a:p>
            </p:txBody>
          </p:sp>
          <p:sp>
            <p:nvSpPr>
              <p:cNvPr id="286" name="椭圆 285"/>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lumMod val="95000"/>
                      <a:lumOff val="5000"/>
                    </a:schemeClr>
                  </a:solidFill>
                </a:endParaRPr>
              </a:p>
            </p:txBody>
          </p:sp>
        </p:grpSp>
        <p:sp>
          <p:nvSpPr>
            <p:cNvPr id="287" name="TextBox 14"/>
            <p:cNvSpPr>
              <a:spLocks noChangeArrowheads="1"/>
            </p:cNvSpPr>
            <p:nvPr/>
          </p:nvSpPr>
          <p:spPr bwMode="auto">
            <a:xfrm>
              <a:off x="5435600" y="1533525"/>
              <a:ext cx="627063"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defRPr/>
              </a:pPr>
              <a:r>
                <a:rPr lang="en-US" altLang="zh-CN" sz="2800" b="1" dirty="0">
                  <a:solidFill>
                    <a:schemeClr val="tx1">
                      <a:lumMod val="95000"/>
                      <a:lumOff val="5000"/>
                    </a:schemeClr>
                  </a:solidFill>
                  <a:latin typeface="微软雅黑" panose="020B0503020204020204" pitchFamily="34" charset="-122"/>
                  <a:ea typeface="微软雅黑" panose="020B0503020204020204" pitchFamily="34" charset="-122"/>
                  <a:sym typeface="方正兰亭粗黑_GBK" charset="-122"/>
                </a:rPr>
                <a:t>01</a:t>
              </a:r>
            </a:p>
          </p:txBody>
        </p:sp>
        <p:sp>
          <p:nvSpPr>
            <p:cNvPr id="288" name="TextBox 287"/>
            <p:cNvSpPr txBox="1">
              <a:spLocks noChangeArrowheads="1"/>
            </p:cNvSpPr>
            <p:nvPr/>
          </p:nvSpPr>
          <p:spPr bwMode="auto">
            <a:xfrm>
              <a:off x="6227763" y="1631950"/>
              <a:ext cx="1808162"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bIns="0">
              <a:spAutoFit/>
            </a:bodyPr>
            <a:lstStyle>
              <a:lvl1pPr eaLnBrk="0" hangingPunct="0">
                <a:tabLst>
                  <a:tab pos="1025525" algn="l"/>
                </a:tabLst>
                <a:defRPr>
                  <a:solidFill>
                    <a:schemeClr val="tx1"/>
                  </a:solidFill>
                  <a:latin typeface="Arial" pitchFamily="34" charset="0"/>
                  <a:ea typeface="宋体" pitchFamily="2" charset="-122"/>
                </a:defRPr>
              </a:lvl1pPr>
              <a:lvl2pPr marL="742950" indent="-285750" eaLnBrk="0" hangingPunct="0">
                <a:tabLst>
                  <a:tab pos="1025525" algn="l"/>
                </a:tabLst>
                <a:defRPr>
                  <a:solidFill>
                    <a:schemeClr val="tx1"/>
                  </a:solidFill>
                  <a:latin typeface="Arial" pitchFamily="34" charset="0"/>
                  <a:ea typeface="宋体" pitchFamily="2" charset="-122"/>
                </a:defRPr>
              </a:lvl2pPr>
              <a:lvl3pPr marL="1143000" indent="-228600" eaLnBrk="0" hangingPunct="0">
                <a:tabLst>
                  <a:tab pos="1025525" algn="l"/>
                </a:tabLst>
                <a:defRPr>
                  <a:solidFill>
                    <a:schemeClr val="tx1"/>
                  </a:solidFill>
                  <a:latin typeface="Arial" pitchFamily="34" charset="0"/>
                  <a:ea typeface="宋体" pitchFamily="2" charset="-122"/>
                </a:defRPr>
              </a:lvl3pPr>
              <a:lvl4pPr marL="1600200" indent="-228600" eaLnBrk="0" hangingPunct="0">
                <a:tabLst>
                  <a:tab pos="1025525" algn="l"/>
                </a:tabLst>
                <a:defRPr>
                  <a:solidFill>
                    <a:schemeClr val="tx1"/>
                  </a:solidFill>
                  <a:latin typeface="Arial" pitchFamily="34" charset="0"/>
                  <a:ea typeface="宋体" pitchFamily="2" charset="-122"/>
                </a:defRPr>
              </a:lvl4pPr>
              <a:lvl5pPr marL="2057400" indent="-228600" eaLnBrk="0" hangingPunct="0">
                <a:tabLst>
                  <a:tab pos="1025525" algn="l"/>
                </a:tabLst>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9pPr>
            </a:lstStyle>
            <a:p>
              <a:pPr eaLnBrk="1" hangingPunct="1"/>
              <a:r>
                <a:rPr lang="en-US" altLang="zh-CN" sz="1600" b="1">
                  <a:solidFill>
                    <a:srgbClr val="FF0000"/>
                  </a:solidFill>
                  <a:latin typeface="微软雅黑" pitchFamily="34" charset="-122"/>
                  <a:ea typeface="微软雅黑" pitchFamily="34" charset="-122"/>
                </a:rPr>
                <a:t>DNS</a:t>
              </a:r>
              <a:r>
                <a:rPr lang="zh-CN" altLang="en-US" sz="1600" b="1">
                  <a:solidFill>
                    <a:srgbClr val="FF0000"/>
                  </a:solidFill>
                  <a:latin typeface="微软雅黑" pitchFamily="34" charset="-122"/>
                  <a:ea typeface="微软雅黑" pitchFamily="34" charset="-122"/>
                </a:rPr>
                <a:t>查询攻击</a:t>
              </a:r>
              <a:endParaRPr lang="en-US" altLang="zh-CN" sz="1600" b="1">
                <a:solidFill>
                  <a:srgbClr val="FF0000"/>
                </a:solidFill>
                <a:latin typeface="微软雅黑" pitchFamily="34" charset="-122"/>
                <a:ea typeface="微软雅黑" pitchFamily="34" charset="-122"/>
              </a:endParaRPr>
            </a:p>
          </p:txBody>
        </p:sp>
        <p:grpSp>
          <p:nvGrpSpPr>
            <p:cNvPr id="289" name="组合 288"/>
            <p:cNvGrpSpPr/>
            <p:nvPr/>
          </p:nvGrpSpPr>
          <p:grpSpPr>
            <a:xfrm>
              <a:off x="5364089" y="2469193"/>
              <a:ext cx="759798" cy="759798"/>
              <a:chOff x="304800" y="673100"/>
              <a:chExt cx="4000500" cy="4000500"/>
            </a:xfrm>
            <a:effectLst>
              <a:outerShdw blurRad="444500" dist="254000" dir="8100000" algn="tr" rotWithShape="0">
                <a:prstClr val="black">
                  <a:alpha val="50000"/>
                </a:prstClr>
              </a:outerShdw>
            </a:effectLst>
          </p:grpSpPr>
          <p:sp>
            <p:nvSpPr>
              <p:cNvPr id="290" name="同心圆 28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lumMod val="95000"/>
                      <a:lumOff val="5000"/>
                    </a:schemeClr>
                  </a:solidFill>
                </a:endParaRPr>
              </a:p>
            </p:txBody>
          </p:sp>
          <p:sp>
            <p:nvSpPr>
              <p:cNvPr id="291" name="椭圆 29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lumMod val="95000"/>
                      <a:lumOff val="5000"/>
                    </a:schemeClr>
                  </a:solidFill>
                </a:endParaRPr>
              </a:p>
            </p:txBody>
          </p:sp>
        </p:grpSp>
        <p:sp>
          <p:nvSpPr>
            <p:cNvPr id="292" name="TextBox 14"/>
            <p:cNvSpPr>
              <a:spLocks noChangeArrowheads="1"/>
            </p:cNvSpPr>
            <p:nvPr/>
          </p:nvSpPr>
          <p:spPr bwMode="auto">
            <a:xfrm>
              <a:off x="5435600" y="2582863"/>
              <a:ext cx="627063"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defRPr/>
              </a:pPr>
              <a:r>
                <a:rPr lang="en-US" altLang="zh-CN" sz="2800" b="1" dirty="0">
                  <a:solidFill>
                    <a:schemeClr val="tx1">
                      <a:lumMod val="95000"/>
                      <a:lumOff val="5000"/>
                    </a:schemeClr>
                  </a:solidFill>
                  <a:latin typeface="微软雅黑" panose="020B0503020204020204" pitchFamily="34" charset="-122"/>
                  <a:ea typeface="微软雅黑" panose="020B0503020204020204" pitchFamily="34" charset="-122"/>
                  <a:sym typeface="方正兰亭粗黑_GBK" charset="-122"/>
                </a:rPr>
                <a:t>02</a:t>
              </a:r>
            </a:p>
          </p:txBody>
        </p:sp>
        <p:grpSp>
          <p:nvGrpSpPr>
            <p:cNvPr id="293" name="组合 292"/>
            <p:cNvGrpSpPr/>
            <p:nvPr/>
          </p:nvGrpSpPr>
          <p:grpSpPr>
            <a:xfrm>
              <a:off x="5364089" y="3506113"/>
              <a:ext cx="759798" cy="759798"/>
              <a:chOff x="304800" y="673100"/>
              <a:chExt cx="4000500" cy="4000500"/>
            </a:xfrm>
            <a:effectLst>
              <a:outerShdw blurRad="444500" dist="254000" dir="8100000" algn="tr" rotWithShape="0">
                <a:prstClr val="black">
                  <a:alpha val="50000"/>
                </a:prstClr>
              </a:outerShdw>
            </a:effectLst>
          </p:grpSpPr>
          <p:sp>
            <p:nvSpPr>
              <p:cNvPr id="294" name="同心圆 29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lumMod val="95000"/>
                      <a:lumOff val="5000"/>
                    </a:schemeClr>
                  </a:solidFill>
                </a:endParaRPr>
              </a:p>
            </p:txBody>
          </p:sp>
          <p:sp>
            <p:nvSpPr>
              <p:cNvPr id="295" name="椭圆 294"/>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lumMod val="95000"/>
                      <a:lumOff val="5000"/>
                    </a:schemeClr>
                  </a:solidFill>
                </a:endParaRPr>
              </a:p>
            </p:txBody>
          </p:sp>
        </p:grpSp>
        <p:sp>
          <p:nvSpPr>
            <p:cNvPr id="296" name="TextBox 14"/>
            <p:cNvSpPr>
              <a:spLocks noChangeArrowheads="1"/>
            </p:cNvSpPr>
            <p:nvPr/>
          </p:nvSpPr>
          <p:spPr bwMode="auto">
            <a:xfrm>
              <a:off x="5435600" y="3619500"/>
              <a:ext cx="62706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defRPr/>
              </a:pPr>
              <a:r>
                <a:rPr lang="en-US" altLang="zh-CN" sz="2800" b="1" dirty="0">
                  <a:solidFill>
                    <a:schemeClr val="tx1">
                      <a:lumMod val="95000"/>
                      <a:lumOff val="5000"/>
                    </a:schemeClr>
                  </a:solidFill>
                  <a:latin typeface="微软雅黑" panose="020B0503020204020204" pitchFamily="34" charset="-122"/>
                  <a:ea typeface="微软雅黑" panose="020B0503020204020204" pitchFamily="34" charset="-122"/>
                  <a:sym typeface="方正兰亭粗黑_GBK" charset="-122"/>
                </a:rPr>
                <a:t>03</a:t>
              </a:r>
            </a:p>
          </p:txBody>
        </p:sp>
        <p:pic>
          <p:nvPicPr>
            <p:cNvPr id="297" name="Picture 27" descr="sdfw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288" y="1419225"/>
              <a:ext cx="4591050" cy="264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8" name="TextBox 297"/>
            <p:cNvSpPr txBox="1">
              <a:spLocks noChangeArrowheads="1"/>
            </p:cNvSpPr>
            <p:nvPr/>
          </p:nvSpPr>
          <p:spPr bwMode="auto">
            <a:xfrm>
              <a:off x="6227763" y="2711450"/>
              <a:ext cx="1808162"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bIns="0">
              <a:spAutoFit/>
            </a:bodyPr>
            <a:lstStyle>
              <a:lvl1pPr eaLnBrk="0" hangingPunct="0">
                <a:tabLst>
                  <a:tab pos="1025525" algn="l"/>
                </a:tabLst>
                <a:defRPr>
                  <a:solidFill>
                    <a:schemeClr val="tx1"/>
                  </a:solidFill>
                  <a:latin typeface="Arial" pitchFamily="34" charset="0"/>
                  <a:ea typeface="宋体" pitchFamily="2" charset="-122"/>
                </a:defRPr>
              </a:lvl1pPr>
              <a:lvl2pPr marL="742950" indent="-285750" eaLnBrk="0" hangingPunct="0">
                <a:tabLst>
                  <a:tab pos="1025525" algn="l"/>
                </a:tabLst>
                <a:defRPr>
                  <a:solidFill>
                    <a:schemeClr val="tx1"/>
                  </a:solidFill>
                  <a:latin typeface="Arial" pitchFamily="34" charset="0"/>
                  <a:ea typeface="宋体" pitchFamily="2" charset="-122"/>
                </a:defRPr>
              </a:lvl2pPr>
              <a:lvl3pPr marL="1143000" indent="-228600" eaLnBrk="0" hangingPunct="0">
                <a:tabLst>
                  <a:tab pos="1025525" algn="l"/>
                </a:tabLst>
                <a:defRPr>
                  <a:solidFill>
                    <a:schemeClr val="tx1"/>
                  </a:solidFill>
                  <a:latin typeface="Arial" pitchFamily="34" charset="0"/>
                  <a:ea typeface="宋体" pitchFamily="2" charset="-122"/>
                </a:defRPr>
              </a:lvl3pPr>
              <a:lvl4pPr marL="1600200" indent="-228600" eaLnBrk="0" hangingPunct="0">
                <a:tabLst>
                  <a:tab pos="1025525" algn="l"/>
                </a:tabLst>
                <a:defRPr>
                  <a:solidFill>
                    <a:schemeClr val="tx1"/>
                  </a:solidFill>
                  <a:latin typeface="Arial" pitchFamily="34" charset="0"/>
                  <a:ea typeface="宋体" pitchFamily="2" charset="-122"/>
                </a:defRPr>
              </a:lvl4pPr>
              <a:lvl5pPr marL="2057400" indent="-228600" eaLnBrk="0" hangingPunct="0">
                <a:tabLst>
                  <a:tab pos="1025525" algn="l"/>
                </a:tabLst>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9pPr>
            </a:lstStyle>
            <a:p>
              <a:pPr eaLnBrk="1" hangingPunct="1"/>
              <a:r>
                <a:rPr lang="en-US" altLang="zh-CN" sz="1600" b="1">
                  <a:solidFill>
                    <a:srgbClr val="FF0000"/>
                  </a:solidFill>
                  <a:latin typeface="微软雅黑" pitchFamily="34" charset="-122"/>
                  <a:ea typeface="微软雅黑" pitchFamily="34" charset="-122"/>
                </a:rPr>
                <a:t>DNS</a:t>
              </a:r>
              <a:r>
                <a:rPr lang="zh-CN" altLang="en-US" sz="1600" b="1">
                  <a:solidFill>
                    <a:srgbClr val="FF0000"/>
                  </a:solidFill>
                  <a:latin typeface="微软雅黑" pitchFamily="34" charset="-122"/>
                  <a:ea typeface="微软雅黑" pitchFamily="34" charset="-122"/>
                </a:rPr>
                <a:t>反射攻击</a:t>
              </a:r>
              <a:endParaRPr lang="en-US" altLang="zh-CN" sz="1600" b="1">
                <a:solidFill>
                  <a:srgbClr val="FF0000"/>
                </a:solidFill>
                <a:latin typeface="微软雅黑" pitchFamily="34" charset="-122"/>
                <a:ea typeface="微软雅黑" pitchFamily="34" charset="-122"/>
              </a:endParaRPr>
            </a:p>
          </p:txBody>
        </p:sp>
        <p:sp>
          <p:nvSpPr>
            <p:cNvPr id="299" name="TextBox 298"/>
            <p:cNvSpPr txBox="1">
              <a:spLocks noChangeArrowheads="1"/>
            </p:cNvSpPr>
            <p:nvPr/>
          </p:nvSpPr>
          <p:spPr bwMode="auto">
            <a:xfrm>
              <a:off x="6227763" y="3719513"/>
              <a:ext cx="1808162"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bIns="0">
              <a:spAutoFit/>
            </a:bodyPr>
            <a:lstStyle>
              <a:lvl1pPr eaLnBrk="0" hangingPunct="0">
                <a:tabLst>
                  <a:tab pos="1025525" algn="l"/>
                </a:tabLst>
                <a:defRPr>
                  <a:solidFill>
                    <a:schemeClr val="tx1"/>
                  </a:solidFill>
                  <a:latin typeface="Arial" pitchFamily="34" charset="0"/>
                  <a:ea typeface="宋体" pitchFamily="2" charset="-122"/>
                </a:defRPr>
              </a:lvl1pPr>
              <a:lvl2pPr marL="742950" indent="-285750" eaLnBrk="0" hangingPunct="0">
                <a:tabLst>
                  <a:tab pos="1025525" algn="l"/>
                </a:tabLst>
                <a:defRPr>
                  <a:solidFill>
                    <a:schemeClr val="tx1"/>
                  </a:solidFill>
                  <a:latin typeface="Arial" pitchFamily="34" charset="0"/>
                  <a:ea typeface="宋体" pitchFamily="2" charset="-122"/>
                </a:defRPr>
              </a:lvl2pPr>
              <a:lvl3pPr marL="1143000" indent="-228600" eaLnBrk="0" hangingPunct="0">
                <a:tabLst>
                  <a:tab pos="1025525" algn="l"/>
                </a:tabLst>
                <a:defRPr>
                  <a:solidFill>
                    <a:schemeClr val="tx1"/>
                  </a:solidFill>
                  <a:latin typeface="Arial" pitchFamily="34" charset="0"/>
                  <a:ea typeface="宋体" pitchFamily="2" charset="-122"/>
                </a:defRPr>
              </a:lvl3pPr>
              <a:lvl4pPr marL="1600200" indent="-228600" eaLnBrk="0" hangingPunct="0">
                <a:tabLst>
                  <a:tab pos="1025525" algn="l"/>
                </a:tabLst>
                <a:defRPr>
                  <a:solidFill>
                    <a:schemeClr val="tx1"/>
                  </a:solidFill>
                  <a:latin typeface="Arial" pitchFamily="34" charset="0"/>
                  <a:ea typeface="宋体" pitchFamily="2" charset="-122"/>
                </a:defRPr>
              </a:lvl4pPr>
              <a:lvl5pPr marL="2057400" indent="-228600" eaLnBrk="0" hangingPunct="0">
                <a:tabLst>
                  <a:tab pos="1025525" algn="l"/>
                </a:tabLst>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tabLst>
                  <a:tab pos="1025525" algn="l"/>
                </a:tabLst>
                <a:defRPr>
                  <a:solidFill>
                    <a:schemeClr val="tx1"/>
                  </a:solidFill>
                  <a:latin typeface="Arial" pitchFamily="34" charset="0"/>
                  <a:ea typeface="宋体" pitchFamily="2" charset="-122"/>
                </a:defRPr>
              </a:lvl9pPr>
            </a:lstStyle>
            <a:p>
              <a:pPr eaLnBrk="1" hangingPunct="1"/>
              <a:r>
                <a:rPr lang="en-US" altLang="zh-CN" sz="1600" b="1">
                  <a:solidFill>
                    <a:srgbClr val="FF0000"/>
                  </a:solidFill>
                  <a:latin typeface="微软雅黑" pitchFamily="34" charset="-122"/>
                  <a:ea typeface="微软雅黑" pitchFamily="34" charset="-122"/>
                </a:rPr>
                <a:t>DNS</a:t>
              </a:r>
              <a:r>
                <a:rPr lang="zh-CN" altLang="en-US" sz="1600" b="1">
                  <a:solidFill>
                    <a:srgbClr val="FF0000"/>
                  </a:solidFill>
                  <a:latin typeface="微软雅黑" pitchFamily="34" charset="-122"/>
                  <a:ea typeface="微软雅黑" pitchFamily="34" charset="-122"/>
                </a:rPr>
                <a:t>污染</a:t>
              </a:r>
              <a:endParaRPr lang="en-US" altLang="zh-CN" sz="1600" b="1">
                <a:solidFill>
                  <a:srgbClr val="FF0000"/>
                </a:solidFill>
                <a:latin typeface="微软雅黑" pitchFamily="34" charset="-122"/>
                <a:ea typeface="微软雅黑" pitchFamily="34" charset="-122"/>
              </a:endParaRPr>
            </a:p>
          </p:txBody>
        </p:sp>
      </p:grpSp>
    </p:spTree>
    <p:extLst>
      <p:ext uri="{BB962C8B-B14F-4D97-AF65-F5344CB8AC3E}">
        <p14:creationId xmlns:p14="http://schemas.microsoft.com/office/powerpoint/2010/main" val="22414858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276"/>
          <p:cNvGrpSpPr/>
          <p:nvPr/>
        </p:nvGrpSpPr>
        <p:grpSpPr>
          <a:xfrm>
            <a:off x="851489" y="512747"/>
            <a:ext cx="2724515" cy="369332"/>
            <a:chOff x="1134706" y="682724"/>
            <a:chExt cx="3633132" cy="492504"/>
          </a:xfrm>
          <a:noFill/>
        </p:grpSpPr>
        <p:sp>
          <p:nvSpPr>
            <p:cNvPr id="280" name="矩形 279"/>
            <p:cNvSpPr/>
            <p:nvPr/>
          </p:nvSpPr>
          <p:spPr>
            <a:xfrm>
              <a:off x="1838900" y="682724"/>
              <a:ext cx="2928938" cy="492504"/>
            </a:xfrm>
            <a:prstGeom prst="rect">
              <a:avLst/>
            </a:prstGeom>
            <a:grpFill/>
            <a:ln>
              <a:noFill/>
            </a:ln>
          </p:spPr>
          <p:txBody>
            <a:bodyPr wrap="none">
              <a:spAutoFit/>
            </a:bodyPr>
            <a:lstStyle/>
            <a:p>
              <a:pPr>
                <a:defRPr/>
              </a:pP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DNS</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查询</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反射攻击</a:t>
              </a:r>
              <a:endParaRPr lang="zh-CN" altLang="en-US" noProof="1">
                <a:solidFill>
                  <a:prstClr val="black"/>
                </a:solidFill>
              </a:endParaRPr>
            </a:p>
          </p:txBody>
        </p:sp>
        <p:sp>
          <p:nvSpPr>
            <p:cNvPr id="281" name="椭圆 280"/>
            <p:cNvSpPr/>
            <p:nvPr/>
          </p:nvSpPr>
          <p:spPr>
            <a:xfrm>
              <a:off x="1134706" y="804231"/>
              <a:ext cx="209352" cy="209290"/>
            </a:xfrm>
            <a:prstGeom prst="ellipse">
              <a:avLst/>
            </a:prstGeom>
            <a:solidFill>
              <a:schemeClr val="bg1"/>
            </a:solidFill>
            <a:ln>
              <a:solidFill>
                <a:schemeClr val="bg1"/>
              </a:solidFill>
            </a:ln>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pic>
        <p:nvPicPr>
          <p:cNvPr id="2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3186" y="1773623"/>
            <a:ext cx="8938867" cy="42564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2615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276"/>
          <p:cNvGrpSpPr/>
          <p:nvPr/>
        </p:nvGrpSpPr>
        <p:grpSpPr>
          <a:xfrm>
            <a:off x="851489" y="512747"/>
            <a:ext cx="1692182" cy="369332"/>
            <a:chOff x="1134706" y="682724"/>
            <a:chExt cx="2256519" cy="492504"/>
          </a:xfrm>
          <a:noFill/>
        </p:grpSpPr>
        <p:sp>
          <p:nvSpPr>
            <p:cNvPr id="280" name="矩形 279"/>
            <p:cNvSpPr/>
            <p:nvPr/>
          </p:nvSpPr>
          <p:spPr>
            <a:xfrm>
              <a:off x="1838900" y="682724"/>
              <a:ext cx="1552325" cy="492504"/>
            </a:xfrm>
            <a:prstGeom prst="rect">
              <a:avLst/>
            </a:prstGeom>
            <a:grpFill/>
            <a:ln>
              <a:noFill/>
            </a:ln>
          </p:spPr>
          <p:txBody>
            <a:bodyPr wrap="none">
              <a:spAutoFit/>
            </a:bodyPr>
            <a:lstStyle/>
            <a:p>
              <a:pPr>
                <a:defRPr/>
              </a:pP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DNS</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污染</a:t>
              </a:r>
              <a:endParaRPr lang="zh-CN" altLang="en-US" noProof="1">
                <a:solidFill>
                  <a:prstClr val="black"/>
                </a:solidFill>
              </a:endParaRPr>
            </a:p>
          </p:txBody>
        </p:sp>
        <p:sp>
          <p:nvSpPr>
            <p:cNvPr id="281" name="椭圆 280"/>
            <p:cNvSpPr/>
            <p:nvPr/>
          </p:nvSpPr>
          <p:spPr>
            <a:xfrm>
              <a:off x="1134706" y="804231"/>
              <a:ext cx="209352" cy="209290"/>
            </a:xfrm>
            <a:prstGeom prst="ellipse">
              <a:avLst/>
            </a:prstGeom>
            <a:solidFill>
              <a:schemeClr val="bg1"/>
            </a:solidFill>
            <a:ln>
              <a:solidFill>
                <a:schemeClr val="bg1"/>
              </a:solidFill>
            </a:ln>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pic>
        <p:nvPicPr>
          <p:cNvPr id="2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1353" y="1657097"/>
            <a:ext cx="8922463" cy="4389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894576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276"/>
          <p:cNvGrpSpPr/>
          <p:nvPr/>
        </p:nvGrpSpPr>
        <p:grpSpPr>
          <a:xfrm>
            <a:off x="851489" y="512747"/>
            <a:ext cx="2152244" cy="369332"/>
            <a:chOff x="1134706" y="682724"/>
            <a:chExt cx="2870009" cy="492504"/>
          </a:xfrm>
          <a:noFill/>
        </p:grpSpPr>
        <p:sp>
          <p:nvSpPr>
            <p:cNvPr id="280" name="矩形 279"/>
            <p:cNvSpPr/>
            <p:nvPr/>
          </p:nvSpPr>
          <p:spPr>
            <a:xfrm>
              <a:off x="1838900" y="682724"/>
              <a:ext cx="2165815" cy="492504"/>
            </a:xfrm>
            <a:prstGeom prst="rect">
              <a:avLst/>
            </a:prstGeom>
            <a:grpFill/>
            <a:ln>
              <a:noFill/>
            </a:ln>
          </p:spPr>
          <p:txBody>
            <a:bodyPr wrap="none">
              <a:spAutoFit/>
            </a:bodyPr>
            <a:lstStyle/>
            <a:p>
              <a:pPr>
                <a:defRPr/>
              </a:pP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13</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大根服务器</a:t>
              </a:r>
              <a:endParaRPr lang="zh-CN" altLang="en-US" noProof="1">
                <a:solidFill>
                  <a:prstClr val="black"/>
                </a:solidFill>
              </a:endParaRPr>
            </a:p>
          </p:txBody>
        </p:sp>
        <p:sp>
          <p:nvSpPr>
            <p:cNvPr id="281" name="椭圆 280"/>
            <p:cNvSpPr/>
            <p:nvPr/>
          </p:nvSpPr>
          <p:spPr>
            <a:xfrm>
              <a:off x="1134706" y="804231"/>
              <a:ext cx="209352" cy="209290"/>
            </a:xfrm>
            <a:prstGeom prst="ellipse">
              <a:avLst/>
            </a:prstGeom>
            <a:solidFill>
              <a:schemeClr val="bg1"/>
            </a:solidFill>
            <a:ln>
              <a:solidFill>
                <a:schemeClr val="bg1"/>
              </a:solidFill>
            </a:ln>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pic>
        <p:nvPicPr>
          <p:cNvPr id="2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8263" y="1611313"/>
            <a:ext cx="8959078" cy="44615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25721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5272088" cy="369887"/>
            <a:chOff x="1134706" y="682724"/>
            <a:chExt cx="7026744" cy="493318"/>
          </a:xfrm>
        </p:grpSpPr>
        <p:sp>
          <p:nvSpPr>
            <p:cNvPr id="280" name="矩形 279"/>
            <p:cNvSpPr/>
            <p:nvPr/>
          </p:nvSpPr>
          <p:spPr>
            <a:xfrm>
              <a:off x="1838901" y="682724"/>
              <a:ext cx="6322549" cy="493318"/>
            </a:xfrm>
            <a:prstGeom prst="rect">
              <a:avLst/>
            </a:prstGeom>
          </p:spPr>
          <p:txBody>
            <a:bodyPr wrap="none">
              <a:spAutoFit/>
            </a:bodyPr>
            <a:lstStyle/>
            <a:p>
              <a:pPr>
                <a:defRPr/>
              </a:pP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DNS</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性能</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——QPS windows server 2012</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 </a:t>
              </a:r>
              <a:endParaRPr lang="zh-CN" altLang="en-US" noProof="1">
                <a:solidFill>
                  <a:prstClr val="black"/>
                </a:solidFill>
              </a:endParaRP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pic>
        <p:nvPicPr>
          <p:cNvPr id="282" name="图片 367" descr="windows 2012 dns qps with positive responses.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00172" y="1570328"/>
            <a:ext cx="8945406" cy="2309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3" name="图片 368" descr="windows 2012 dns qps with 40% error.jp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00172" y="3947714"/>
            <a:ext cx="8945406" cy="2131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20050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3313113" cy="369887"/>
            <a:chOff x="1134706" y="682724"/>
            <a:chExt cx="4417381" cy="493318"/>
          </a:xfrm>
        </p:grpSpPr>
        <p:sp>
          <p:nvSpPr>
            <p:cNvPr id="280" name="矩形 279"/>
            <p:cNvSpPr/>
            <p:nvPr/>
          </p:nvSpPr>
          <p:spPr>
            <a:xfrm>
              <a:off x="1838902" y="682724"/>
              <a:ext cx="3713185" cy="493318"/>
            </a:xfrm>
            <a:prstGeom prst="rect">
              <a:avLst/>
            </a:prstGeom>
          </p:spPr>
          <p:txBody>
            <a:bodyPr wrap="none">
              <a:spAutoFit/>
            </a:bodyPr>
            <a:lstStyle/>
            <a:p>
              <a:pPr>
                <a:defRPr/>
              </a:pP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DNS</a:t>
              </a:r>
              <a:r>
                <a:rPr lang="zh-CN" altLang="en-US" b="1" noProof="1">
                  <a:ln w="12700">
                    <a:solidFill>
                      <a:schemeClr val="bg1"/>
                    </a:solidFill>
                  </a:ln>
                  <a:solidFill>
                    <a:schemeClr val="bg1"/>
                  </a:solidFill>
                  <a:latin typeface="微软雅黑" panose="020B0503020204020204" charset="-122"/>
                  <a:ea typeface="微软雅黑" panose="020B0503020204020204" charset="-122"/>
                  <a:cs typeface="+mn-ea"/>
                </a:rPr>
                <a:t>性能</a:t>
              </a: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——QPS linux</a:t>
              </a: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p>
          </p:txBody>
        </p:sp>
      </p:grpSp>
      <p:pic>
        <p:nvPicPr>
          <p:cNvPr id="282" name="图片 366" descr="knot-ResponseRate1M linux + DNS server 2014-06-1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34404" y="1667537"/>
            <a:ext cx="8894698" cy="4403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889386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5373688" cy="369887"/>
            <a:chOff x="1134706" y="682724"/>
            <a:chExt cx="7165904" cy="493318"/>
          </a:xfrm>
        </p:grpSpPr>
        <p:sp>
          <p:nvSpPr>
            <p:cNvPr id="280" name="矩形 279"/>
            <p:cNvSpPr/>
            <p:nvPr/>
          </p:nvSpPr>
          <p:spPr>
            <a:xfrm>
              <a:off x="1838901" y="682724"/>
              <a:ext cx="6461709" cy="493318"/>
            </a:xfrm>
            <a:prstGeom prst="rect">
              <a:avLst/>
            </a:prstGeom>
          </p:spPr>
          <p:txBody>
            <a:bodyPr wrap="none">
              <a:spAutoFit/>
            </a:bodyPr>
            <a:lstStyle/>
            <a:p>
              <a:pPr>
                <a:defRPr/>
              </a:pP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DNS</a:t>
              </a:r>
              <a:r>
                <a:rPr lang="zh-CN" altLang="en-US" b="1" noProof="1">
                  <a:ln w="12700">
                    <a:solidFill>
                      <a:schemeClr val="bg1"/>
                    </a:solidFill>
                  </a:ln>
                  <a:solidFill>
                    <a:schemeClr val="bg1"/>
                  </a:solidFill>
                  <a:latin typeface="微软雅黑" panose="020B0503020204020204" charset="-122"/>
                  <a:ea typeface="微软雅黑" panose="020B0503020204020204" charset="-122"/>
                  <a:cs typeface="+mn-ea"/>
                </a:rPr>
                <a:t>性能和攻击能力不成正比</a:t>
              </a: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(2014</a:t>
              </a:r>
              <a:r>
                <a:rPr lang="zh-CN" altLang="en-US" b="1" noProof="1">
                  <a:ln w="12700">
                    <a:solidFill>
                      <a:schemeClr val="bg1"/>
                    </a:solidFill>
                  </a:ln>
                  <a:solidFill>
                    <a:schemeClr val="bg1"/>
                  </a:solidFill>
                  <a:latin typeface="微软雅黑" panose="020B0503020204020204" charset="-122"/>
                  <a:ea typeface="微软雅黑" panose="020B0503020204020204" charset="-122"/>
                  <a:cs typeface="+mn-ea"/>
                </a:rPr>
                <a:t>年报告</a:t>
              </a: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a:t>
              </a: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p>
          </p:txBody>
        </p:sp>
      </p:grpSp>
      <p:pic>
        <p:nvPicPr>
          <p:cNvPr id="2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4775" y="1645375"/>
            <a:ext cx="8914328" cy="4368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414858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3509963" cy="369887"/>
            <a:chOff x="1134706" y="682724"/>
            <a:chExt cx="4680621" cy="492578"/>
          </a:xfrm>
        </p:grpSpPr>
        <p:sp>
          <p:nvSpPr>
            <p:cNvPr id="280" name="矩形 279"/>
            <p:cNvSpPr/>
            <p:nvPr/>
          </p:nvSpPr>
          <p:spPr>
            <a:xfrm>
              <a:off x="1838902" y="682724"/>
              <a:ext cx="3976425" cy="492578"/>
            </a:xfrm>
            <a:prstGeom prst="rect">
              <a:avLst/>
            </a:prstGeom>
          </p:spPr>
          <p:txBody>
            <a:bodyPr wrap="none">
              <a:spAutoFit/>
            </a:bodyPr>
            <a:lstStyle/>
            <a:p>
              <a:pPr>
                <a:defRPr/>
              </a:pP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目前解决方案</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——httpdns</a:t>
              </a: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pic>
        <p:nvPicPr>
          <p:cNvPr id="2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3675" y="1662413"/>
            <a:ext cx="8965428" cy="4433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26158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fontAlgn="auto">
                  <a:spcBef>
                    <a:spcPts val="0"/>
                  </a:spcBef>
                  <a:spcAft>
                    <a:spcPts val="0"/>
                  </a:spcAft>
                  <a:defRPr/>
                </a:pPr>
                <a:endParaRPr lang="en-GB" sz="1350" noProof="1">
                  <a:latin typeface="+mn-lt"/>
                  <a:ea typeface="+mn-ea"/>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grpSp>
      <p:grpSp>
        <p:nvGrpSpPr>
          <p:cNvPr id="275" name="组合 1"/>
          <p:cNvGrpSpPr>
            <a:grpSpLocks/>
          </p:cNvGrpSpPr>
          <p:nvPr/>
        </p:nvGrpSpPr>
        <p:grpSpPr bwMode="auto">
          <a:xfrm>
            <a:off x="850900" y="380955"/>
            <a:ext cx="4451350" cy="646112"/>
            <a:chOff x="1134706" y="682724"/>
            <a:chExt cx="5934158" cy="862174"/>
          </a:xfrm>
        </p:grpSpPr>
        <p:sp>
          <p:nvSpPr>
            <p:cNvPr id="276" name="矩形 275"/>
            <p:cNvSpPr/>
            <p:nvPr/>
          </p:nvSpPr>
          <p:spPr>
            <a:xfrm>
              <a:off x="1838901" y="682724"/>
              <a:ext cx="5229963" cy="862174"/>
            </a:xfrm>
            <a:prstGeom prst="rect">
              <a:avLst/>
            </a:prstGeom>
          </p:spPr>
          <p:txBody>
            <a:bodyPr wrap="none">
              <a:spAutoFit/>
            </a:bodyPr>
            <a:lstStyle/>
            <a:p>
              <a:pPr>
                <a:defRPr/>
              </a:pPr>
              <a:r>
                <a:rPr lang="zh-CN" altLang="en-US" noProof="1">
                  <a:ln w="12700">
                    <a:solidFill>
                      <a:schemeClr val="bg1"/>
                    </a:solidFill>
                  </a:ln>
                  <a:solidFill>
                    <a:schemeClr val="bg1"/>
                  </a:solidFill>
                  <a:latin typeface="微软雅黑" panose="020B0503020204020204" charset="-122"/>
                  <a:ea typeface="微软雅黑" panose="020B0503020204020204" charset="-122"/>
                  <a:cs typeface="+mn-ea"/>
                </a:rPr>
                <a:t>美国遭遇史上最严重</a:t>
              </a:r>
              <a:r>
                <a:rPr lang="en-US" altLang="zh-CN" noProof="1">
                  <a:ln w="12700">
                    <a:solidFill>
                      <a:schemeClr val="bg1"/>
                    </a:solidFill>
                  </a:ln>
                  <a:solidFill>
                    <a:schemeClr val="bg1"/>
                  </a:solidFill>
                  <a:latin typeface="微软雅黑" panose="020B0503020204020204" charset="-122"/>
                  <a:ea typeface="微软雅黑" panose="020B0503020204020204" charset="-122"/>
                  <a:cs typeface="+mn-ea"/>
                </a:rPr>
                <a:t>DNS DDoS</a:t>
              </a:r>
              <a:r>
                <a:rPr lang="zh-CN" altLang="en-US" noProof="1">
                  <a:ln w="12700">
                    <a:solidFill>
                      <a:schemeClr val="bg1"/>
                    </a:solidFill>
                  </a:ln>
                  <a:solidFill>
                    <a:schemeClr val="bg1"/>
                  </a:solidFill>
                  <a:latin typeface="微软雅黑" panose="020B0503020204020204" charset="-122"/>
                  <a:ea typeface="微软雅黑" panose="020B0503020204020204" charset="-122"/>
                  <a:cs typeface="+mn-ea"/>
                </a:rPr>
                <a:t>攻击</a:t>
              </a:r>
            </a:p>
            <a:p>
              <a:pPr>
                <a:defRPr/>
              </a:pPr>
              <a:r>
                <a:rPr lang="en-US" altLang="zh-CN" noProof="1">
                  <a:ln w="12700">
                    <a:solidFill>
                      <a:schemeClr val="bg1"/>
                    </a:solidFill>
                  </a:ln>
                  <a:solidFill>
                    <a:schemeClr val="bg1"/>
                  </a:solidFill>
                  <a:latin typeface="微软雅黑" panose="020B0503020204020204" charset="-122"/>
                  <a:ea typeface="微软雅黑" panose="020B0503020204020204" charset="-122"/>
                  <a:cs typeface="+mn-ea"/>
                </a:rPr>
                <a:t>—— DNS</a:t>
              </a:r>
              <a:r>
                <a:rPr lang="zh-CN" altLang="en-US" noProof="1">
                  <a:ln w="12700">
                    <a:solidFill>
                      <a:schemeClr val="bg1"/>
                    </a:solidFill>
                  </a:ln>
                  <a:solidFill>
                    <a:schemeClr val="bg1"/>
                  </a:solidFill>
                  <a:latin typeface="微软雅黑" panose="020B0503020204020204" charset="-122"/>
                  <a:ea typeface="微软雅黑" panose="020B0503020204020204" charset="-122"/>
                  <a:cs typeface="+mn-ea"/>
                </a:rPr>
                <a:t>安全再次引发关注</a:t>
              </a:r>
            </a:p>
          </p:txBody>
        </p:sp>
        <p:sp>
          <p:nvSpPr>
            <p:cNvPr id="277" name="椭圆 276"/>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chemeClr val="tx2"/>
              </a:solidFill>
              <a:latin typeface="+mj-ea"/>
              <a:ea typeface="+mj-ea"/>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chemeClr val="accent1"/>
              </a:solidFill>
              <a:latin typeface="微软雅黑" panose="020B0503020204020204" pitchFamily="34" charset="-122"/>
              <a:ea typeface="微软雅黑" panose="020B0503020204020204" pitchFamily="34" charset="-122"/>
            </a:endParaRPr>
          </a:p>
        </p:txBody>
      </p:sp>
      <p:sp>
        <p:nvSpPr>
          <p:cNvPr id="280" name="TextBox 279"/>
          <p:cNvSpPr txBox="1"/>
          <p:nvPr/>
        </p:nvSpPr>
        <p:spPr>
          <a:xfrm>
            <a:off x="1265968" y="4610140"/>
            <a:ext cx="9318968" cy="1569660"/>
          </a:xfrm>
          <a:prstGeom prst="rect">
            <a:avLst/>
          </a:prstGeom>
          <a:noFill/>
        </p:spPr>
        <p:txBody>
          <a:bodyPr wrap="square">
            <a:spAutoFit/>
          </a:bodyPr>
          <a:lstStyle/>
          <a:p>
            <a:pPr>
              <a:defRPr/>
            </a:pPr>
            <a:r>
              <a:rPr lang="en-US" altLang="zh-CN" sz="1600" dirty="0">
                <a:solidFill>
                  <a:schemeClr val="bg1"/>
                </a:solidFill>
                <a:latin typeface="+mn-ea"/>
                <a:ea typeface="+mn-ea"/>
              </a:rPr>
              <a:t>2016</a:t>
            </a:r>
            <a:r>
              <a:rPr lang="zh-CN" altLang="en-US" sz="1600" dirty="0">
                <a:solidFill>
                  <a:schemeClr val="bg1"/>
                </a:solidFill>
                <a:latin typeface="+mn-ea"/>
                <a:ea typeface="+mn-ea"/>
              </a:rPr>
              <a:t>年</a:t>
            </a:r>
            <a:r>
              <a:rPr lang="en-US" altLang="zh-CN" sz="1600" dirty="0">
                <a:solidFill>
                  <a:schemeClr val="bg1"/>
                </a:solidFill>
                <a:latin typeface="+mn-ea"/>
                <a:ea typeface="+mn-ea"/>
              </a:rPr>
              <a:t>10</a:t>
            </a:r>
            <a:r>
              <a:rPr lang="zh-CN" altLang="en-US" sz="1600" dirty="0">
                <a:solidFill>
                  <a:schemeClr val="bg1"/>
                </a:solidFill>
                <a:latin typeface="+mn-ea"/>
                <a:ea typeface="+mn-ea"/>
              </a:rPr>
              <a:t>月，美国最主要的 </a:t>
            </a:r>
            <a:r>
              <a:rPr lang="en-US" altLang="zh-CN" sz="1600" dirty="0">
                <a:solidFill>
                  <a:schemeClr val="bg1"/>
                </a:solidFill>
                <a:latin typeface="+mn-ea"/>
                <a:ea typeface="+mn-ea"/>
              </a:rPr>
              <a:t>DNS </a:t>
            </a:r>
            <a:r>
              <a:rPr lang="zh-CN" altLang="en-US" sz="1600" dirty="0">
                <a:solidFill>
                  <a:schemeClr val="bg1"/>
                </a:solidFill>
                <a:latin typeface="+mn-ea"/>
                <a:ea typeface="+mn-ea"/>
              </a:rPr>
              <a:t>服务商 </a:t>
            </a:r>
            <a:r>
              <a:rPr lang="en-US" altLang="zh-CN" sz="1600" dirty="0" err="1">
                <a:solidFill>
                  <a:schemeClr val="bg1"/>
                </a:solidFill>
                <a:latin typeface="+mn-ea"/>
                <a:ea typeface="+mn-ea"/>
              </a:rPr>
              <a:t>Dyn</a:t>
            </a:r>
            <a:r>
              <a:rPr lang="en-US" altLang="zh-CN" sz="1600" dirty="0">
                <a:solidFill>
                  <a:schemeClr val="bg1"/>
                </a:solidFill>
                <a:latin typeface="+mn-ea"/>
                <a:ea typeface="+mn-ea"/>
              </a:rPr>
              <a:t> </a:t>
            </a:r>
            <a:r>
              <a:rPr lang="zh-CN" altLang="en-US" sz="1600" dirty="0">
                <a:solidFill>
                  <a:schemeClr val="bg1"/>
                </a:solidFill>
                <a:latin typeface="+mn-ea"/>
                <a:ea typeface="+mn-ea"/>
              </a:rPr>
              <a:t>遭遇大规模 </a:t>
            </a:r>
            <a:r>
              <a:rPr lang="en-US" altLang="zh-CN" sz="1600" dirty="0" err="1">
                <a:solidFill>
                  <a:schemeClr val="bg1"/>
                </a:solidFill>
                <a:latin typeface="+mn-ea"/>
                <a:ea typeface="+mn-ea"/>
              </a:rPr>
              <a:t>DDoS</a:t>
            </a:r>
            <a:r>
              <a:rPr lang="en-US" altLang="zh-CN" sz="1600" dirty="0">
                <a:solidFill>
                  <a:schemeClr val="bg1"/>
                </a:solidFill>
                <a:latin typeface="+mn-ea"/>
                <a:ea typeface="+mn-ea"/>
              </a:rPr>
              <a:t> </a:t>
            </a:r>
            <a:r>
              <a:rPr lang="zh-CN" altLang="en-US" sz="1600" dirty="0">
                <a:solidFill>
                  <a:schemeClr val="bg1"/>
                </a:solidFill>
                <a:latin typeface="+mn-ea"/>
                <a:ea typeface="+mn-ea"/>
              </a:rPr>
              <a:t>攻击，导致 </a:t>
            </a:r>
            <a:r>
              <a:rPr lang="en-US" altLang="zh-CN" sz="1600" dirty="0">
                <a:solidFill>
                  <a:schemeClr val="bg1"/>
                </a:solidFill>
                <a:latin typeface="+mn-ea"/>
                <a:ea typeface="+mn-ea"/>
              </a:rPr>
              <a:t>Twitter</a:t>
            </a:r>
            <a:r>
              <a:rPr lang="zh-CN" altLang="en-US" sz="1600" dirty="0">
                <a:solidFill>
                  <a:schemeClr val="bg1"/>
                </a:solidFill>
                <a:latin typeface="+mn-ea"/>
                <a:ea typeface="+mn-ea"/>
              </a:rPr>
              <a:t>、</a:t>
            </a:r>
            <a:r>
              <a:rPr lang="en-US" altLang="zh-CN" sz="1600" dirty="0" err="1">
                <a:solidFill>
                  <a:schemeClr val="bg1"/>
                </a:solidFill>
                <a:latin typeface="+mn-ea"/>
                <a:ea typeface="+mn-ea"/>
              </a:rPr>
              <a:t>Spotify</a:t>
            </a:r>
            <a:r>
              <a:rPr lang="zh-CN" altLang="en-US" sz="1600" dirty="0">
                <a:solidFill>
                  <a:schemeClr val="bg1"/>
                </a:solidFill>
                <a:latin typeface="+mn-ea"/>
                <a:ea typeface="+mn-ea"/>
              </a:rPr>
              <a:t>、</a:t>
            </a:r>
            <a:r>
              <a:rPr lang="en-US" altLang="zh-CN" sz="1600" dirty="0">
                <a:solidFill>
                  <a:schemeClr val="bg1"/>
                </a:solidFill>
                <a:latin typeface="+mn-ea"/>
                <a:ea typeface="+mn-ea"/>
              </a:rPr>
              <a:t>Netflix</a:t>
            </a:r>
            <a:r>
              <a:rPr lang="zh-CN" altLang="en-US" sz="1600" dirty="0">
                <a:solidFill>
                  <a:schemeClr val="bg1"/>
                </a:solidFill>
                <a:latin typeface="+mn-ea"/>
                <a:ea typeface="+mn-ea"/>
              </a:rPr>
              <a:t>、</a:t>
            </a:r>
            <a:r>
              <a:rPr lang="en-US" altLang="zh-CN" sz="1600" dirty="0" err="1">
                <a:solidFill>
                  <a:schemeClr val="bg1"/>
                </a:solidFill>
                <a:latin typeface="+mn-ea"/>
                <a:ea typeface="+mn-ea"/>
              </a:rPr>
              <a:t>AirBnb</a:t>
            </a:r>
            <a:r>
              <a:rPr lang="zh-CN" altLang="en-US" sz="1600" dirty="0">
                <a:solidFill>
                  <a:schemeClr val="bg1"/>
                </a:solidFill>
                <a:latin typeface="+mn-ea"/>
                <a:ea typeface="+mn-ea"/>
              </a:rPr>
              <a:t>、</a:t>
            </a:r>
            <a:r>
              <a:rPr lang="en-US" altLang="zh-CN" sz="1600" dirty="0">
                <a:solidFill>
                  <a:schemeClr val="bg1"/>
                </a:solidFill>
                <a:latin typeface="+mn-ea"/>
                <a:ea typeface="+mn-ea"/>
              </a:rPr>
              <a:t>CNN</a:t>
            </a:r>
            <a:r>
              <a:rPr lang="zh-CN" altLang="en-US" sz="1600" dirty="0">
                <a:solidFill>
                  <a:schemeClr val="bg1"/>
                </a:solidFill>
                <a:latin typeface="+mn-ea"/>
                <a:ea typeface="+mn-ea"/>
              </a:rPr>
              <a:t>、华尔街日报等数百家网站无法访问。媒体将此次攻击称作是“史上最严重 </a:t>
            </a:r>
            <a:r>
              <a:rPr lang="en-US" altLang="zh-CN" sz="1600" dirty="0" err="1">
                <a:solidFill>
                  <a:schemeClr val="bg1"/>
                </a:solidFill>
                <a:latin typeface="+mn-ea"/>
                <a:ea typeface="+mn-ea"/>
              </a:rPr>
              <a:t>DDoS</a:t>
            </a:r>
            <a:r>
              <a:rPr lang="en-US" altLang="zh-CN" sz="1600" dirty="0">
                <a:solidFill>
                  <a:schemeClr val="bg1"/>
                </a:solidFill>
                <a:latin typeface="+mn-ea"/>
                <a:ea typeface="+mn-ea"/>
              </a:rPr>
              <a:t> </a:t>
            </a:r>
            <a:r>
              <a:rPr lang="zh-CN" altLang="en-US" sz="1600" dirty="0">
                <a:solidFill>
                  <a:schemeClr val="bg1"/>
                </a:solidFill>
                <a:latin typeface="+mn-ea"/>
                <a:ea typeface="+mn-ea"/>
              </a:rPr>
              <a:t>攻击”。值得注意的是，此次网络攻击中，黑客利用了大量的物联网设备。</a:t>
            </a:r>
            <a:endParaRPr lang="en-US" altLang="zh-CN" sz="1600" dirty="0">
              <a:solidFill>
                <a:schemeClr val="bg1"/>
              </a:solidFill>
              <a:latin typeface="+mn-ea"/>
              <a:ea typeface="+mn-ea"/>
            </a:endParaRPr>
          </a:p>
          <a:p>
            <a:pPr>
              <a:defRPr/>
            </a:pPr>
            <a:endParaRPr lang="zh-CN" altLang="en-US" sz="1600" dirty="0">
              <a:solidFill>
                <a:schemeClr val="bg1"/>
              </a:solidFill>
              <a:latin typeface="+mn-ea"/>
              <a:ea typeface="+mn-ea"/>
            </a:endParaRPr>
          </a:p>
          <a:p>
            <a:pPr>
              <a:defRPr/>
            </a:pPr>
            <a:r>
              <a:rPr lang="zh-CN" altLang="en-US" sz="1600" dirty="0">
                <a:solidFill>
                  <a:schemeClr val="bg1"/>
                </a:solidFill>
                <a:latin typeface="+mn-ea"/>
                <a:ea typeface="+mn-ea"/>
              </a:rPr>
              <a:t>物联网设备的问题在于，它们常常无法安装安全软件。“你不能在婴儿监控器上安装防火墙，因为它没有足够的存储空间。”</a:t>
            </a:r>
          </a:p>
        </p:txBody>
      </p:sp>
      <p:pic>
        <p:nvPicPr>
          <p:cNvPr id="282" name="图片 28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9133" y="1472079"/>
            <a:ext cx="9058208" cy="3132878"/>
          </a:xfrm>
          <a:prstGeom prst="rect">
            <a:avLst/>
          </a:prstGeom>
        </p:spPr>
      </p:pic>
    </p:spTree>
    <p:extLst>
      <p:ext uri="{BB962C8B-B14F-4D97-AF65-F5344CB8AC3E}">
        <p14:creationId xmlns:p14="http://schemas.microsoft.com/office/powerpoint/2010/main" val="5307127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3797300" cy="369887"/>
            <a:chOff x="1134706" y="682724"/>
            <a:chExt cx="5063257" cy="492578"/>
          </a:xfrm>
        </p:grpSpPr>
        <p:sp>
          <p:nvSpPr>
            <p:cNvPr id="280" name="矩形 279"/>
            <p:cNvSpPr/>
            <p:nvPr/>
          </p:nvSpPr>
          <p:spPr>
            <a:xfrm>
              <a:off x="1838902" y="682724"/>
              <a:ext cx="4359061" cy="492578"/>
            </a:xfrm>
            <a:prstGeom prst="rect">
              <a:avLst/>
            </a:prstGeom>
          </p:spPr>
          <p:txBody>
            <a:bodyPr wrap="none">
              <a:spAutoFit/>
            </a:bodyPr>
            <a:lstStyle/>
            <a:p>
              <a:pPr>
                <a:defRPr/>
              </a:pP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目前解决方案</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——public dns</a:t>
              </a: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pic>
        <p:nvPicPr>
          <p:cNvPr id="282"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793" y="1644044"/>
            <a:ext cx="8912548" cy="44437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8945769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5019675" cy="369887"/>
            <a:chOff x="1134706" y="682724"/>
            <a:chExt cx="6694270" cy="492578"/>
          </a:xfrm>
        </p:grpSpPr>
        <p:sp>
          <p:nvSpPr>
            <p:cNvPr id="280" name="矩形 279"/>
            <p:cNvSpPr/>
            <p:nvPr/>
          </p:nvSpPr>
          <p:spPr>
            <a:xfrm>
              <a:off x="1838902" y="682724"/>
              <a:ext cx="5990074" cy="492578"/>
            </a:xfrm>
            <a:prstGeom prst="rect">
              <a:avLst/>
            </a:prstGeom>
          </p:spPr>
          <p:txBody>
            <a:bodyPr wrap="none">
              <a:spAutoFit/>
            </a:bodyPr>
            <a:lstStyle/>
            <a:p>
              <a:pPr>
                <a:defRPr/>
              </a:pP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目前解决方案</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——public dns </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分布示意图</a:t>
              </a:r>
              <a:endPar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endParaRP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pic>
        <p:nvPicPr>
          <p:cNvPr id="2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7717" y="1704976"/>
            <a:ext cx="8876672" cy="4407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257218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4306888" cy="369887"/>
            <a:chOff x="1134706" y="682724"/>
            <a:chExt cx="5743359" cy="491839"/>
          </a:xfrm>
        </p:grpSpPr>
        <p:sp>
          <p:nvSpPr>
            <p:cNvPr id="280" name="矩形 279"/>
            <p:cNvSpPr/>
            <p:nvPr/>
          </p:nvSpPr>
          <p:spPr>
            <a:xfrm>
              <a:off x="1838902" y="682724"/>
              <a:ext cx="5039163" cy="491839"/>
            </a:xfrm>
            <a:prstGeom prst="rect">
              <a:avLst/>
            </a:prstGeom>
          </p:spPr>
          <p:txBody>
            <a:bodyPr wrap="none">
              <a:spAutoFit/>
            </a:bodyPr>
            <a:lstStyle/>
            <a:p>
              <a:pPr>
                <a:defRPr/>
              </a:pP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目前解决方案</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智能</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 dns </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示意图</a:t>
              </a:r>
              <a:endPar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endParaRP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pic>
        <p:nvPicPr>
          <p:cNvPr id="282" name="图片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20329" y="1704975"/>
            <a:ext cx="8941725" cy="4382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200509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sp>
        <p:nvSpPr>
          <p:cNvPr id="277" name="矩形 276"/>
          <p:cNvSpPr/>
          <p:nvPr/>
        </p:nvSpPr>
        <p:spPr>
          <a:xfrm>
            <a:off x="1379570" y="512747"/>
            <a:ext cx="4203395" cy="369332"/>
          </a:xfrm>
          <a:prstGeom prst="rect">
            <a:avLst/>
          </a:prstGeom>
        </p:spPr>
        <p:txBody>
          <a:bodyPr wrap="none">
            <a:spAutoFit/>
          </a:bodyPr>
          <a:lstStyle/>
          <a:p>
            <a:pPr>
              <a:defRPr/>
            </a:pP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DNS</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（域名系统）</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互联网</a:t>
            </a:r>
            <a:r>
              <a:rPr lang="zh-CN" altLang="en-US" b="1" noProof="1" smtClean="0">
                <a:ln w="12700">
                  <a:solidFill>
                    <a:prstClr val="white"/>
                  </a:solidFill>
                </a:ln>
                <a:solidFill>
                  <a:prstClr val="white"/>
                </a:solidFill>
                <a:latin typeface="微软雅黑" panose="020B0503020204020204" charset="-122"/>
                <a:ea typeface="微软雅黑" panose="020B0503020204020204" charset="-122"/>
                <a:cs typeface="+mn-ea"/>
              </a:rPr>
              <a:t>框架回顾</a:t>
            </a:r>
            <a:endPar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endParaRPr>
          </a:p>
        </p:txBody>
      </p:sp>
      <p:sp>
        <p:nvSpPr>
          <p:cNvPr id="280" name="椭圆 279"/>
          <p:cNvSpPr/>
          <p:nvPr/>
        </p:nvSpPr>
        <p:spPr>
          <a:xfrm>
            <a:off x="851489" y="603865"/>
            <a:ext cx="156995" cy="156949"/>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nvGrpSpPr>
          <p:cNvPr id="281" name="组合 366"/>
          <p:cNvGrpSpPr>
            <a:grpSpLocks/>
          </p:cNvGrpSpPr>
          <p:nvPr/>
        </p:nvGrpSpPr>
        <p:grpSpPr bwMode="auto">
          <a:xfrm>
            <a:off x="1470025" y="2322513"/>
            <a:ext cx="8983791" cy="3130550"/>
            <a:chOff x="972122" y="2087144"/>
            <a:chExt cx="8682506" cy="3130433"/>
          </a:xfrm>
        </p:grpSpPr>
        <p:grpSp>
          <p:nvGrpSpPr>
            <p:cNvPr id="282" name="组合 367"/>
            <p:cNvGrpSpPr>
              <a:grpSpLocks/>
            </p:cNvGrpSpPr>
            <p:nvPr/>
          </p:nvGrpSpPr>
          <p:grpSpPr bwMode="auto">
            <a:xfrm>
              <a:off x="972122" y="3041251"/>
              <a:ext cx="8682506" cy="2176326"/>
              <a:chOff x="972122" y="3041251"/>
              <a:chExt cx="8682506" cy="2176326"/>
            </a:xfrm>
          </p:grpSpPr>
          <p:sp>
            <p:nvSpPr>
              <p:cNvPr id="284" name="文本框 3"/>
              <p:cNvSpPr txBox="1">
                <a:spLocks noChangeArrowheads="1"/>
              </p:cNvSpPr>
              <p:nvPr/>
            </p:nvSpPr>
            <p:spPr bwMode="auto">
              <a:xfrm>
                <a:off x="972122" y="4010001"/>
                <a:ext cx="336454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sz="4000" b="1">
                    <a:solidFill>
                      <a:srgbClr val="FF0000"/>
                    </a:solidFill>
                  </a:rPr>
                  <a:t>3.886</a:t>
                </a:r>
                <a:r>
                  <a:rPr lang="en-US" altLang="zh-CN" sz="4000">
                    <a:solidFill>
                      <a:srgbClr val="FF0000"/>
                    </a:solidFill>
                  </a:rPr>
                  <a:t> </a:t>
                </a:r>
                <a:r>
                  <a:rPr lang="en-US" altLang="zh-CN" sz="2800">
                    <a:solidFill>
                      <a:srgbClr val="00B050"/>
                    </a:solidFill>
                  </a:rPr>
                  <a:t>billion</a:t>
                </a:r>
              </a:p>
              <a:p>
                <a:pPr algn="ctr" eaLnBrk="1" hangingPunct="1"/>
                <a:r>
                  <a:rPr lang="en-US" altLang="zh-CN" sz="2800">
                    <a:solidFill>
                      <a:srgbClr val="00B050"/>
                    </a:solidFill>
                  </a:rPr>
                  <a:t>Internet users</a:t>
                </a:r>
              </a:p>
            </p:txBody>
          </p:sp>
          <p:sp>
            <p:nvSpPr>
              <p:cNvPr id="285" name="文本框 9"/>
              <p:cNvSpPr txBox="1">
                <a:spLocks noChangeArrowheads="1"/>
              </p:cNvSpPr>
              <p:nvPr/>
            </p:nvSpPr>
            <p:spPr bwMode="auto">
              <a:xfrm>
                <a:off x="6235167" y="4078804"/>
                <a:ext cx="3419461"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sz="4000" b="1" dirty="0">
                    <a:solidFill>
                      <a:srgbClr val="FF0000"/>
                    </a:solidFill>
                  </a:rPr>
                  <a:t>1.249</a:t>
                </a:r>
                <a:r>
                  <a:rPr lang="en-US" altLang="zh-CN" sz="4000" dirty="0">
                    <a:solidFill>
                      <a:prstClr val="black"/>
                    </a:solidFill>
                  </a:rPr>
                  <a:t> </a:t>
                </a:r>
                <a:r>
                  <a:rPr lang="en-US" altLang="zh-CN" sz="2800" dirty="0">
                    <a:solidFill>
                      <a:srgbClr val="00B050"/>
                    </a:solidFill>
                  </a:rPr>
                  <a:t>billion</a:t>
                </a:r>
              </a:p>
              <a:p>
                <a:pPr algn="ctr" eaLnBrk="1" hangingPunct="1"/>
                <a:r>
                  <a:rPr lang="en-US" altLang="zh-CN" sz="2800" dirty="0">
                    <a:solidFill>
                      <a:srgbClr val="00B050"/>
                    </a:solidFill>
                  </a:rPr>
                  <a:t>Websites</a:t>
                </a:r>
                <a:endParaRPr lang="zh-CN" altLang="en-US" sz="2800" dirty="0">
                  <a:solidFill>
                    <a:srgbClr val="00B050"/>
                  </a:solidFill>
                </a:endParaRPr>
              </a:p>
            </p:txBody>
          </p:sp>
          <p:pic>
            <p:nvPicPr>
              <p:cNvPr id="28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7180" y="3041251"/>
                <a:ext cx="1815435" cy="1084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7" name="图片 37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790276" y="3041252"/>
                <a:ext cx="1225609" cy="1037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88" name="直接箭头连接符 287"/>
              <p:cNvCxnSpPr>
                <a:endCxn id="286" idx="1"/>
              </p:cNvCxnSpPr>
              <p:nvPr/>
            </p:nvCxnSpPr>
            <p:spPr>
              <a:xfrm flipV="1">
                <a:off x="3523372" y="3584101"/>
                <a:ext cx="3513328" cy="31749"/>
              </a:xfrm>
              <a:prstGeom prst="straightConnector1">
                <a:avLst/>
              </a:prstGeom>
              <a:ln w="762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9" name="文本框 4"/>
              <p:cNvSpPr txBox="1">
                <a:spLocks noChangeArrowheads="1"/>
              </p:cNvSpPr>
              <p:nvPr/>
            </p:nvSpPr>
            <p:spPr bwMode="auto">
              <a:xfrm>
                <a:off x="4450011" y="3187301"/>
                <a:ext cx="1886768" cy="75713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5400">
                    <a:solidFill>
                      <a:srgbClr val="0070C0"/>
                    </a:solidFill>
                  </a:rPr>
                  <a:t>DNS</a:t>
                </a:r>
                <a:endParaRPr lang="zh-CN" altLang="en-US" sz="5400">
                  <a:solidFill>
                    <a:srgbClr val="0070C0"/>
                  </a:solidFill>
                </a:endParaRPr>
              </a:p>
            </p:txBody>
          </p:sp>
        </p:grpSp>
        <p:sp>
          <p:nvSpPr>
            <p:cNvPr id="283" name="文本框 9"/>
            <p:cNvSpPr txBox="1">
              <a:spLocks noChangeArrowheads="1"/>
            </p:cNvSpPr>
            <p:nvPr/>
          </p:nvSpPr>
          <p:spPr bwMode="auto">
            <a:xfrm>
              <a:off x="3816499" y="2087144"/>
              <a:ext cx="3419461"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sz="4000">
                  <a:solidFill>
                    <a:srgbClr val="FF0000"/>
                  </a:solidFill>
                </a:rPr>
                <a:t>0</a:t>
              </a:r>
              <a:r>
                <a:rPr lang="en-US" altLang="zh-CN" sz="4000" b="1">
                  <a:solidFill>
                    <a:srgbClr val="FF0000"/>
                  </a:solidFill>
                </a:rPr>
                <a:t>.331</a:t>
              </a:r>
              <a:r>
                <a:rPr lang="en-US" altLang="zh-CN" sz="4000">
                  <a:solidFill>
                    <a:prstClr val="black"/>
                  </a:solidFill>
                </a:rPr>
                <a:t> </a:t>
              </a:r>
              <a:r>
                <a:rPr lang="en-US" altLang="zh-CN" sz="2800">
                  <a:solidFill>
                    <a:srgbClr val="00B050"/>
                  </a:solidFill>
                </a:rPr>
                <a:t>billion</a:t>
              </a:r>
            </a:p>
            <a:p>
              <a:pPr algn="ctr" eaLnBrk="1" hangingPunct="1"/>
              <a:r>
                <a:rPr lang="en-US" altLang="zh-CN" sz="2800">
                  <a:solidFill>
                    <a:srgbClr val="00B050"/>
                  </a:solidFill>
                </a:rPr>
                <a:t>Domain name</a:t>
              </a:r>
              <a:endParaRPr lang="zh-CN" altLang="en-US" sz="2800">
                <a:solidFill>
                  <a:srgbClr val="00B050"/>
                </a:solidFill>
              </a:endParaRPr>
            </a:p>
          </p:txBody>
        </p:sp>
      </p:grpSp>
    </p:spTree>
    <p:extLst>
      <p:ext uri="{BB962C8B-B14F-4D97-AF65-F5344CB8AC3E}">
        <p14:creationId xmlns:p14="http://schemas.microsoft.com/office/powerpoint/2010/main" val="10459494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5367338" cy="369887"/>
            <a:chOff x="1134706" y="682724"/>
            <a:chExt cx="7158134" cy="492578"/>
          </a:xfrm>
        </p:grpSpPr>
        <p:sp>
          <p:nvSpPr>
            <p:cNvPr id="280" name="矩形 279"/>
            <p:cNvSpPr/>
            <p:nvPr/>
          </p:nvSpPr>
          <p:spPr>
            <a:xfrm>
              <a:off x="1838902" y="682724"/>
              <a:ext cx="6453938" cy="492578"/>
            </a:xfrm>
            <a:prstGeom prst="rect">
              <a:avLst/>
            </a:prstGeom>
          </p:spPr>
          <p:txBody>
            <a:bodyPr wrap="none">
              <a:spAutoFit/>
            </a:bodyPr>
            <a:lstStyle/>
            <a:p>
              <a:pPr>
                <a:defRPr/>
              </a:pP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我们的解决方案</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基于机器学习的全新架构</a:t>
              </a:r>
              <a:endPar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endParaRP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grpSp>
        <p:nvGrpSpPr>
          <p:cNvPr id="282" name="组合 580"/>
          <p:cNvGrpSpPr>
            <a:grpSpLocks/>
          </p:cNvGrpSpPr>
          <p:nvPr/>
        </p:nvGrpSpPr>
        <p:grpSpPr bwMode="auto">
          <a:xfrm>
            <a:off x="2124903" y="1789679"/>
            <a:ext cx="7274481" cy="4059185"/>
            <a:chOff x="1512245" y="1752993"/>
            <a:chExt cx="7630111" cy="4358086"/>
          </a:xfrm>
        </p:grpSpPr>
        <p:grpSp>
          <p:nvGrpSpPr>
            <p:cNvPr id="283" name="组合 581"/>
            <p:cNvGrpSpPr>
              <a:grpSpLocks/>
            </p:cNvGrpSpPr>
            <p:nvPr/>
          </p:nvGrpSpPr>
          <p:grpSpPr bwMode="auto">
            <a:xfrm>
              <a:off x="1512245" y="1752993"/>
              <a:ext cx="7630111" cy="4358086"/>
              <a:chOff x="594628" y="1752993"/>
              <a:chExt cx="7073716" cy="3901545"/>
            </a:xfrm>
          </p:grpSpPr>
          <p:sp>
            <p:nvSpPr>
              <p:cNvPr id="469" name="Freeform 7"/>
              <p:cNvSpPr>
                <a:spLocks/>
              </p:cNvSpPr>
              <p:nvPr/>
            </p:nvSpPr>
            <p:spPr bwMode="auto">
              <a:xfrm>
                <a:off x="2849111" y="1990464"/>
                <a:ext cx="1004990" cy="3175754"/>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ysClr val="windowText" lastClr="000000">
                  <a:lumMod val="50000"/>
                  <a:lumOff val="50000"/>
                </a:sysClr>
              </a:solidFill>
              <a:ln>
                <a:noFill/>
              </a:ln>
            </p:spPr>
            <p:txBody>
              <a:bodyPr/>
              <a:lstStyle/>
              <a:p>
                <a:pPr fontAlgn="auto">
                  <a:spcBef>
                    <a:spcPts val="0"/>
                  </a:spcBef>
                  <a:spcAft>
                    <a:spcPts val="0"/>
                  </a:spcAft>
                  <a:defRPr/>
                </a:pPr>
                <a:endParaRPr lang="zh-CN" altLang="en-US" kern="0">
                  <a:solidFill>
                    <a:sysClr val="windowText" lastClr="000000"/>
                  </a:solidFill>
                </a:endParaRPr>
              </a:p>
            </p:txBody>
          </p:sp>
          <p:grpSp>
            <p:nvGrpSpPr>
              <p:cNvPr id="470" name="组合 469"/>
              <p:cNvGrpSpPr/>
              <p:nvPr/>
            </p:nvGrpSpPr>
            <p:grpSpPr>
              <a:xfrm>
                <a:off x="2848584" y="1752993"/>
                <a:ext cx="1149740" cy="1149740"/>
                <a:chOff x="304800" y="673100"/>
                <a:chExt cx="4000500" cy="4000500"/>
              </a:xfrm>
              <a:effectLst>
                <a:outerShdw blurRad="444500" dist="254000" dir="8100000" algn="tr" rotWithShape="0">
                  <a:prstClr val="black">
                    <a:alpha val="50000"/>
                  </a:prstClr>
                </a:outerShdw>
              </a:effectLst>
            </p:grpSpPr>
            <p:sp>
              <p:nvSpPr>
                <p:cNvPr id="494" name="同心圆 49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Text" lastClr="000000"/>
                    </a:solidFill>
                    <a:latin typeface="Calibri"/>
                    <a:ea typeface="宋体"/>
                  </a:endParaRPr>
                </a:p>
              </p:txBody>
            </p:sp>
            <p:sp>
              <p:nvSpPr>
                <p:cNvPr id="495" name="椭圆 494"/>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a:ea typeface="宋体"/>
                  </a:endParaRPr>
                </a:p>
              </p:txBody>
            </p:sp>
          </p:grpSp>
          <p:grpSp>
            <p:nvGrpSpPr>
              <p:cNvPr id="471" name="组合 470"/>
              <p:cNvGrpSpPr/>
              <p:nvPr/>
            </p:nvGrpSpPr>
            <p:grpSpPr>
              <a:xfrm>
                <a:off x="2342140" y="3071346"/>
                <a:ext cx="1149740" cy="1149740"/>
                <a:chOff x="304800" y="673100"/>
                <a:chExt cx="4000500" cy="4000500"/>
              </a:xfrm>
              <a:effectLst>
                <a:outerShdw blurRad="444500" dist="254000" dir="8100000" algn="tr" rotWithShape="0">
                  <a:prstClr val="black">
                    <a:alpha val="50000"/>
                  </a:prstClr>
                </a:outerShdw>
              </a:effectLst>
            </p:grpSpPr>
            <p:sp>
              <p:nvSpPr>
                <p:cNvPr id="492" name="同心圆 49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Text" lastClr="000000">
                        <a:lumMod val="75000"/>
                        <a:lumOff val="25000"/>
                      </a:sysClr>
                    </a:solidFill>
                    <a:latin typeface="Calibri"/>
                    <a:ea typeface="宋体"/>
                  </a:endParaRPr>
                </a:p>
              </p:txBody>
            </p:sp>
            <p:sp>
              <p:nvSpPr>
                <p:cNvPr id="493" name="椭圆 49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Text" lastClr="000000">
                        <a:lumMod val="75000"/>
                        <a:lumOff val="25000"/>
                      </a:sysClr>
                    </a:solidFill>
                    <a:latin typeface="Calibri"/>
                    <a:ea typeface="宋体"/>
                  </a:endParaRPr>
                </a:p>
              </p:txBody>
            </p:sp>
          </p:grpSp>
          <p:grpSp>
            <p:nvGrpSpPr>
              <p:cNvPr id="472" name="组合 770"/>
              <p:cNvGrpSpPr>
                <a:grpSpLocks/>
              </p:cNvGrpSpPr>
              <p:nvPr/>
            </p:nvGrpSpPr>
            <p:grpSpPr bwMode="auto">
              <a:xfrm>
                <a:off x="2990212" y="4295484"/>
                <a:ext cx="1149740" cy="1149740"/>
                <a:chOff x="2483768" y="3435846"/>
                <a:chExt cx="1149740" cy="1149740"/>
              </a:xfrm>
            </p:grpSpPr>
            <p:grpSp>
              <p:nvGrpSpPr>
                <p:cNvPr id="488" name="组合 487"/>
                <p:cNvGrpSpPr/>
                <p:nvPr/>
              </p:nvGrpSpPr>
              <p:grpSpPr>
                <a:xfrm>
                  <a:off x="2483768" y="3435846"/>
                  <a:ext cx="1149740" cy="1149740"/>
                  <a:chOff x="304800" y="673100"/>
                  <a:chExt cx="4000500" cy="4000500"/>
                </a:xfrm>
                <a:effectLst>
                  <a:outerShdw blurRad="444500" dist="254000" dir="8100000" algn="tr" rotWithShape="0">
                    <a:prstClr val="black">
                      <a:alpha val="50000"/>
                    </a:prstClr>
                  </a:outerShdw>
                </a:effectLst>
              </p:grpSpPr>
              <p:sp>
                <p:nvSpPr>
                  <p:cNvPr id="490" name="同心圆 48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Text" lastClr="000000"/>
                      </a:solidFill>
                      <a:latin typeface="Calibri"/>
                      <a:ea typeface="宋体"/>
                    </a:endParaRPr>
                  </a:p>
                </p:txBody>
              </p:sp>
              <p:sp>
                <p:nvSpPr>
                  <p:cNvPr id="491" name="椭圆 49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a:ea typeface="宋体"/>
                    </a:endParaRPr>
                  </a:p>
                </p:txBody>
              </p:sp>
            </p:grpSp>
            <p:sp>
              <p:nvSpPr>
                <p:cNvPr id="489" name="KSO_Shape"/>
                <p:cNvSpPr>
                  <a:spLocks/>
                </p:cNvSpPr>
                <p:nvPr/>
              </p:nvSpPr>
              <p:spPr bwMode="auto">
                <a:xfrm>
                  <a:off x="2803007" y="3811571"/>
                  <a:ext cx="521043" cy="439822"/>
                </a:xfrm>
                <a:custGeom>
                  <a:avLst/>
                  <a:gdLst>
                    <a:gd name="T0" fmla="*/ 332222 w 2301876"/>
                    <a:gd name="T1" fmla="*/ 1410232 h 1941513"/>
                    <a:gd name="T2" fmla="*/ 321717 w 2301876"/>
                    <a:gd name="T3" fmla="*/ 1470415 h 1941513"/>
                    <a:gd name="T4" fmla="*/ 382384 w 2301876"/>
                    <a:gd name="T5" fmla="*/ 1525343 h 1941513"/>
                    <a:gd name="T6" fmla="*/ 696485 w 2301876"/>
                    <a:gd name="T7" fmla="*/ 1509573 h 1941513"/>
                    <a:gd name="T8" fmla="*/ 723010 w 2301876"/>
                    <a:gd name="T9" fmla="*/ 1444398 h 1941513"/>
                    <a:gd name="T10" fmla="*/ 671273 w 2301876"/>
                    <a:gd name="T11" fmla="*/ 1380797 h 1941513"/>
                    <a:gd name="T12" fmla="*/ 1348867 w 2301876"/>
                    <a:gd name="T13" fmla="*/ 1247408 h 1941513"/>
                    <a:gd name="T14" fmla="*/ 1327043 w 2301876"/>
                    <a:gd name="T15" fmla="*/ 1320445 h 1941513"/>
                    <a:gd name="T16" fmla="*/ 1593934 w 2301876"/>
                    <a:gd name="T17" fmla="*/ 1356438 h 1941513"/>
                    <a:gd name="T18" fmla="*/ 1647838 w 2301876"/>
                    <a:gd name="T19" fmla="*/ 1303105 h 1941513"/>
                    <a:gd name="T20" fmla="*/ 1606030 w 2301876"/>
                    <a:gd name="T21" fmla="*/ 1239789 h 1941513"/>
                    <a:gd name="T22" fmla="*/ 1529191 w 2301876"/>
                    <a:gd name="T23" fmla="*/ 516517 h 1941513"/>
                    <a:gd name="T24" fmla="*/ 1584982 w 2301876"/>
                    <a:gd name="T25" fmla="*/ 576970 h 1941513"/>
                    <a:gd name="T26" fmla="*/ 1601035 w 2301876"/>
                    <a:gd name="T27" fmla="*/ 667649 h 1941513"/>
                    <a:gd name="T28" fmla="*/ 1640510 w 2301876"/>
                    <a:gd name="T29" fmla="*/ 716799 h 1941513"/>
                    <a:gd name="T30" fmla="*/ 1583140 w 2301876"/>
                    <a:gd name="T31" fmla="*/ 840071 h 1941513"/>
                    <a:gd name="T32" fmla="*/ 1691827 w 2301876"/>
                    <a:gd name="T33" fmla="*/ 916820 h 1941513"/>
                    <a:gd name="T34" fmla="*/ 1229710 w 2301876"/>
                    <a:gd name="T35" fmla="*/ 1106063 h 1941513"/>
                    <a:gd name="T36" fmla="*/ 1284448 w 2301876"/>
                    <a:gd name="T37" fmla="*/ 909460 h 1941513"/>
                    <a:gd name="T38" fmla="*/ 1396556 w 2301876"/>
                    <a:gd name="T39" fmla="*/ 836654 h 1941513"/>
                    <a:gd name="T40" fmla="*/ 1335239 w 2301876"/>
                    <a:gd name="T41" fmla="*/ 712857 h 1941513"/>
                    <a:gd name="T42" fmla="*/ 1370240 w 2301876"/>
                    <a:gd name="T43" fmla="*/ 660815 h 1941513"/>
                    <a:gd name="T44" fmla="*/ 1388398 w 2301876"/>
                    <a:gd name="T45" fmla="*/ 571451 h 1941513"/>
                    <a:gd name="T46" fmla="*/ 1446031 w 2301876"/>
                    <a:gd name="T47" fmla="*/ 514152 h 1941513"/>
                    <a:gd name="T48" fmla="*/ 570227 w 2301876"/>
                    <a:gd name="T49" fmla="*/ 477627 h 1941513"/>
                    <a:gd name="T50" fmla="*/ 641756 w 2301876"/>
                    <a:gd name="T51" fmla="*/ 549062 h 1941513"/>
                    <a:gd name="T52" fmla="*/ 661216 w 2301876"/>
                    <a:gd name="T53" fmla="*/ 657005 h 1941513"/>
                    <a:gd name="T54" fmla="*/ 633078 w 2301876"/>
                    <a:gd name="T55" fmla="*/ 739471 h 1941513"/>
                    <a:gd name="T56" fmla="*/ 574697 w 2301876"/>
                    <a:gd name="T57" fmla="*/ 792786 h 1941513"/>
                    <a:gd name="T58" fmla="*/ 708552 w 2301876"/>
                    <a:gd name="T59" fmla="*/ 915697 h 1941513"/>
                    <a:gd name="T60" fmla="*/ 815320 w 2301876"/>
                    <a:gd name="T61" fmla="*/ 1036508 h 1941513"/>
                    <a:gd name="T62" fmla="*/ 222836 w 2301876"/>
                    <a:gd name="T63" fmla="*/ 1047276 h 1941513"/>
                    <a:gd name="T64" fmla="*/ 324870 w 2301876"/>
                    <a:gd name="T65" fmla="*/ 922526 h 1941513"/>
                    <a:gd name="T66" fmla="*/ 473189 w 2301876"/>
                    <a:gd name="T67" fmla="*/ 794886 h 1941513"/>
                    <a:gd name="T68" fmla="*/ 413493 w 2301876"/>
                    <a:gd name="T69" fmla="*/ 744461 h 1941513"/>
                    <a:gd name="T70" fmla="*/ 382462 w 2301876"/>
                    <a:gd name="T71" fmla="*/ 663570 h 1941513"/>
                    <a:gd name="T72" fmla="*/ 397978 w 2301876"/>
                    <a:gd name="T73" fmla="*/ 556154 h 1941513"/>
                    <a:gd name="T74" fmla="*/ 466878 w 2301876"/>
                    <a:gd name="T75" fmla="*/ 480778 h 1941513"/>
                    <a:gd name="T76" fmla="*/ 140242 w 2301876"/>
                    <a:gd name="T77" fmla="*/ 134558 h 1941513"/>
                    <a:gd name="T78" fmla="*/ 133677 w 2301876"/>
                    <a:gd name="T79" fmla="*/ 1210760 h 1941513"/>
                    <a:gd name="T80" fmla="*/ 198545 w 2301876"/>
                    <a:gd name="T81" fmla="*/ 1290654 h 1941513"/>
                    <a:gd name="T82" fmla="*/ 905010 w 2301876"/>
                    <a:gd name="T83" fmla="*/ 1223901 h 1941513"/>
                    <a:gd name="T84" fmla="*/ 906061 w 2301876"/>
                    <a:gd name="T85" fmla="*/ 137186 h 1941513"/>
                    <a:gd name="T86" fmla="*/ 1795088 w 2301876"/>
                    <a:gd name="T87" fmla="*/ 130835 h 1941513"/>
                    <a:gd name="T88" fmla="*/ 1869239 w 2301876"/>
                    <a:gd name="T89" fmla="*/ 166040 h 1941513"/>
                    <a:gd name="T90" fmla="*/ 1904211 w 2301876"/>
                    <a:gd name="T91" fmla="*/ 240391 h 1941513"/>
                    <a:gd name="T92" fmla="*/ 1879757 w 2301876"/>
                    <a:gd name="T93" fmla="*/ 1330166 h 1941513"/>
                    <a:gd name="T94" fmla="*/ 1769057 w 2301876"/>
                    <a:gd name="T95" fmla="*/ 1410033 h 1941513"/>
                    <a:gd name="T96" fmla="*/ 1237904 w 2301876"/>
                    <a:gd name="T97" fmla="*/ 1415550 h 1941513"/>
                    <a:gd name="T98" fmla="*/ 1189785 w 2301876"/>
                    <a:gd name="T99" fmla="*/ 1139429 h 1941513"/>
                    <a:gd name="T100" fmla="*/ 1756435 w 2301876"/>
                    <a:gd name="T101" fmla="*/ 1159921 h 1941513"/>
                    <a:gd name="T102" fmla="*/ 1799821 w 2301876"/>
                    <a:gd name="T103" fmla="*/ 1088198 h 1941513"/>
                    <a:gd name="T104" fmla="*/ 898445 w 2301876"/>
                    <a:gd name="T105" fmla="*/ 262 h 1941513"/>
                    <a:gd name="T106" fmla="*/ 992990 w 2301876"/>
                    <a:gd name="T107" fmla="*/ 39421 h 1941513"/>
                    <a:gd name="T108" fmla="*/ 1041313 w 2301876"/>
                    <a:gd name="T109" fmla="*/ 129302 h 1941513"/>
                    <a:gd name="T110" fmla="*/ 1017414 w 2301876"/>
                    <a:gd name="T111" fmla="*/ 1483030 h 1941513"/>
                    <a:gd name="T112" fmla="*/ 887939 w 2301876"/>
                    <a:gd name="T113" fmla="*/ 1588417 h 1941513"/>
                    <a:gd name="T114" fmla="*/ 200909 w 2301876"/>
                    <a:gd name="T115" fmla="*/ 1599454 h 1941513"/>
                    <a:gd name="T116" fmla="*/ 45959 w 2301876"/>
                    <a:gd name="T117" fmla="*/ 1513779 h 1941513"/>
                    <a:gd name="T118" fmla="*/ 0 w 2301876"/>
                    <a:gd name="T119" fmla="*/ 152429 h 1941513"/>
                    <a:gd name="T120" fmla="*/ 34667 w 2301876"/>
                    <a:gd name="T121" fmla="*/ 55452 h 1941513"/>
                    <a:gd name="T122" fmla="*/ 121596 w 2301876"/>
                    <a:gd name="T123" fmla="*/ 2891 h 194151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01876" h="1941513">
                      <a:moveTo>
                        <a:pt x="475693" y="1664563"/>
                      </a:moveTo>
                      <a:lnTo>
                        <a:pt x="471250" y="1664880"/>
                      </a:lnTo>
                      <a:lnTo>
                        <a:pt x="466490" y="1665198"/>
                      </a:lnTo>
                      <a:lnTo>
                        <a:pt x="462047" y="1665515"/>
                      </a:lnTo>
                      <a:lnTo>
                        <a:pt x="457605" y="1666468"/>
                      </a:lnTo>
                      <a:lnTo>
                        <a:pt x="453162" y="1667421"/>
                      </a:lnTo>
                      <a:lnTo>
                        <a:pt x="449354" y="1668691"/>
                      </a:lnTo>
                      <a:lnTo>
                        <a:pt x="440786" y="1671550"/>
                      </a:lnTo>
                      <a:lnTo>
                        <a:pt x="433170" y="1675679"/>
                      </a:lnTo>
                      <a:lnTo>
                        <a:pt x="425553" y="1680125"/>
                      </a:lnTo>
                      <a:lnTo>
                        <a:pt x="418572" y="1685207"/>
                      </a:lnTo>
                      <a:lnTo>
                        <a:pt x="412542" y="1691241"/>
                      </a:lnTo>
                      <a:lnTo>
                        <a:pt x="406513" y="1697276"/>
                      </a:lnTo>
                      <a:lnTo>
                        <a:pt x="401435" y="1704263"/>
                      </a:lnTo>
                      <a:lnTo>
                        <a:pt x="396993" y="1711886"/>
                      </a:lnTo>
                      <a:lnTo>
                        <a:pt x="392867" y="1719508"/>
                      </a:lnTo>
                      <a:lnTo>
                        <a:pt x="390011" y="1728083"/>
                      </a:lnTo>
                      <a:lnTo>
                        <a:pt x="388742" y="1732212"/>
                      </a:lnTo>
                      <a:lnTo>
                        <a:pt x="387790" y="1736341"/>
                      </a:lnTo>
                      <a:lnTo>
                        <a:pt x="386838" y="1740787"/>
                      </a:lnTo>
                      <a:lnTo>
                        <a:pt x="386203" y="1745552"/>
                      </a:lnTo>
                      <a:lnTo>
                        <a:pt x="385886" y="1749998"/>
                      </a:lnTo>
                      <a:lnTo>
                        <a:pt x="385886" y="1754444"/>
                      </a:lnTo>
                      <a:lnTo>
                        <a:pt x="385886" y="1759209"/>
                      </a:lnTo>
                      <a:lnTo>
                        <a:pt x="386203" y="1763655"/>
                      </a:lnTo>
                      <a:lnTo>
                        <a:pt x="386838" y="1768419"/>
                      </a:lnTo>
                      <a:lnTo>
                        <a:pt x="387790" y="1772865"/>
                      </a:lnTo>
                      <a:lnTo>
                        <a:pt x="388742" y="1776994"/>
                      </a:lnTo>
                      <a:lnTo>
                        <a:pt x="390011" y="1781441"/>
                      </a:lnTo>
                      <a:lnTo>
                        <a:pt x="392867" y="1789698"/>
                      </a:lnTo>
                      <a:lnTo>
                        <a:pt x="396993" y="1797639"/>
                      </a:lnTo>
                      <a:lnTo>
                        <a:pt x="401435" y="1804943"/>
                      </a:lnTo>
                      <a:lnTo>
                        <a:pt x="406513" y="1812248"/>
                      </a:lnTo>
                      <a:lnTo>
                        <a:pt x="412542" y="1818283"/>
                      </a:lnTo>
                      <a:lnTo>
                        <a:pt x="418572" y="1824317"/>
                      </a:lnTo>
                      <a:lnTo>
                        <a:pt x="425553" y="1829399"/>
                      </a:lnTo>
                      <a:lnTo>
                        <a:pt x="433170" y="1833845"/>
                      </a:lnTo>
                      <a:lnTo>
                        <a:pt x="440786" y="1837657"/>
                      </a:lnTo>
                      <a:lnTo>
                        <a:pt x="449354" y="1840515"/>
                      </a:lnTo>
                      <a:lnTo>
                        <a:pt x="453162" y="1842103"/>
                      </a:lnTo>
                      <a:lnTo>
                        <a:pt x="457605" y="1842738"/>
                      </a:lnTo>
                      <a:lnTo>
                        <a:pt x="462047" y="1843374"/>
                      </a:lnTo>
                      <a:lnTo>
                        <a:pt x="466490" y="1844326"/>
                      </a:lnTo>
                      <a:lnTo>
                        <a:pt x="471250" y="1844644"/>
                      </a:lnTo>
                      <a:lnTo>
                        <a:pt x="475693" y="1844644"/>
                      </a:lnTo>
                      <a:lnTo>
                        <a:pt x="784465" y="1844644"/>
                      </a:lnTo>
                      <a:lnTo>
                        <a:pt x="788908" y="1844644"/>
                      </a:lnTo>
                      <a:lnTo>
                        <a:pt x="793668" y="1844326"/>
                      </a:lnTo>
                      <a:lnTo>
                        <a:pt x="798111" y="1843374"/>
                      </a:lnTo>
                      <a:lnTo>
                        <a:pt x="802553" y="1842738"/>
                      </a:lnTo>
                      <a:lnTo>
                        <a:pt x="806996" y="1842103"/>
                      </a:lnTo>
                      <a:lnTo>
                        <a:pt x="811122" y="1840515"/>
                      </a:lnTo>
                      <a:lnTo>
                        <a:pt x="819690" y="1837657"/>
                      </a:lnTo>
                      <a:lnTo>
                        <a:pt x="827306" y="1833845"/>
                      </a:lnTo>
                      <a:lnTo>
                        <a:pt x="834605" y="1829399"/>
                      </a:lnTo>
                      <a:lnTo>
                        <a:pt x="841586" y="1824317"/>
                      </a:lnTo>
                      <a:lnTo>
                        <a:pt x="847933" y="1818283"/>
                      </a:lnTo>
                      <a:lnTo>
                        <a:pt x="853963" y="1812248"/>
                      </a:lnTo>
                      <a:lnTo>
                        <a:pt x="859040" y="1804943"/>
                      </a:lnTo>
                      <a:lnTo>
                        <a:pt x="863483" y="1797639"/>
                      </a:lnTo>
                      <a:lnTo>
                        <a:pt x="867608" y="1789698"/>
                      </a:lnTo>
                      <a:lnTo>
                        <a:pt x="870464" y="1781441"/>
                      </a:lnTo>
                      <a:lnTo>
                        <a:pt x="871734" y="1776994"/>
                      </a:lnTo>
                      <a:lnTo>
                        <a:pt x="872686" y="1772865"/>
                      </a:lnTo>
                      <a:lnTo>
                        <a:pt x="873320" y="1768419"/>
                      </a:lnTo>
                      <a:lnTo>
                        <a:pt x="873638" y="1763655"/>
                      </a:lnTo>
                      <a:lnTo>
                        <a:pt x="874272" y="1759209"/>
                      </a:lnTo>
                      <a:lnTo>
                        <a:pt x="874590" y="1754444"/>
                      </a:lnTo>
                      <a:lnTo>
                        <a:pt x="874272" y="1749998"/>
                      </a:lnTo>
                      <a:lnTo>
                        <a:pt x="873638" y="1745552"/>
                      </a:lnTo>
                      <a:lnTo>
                        <a:pt x="873320" y="1740787"/>
                      </a:lnTo>
                      <a:lnTo>
                        <a:pt x="872686" y="1736341"/>
                      </a:lnTo>
                      <a:lnTo>
                        <a:pt x="871734" y="1732212"/>
                      </a:lnTo>
                      <a:lnTo>
                        <a:pt x="870464" y="1728083"/>
                      </a:lnTo>
                      <a:lnTo>
                        <a:pt x="867608" y="1719508"/>
                      </a:lnTo>
                      <a:lnTo>
                        <a:pt x="863483" y="1711886"/>
                      </a:lnTo>
                      <a:lnTo>
                        <a:pt x="859040" y="1704263"/>
                      </a:lnTo>
                      <a:lnTo>
                        <a:pt x="853963" y="1697276"/>
                      </a:lnTo>
                      <a:lnTo>
                        <a:pt x="847933" y="1691241"/>
                      </a:lnTo>
                      <a:lnTo>
                        <a:pt x="841586" y="1685207"/>
                      </a:lnTo>
                      <a:lnTo>
                        <a:pt x="834605" y="1680125"/>
                      </a:lnTo>
                      <a:lnTo>
                        <a:pt x="827306" y="1675679"/>
                      </a:lnTo>
                      <a:lnTo>
                        <a:pt x="819690" y="1671550"/>
                      </a:lnTo>
                      <a:lnTo>
                        <a:pt x="811122" y="1668691"/>
                      </a:lnTo>
                      <a:lnTo>
                        <a:pt x="806996" y="1667421"/>
                      </a:lnTo>
                      <a:lnTo>
                        <a:pt x="802553" y="1666468"/>
                      </a:lnTo>
                      <a:lnTo>
                        <a:pt x="798111" y="1665515"/>
                      </a:lnTo>
                      <a:lnTo>
                        <a:pt x="793668" y="1665198"/>
                      </a:lnTo>
                      <a:lnTo>
                        <a:pt x="788908" y="1664880"/>
                      </a:lnTo>
                      <a:lnTo>
                        <a:pt x="784465" y="1664563"/>
                      </a:lnTo>
                      <a:lnTo>
                        <a:pt x="475693" y="1664563"/>
                      </a:lnTo>
                      <a:close/>
                      <a:moveTo>
                        <a:pt x="1670551" y="1495108"/>
                      </a:moveTo>
                      <a:lnTo>
                        <a:pt x="1662926" y="1495425"/>
                      </a:lnTo>
                      <a:lnTo>
                        <a:pt x="1655936" y="1496695"/>
                      </a:lnTo>
                      <a:lnTo>
                        <a:pt x="1648946" y="1498283"/>
                      </a:lnTo>
                      <a:lnTo>
                        <a:pt x="1642274" y="1500823"/>
                      </a:lnTo>
                      <a:lnTo>
                        <a:pt x="1636237" y="1503998"/>
                      </a:lnTo>
                      <a:lnTo>
                        <a:pt x="1629882" y="1507490"/>
                      </a:lnTo>
                      <a:lnTo>
                        <a:pt x="1624481" y="1511618"/>
                      </a:lnTo>
                      <a:lnTo>
                        <a:pt x="1619080" y="1516380"/>
                      </a:lnTo>
                      <a:lnTo>
                        <a:pt x="1614631" y="1521778"/>
                      </a:lnTo>
                      <a:lnTo>
                        <a:pt x="1610183" y="1527175"/>
                      </a:lnTo>
                      <a:lnTo>
                        <a:pt x="1606688" y="1533208"/>
                      </a:lnTo>
                      <a:lnTo>
                        <a:pt x="1603511" y="1539240"/>
                      </a:lnTo>
                      <a:lnTo>
                        <a:pt x="1601605" y="1545908"/>
                      </a:lnTo>
                      <a:lnTo>
                        <a:pt x="1599698" y="1552893"/>
                      </a:lnTo>
                      <a:lnTo>
                        <a:pt x="1598427" y="1559878"/>
                      </a:lnTo>
                      <a:lnTo>
                        <a:pt x="1598110" y="1567498"/>
                      </a:lnTo>
                      <a:lnTo>
                        <a:pt x="1598427" y="1574800"/>
                      </a:lnTo>
                      <a:lnTo>
                        <a:pt x="1599698" y="1582103"/>
                      </a:lnTo>
                      <a:lnTo>
                        <a:pt x="1601605" y="1589088"/>
                      </a:lnTo>
                      <a:lnTo>
                        <a:pt x="1603511" y="1595755"/>
                      </a:lnTo>
                      <a:lnTo>
                        <a:pt x="1606688" y="1602105"/>
                      </a:lnTo>
                      <a:lnTo>
                        <a:pt x="1610183" y="1607820"/>
                      </a:lnTo>
                      <a:lnTo>
                        <a:pt x="1614631" y="1613535"/>
                      </a:lnTo>
                      <a:lnTo>
                        <a:pt x="1619080" y="1618615"/>
                      </a:lnTo>
                      <a:lnTo>
                        <a:pt x="1624481" y="1623378"/>
                      </a:lnTo>
                      <a:lnTo>
                        <a:pt x="1629882" y="1627505"/>
                      </a:lnTo>
                      <a:lnTo>
                        <a:pt x="1636237" y="1630998"/>
                      </a:lnTo>
                      <a:lnTo>
                        <a:pt x="1642274" y="1634173"/>
                      </a:lnTo>
                      <a:lnTo>
                        <a:pt x="1648946" y="1636713"/>
                      </a:lnTo>
                      <a:lnTo>
                        <a:pt x="1655936" y="1638300"/>
                      </a:lnTo>
                      <a:lnTo>
                        <a:pt x="1662926" y="1639253"/>
                      </a:lnTo>
                      <a:lnTo>
                        <a:pt x="1670551" y="1639570"/>
                      </a:lnTo>
                      <a:lnTo>
                        <a:pt x="1918697" y="1639570"/>
                      </a:lnTo>
                      <a:lnTo>
                        <a:pt x="1926004" y="1639253"/>
                      </a:lnTo>
                      <a:lnTo>
                        <a:pt x="1933630" y="1638300"/>
                      </a:lnTo>
                      <a:lnTo>
                        <a:pt x="1940620" y="1636713"/>
                      </a:lnTo>
                      <a:lnTo>
                        <a:pt x="1947292" y="1634173"/>
                      </a:lnTo>
                      <a:lnTo>
                        <a:pt x="1953329" y="1630998"/>
                      </a:lnTo>
                      <a:lnTo>
                        <a:pt x="1959366" y="1627505"/>
                      </a:lnTo>
                      <a:lnTo>
                        <a:pt x="1964767" y="1623378"/>
                      </a:lnTo>
                      <a:lnTo>
                        <a:pt x="1970168" y="1618615"/>
                      </a:lnTo>
                      <a:lnTo>
                        <a:pt x="1974934" y="1613535"/>
                      </a:lnTo>
                      <a:lnTo>
                        <a:pt x="1979065" y="1607820"/>
                      </a:lnTo>
                      <a:lnTo>
                        <a:pt x="1982560" y="1602105"/>
                      </a:lnTo>
                      <a:lnTo>
                        <a:pt x="1985419" y="1595755"/>
                      </a:lnTo>
                      <a:lnTo>
                        <a:pt x="1988279" y="1589088"/>
                      </a:lnTo>
                      <a:lnTo>
                        <a:pt x="1989868" y="1582103"/>
                      </a:lnTo>
                      <a:lnTo>
                        <a:pt x="1991138" y="1574800"/>
                      </a:lnTo>
                      <a:lnTo>
                        <a:pt x="1991456" y="1567498"/>
                      </a:lnTo>
                      <a:lnTo>
                        <a:pt x="1991138" y="1559878"/>
                      </a:lnTo>
                      <a:lnTo>
                        <a:pt x="1989868" y="1552893"/>
                      </a:lnTo>
                      <a:lnTo>
                        <a:pt x="1988279" y="1545908"/>
                      </a:lnTo>
                      <a:lnTo>
                        <a:pt x="1985419" y="1539240"/>
                      </a:lnTo>
                      <a:lnTo>
                        <a:pt x="1982560" y="1533208"/>
                      </a:lnTo>
                      <a:lnTo>
                        <a:pt x="1979065" y="1527175"/>
                      </a:lnTo>
                      <a:lnTo>
                        <a:pt x="1974934" y="1521778"/>
                      </a:lnTo>
                      <a:lnTo>
                        <a:pt x="1970168" y="1516380"/>
                      </a:lnTo>
                      <a:lnTo>
                        <a:pt x="1964767" y="1511618"/>
                      </a:lnTo>
                      <a:lnTo>
                        <a:pt x="1959366" y="1507490"/>
                      </a:lnTo>
                      <a:lnTo>
                        <a:pt x="1953329" y="1503998"/>
                      </a:lnTo>
                      <a:lnTo>
                        <a:pt x="1947292" y="1500823"/>
                      </a:lnTo>
                      <a:lnTo>
                        <a:pt x="1940620" y="1498283"/>
                      </a:lnTo>
                      <a:lnTo>
                        <a:pt x="1933630" y="1496695"/>
                      </a:lnTo>
                      <a:lnTo>
                        <a:pt x="1926004" y="1495425"/>
                      </a:lnTo>
                      <a:lnTo>
                        <a:pt x="1918697" y="1495108"/>
                      </a:lnTo>
                      <a:lnTo>
                        <a:pt x="1670551" y="1495108"/>
                      </a:lnTo>
                      <a:close/>
                      <a:moveTo>
                        <a:pt x="1787673" y="611187"/>
                      </a:moveTo>
                      <a:lnTo>
                        <a:pt x="1794669" y="611187"/>
                      </a:lnTo>
                      <a:lnTo>
                        <a:pt x="1801665" y="611187"/>
                      </a:lnTo>
                      <a:lnTo>
                        <a:pt x="1808661" y="612140"/>
                      </a:lnTo>
                      <a:lnTo>
                        <a:pt x="1815338" y="613093"/>
                      </a:lnTo>
                      <a:lnTo>
                        <a:pt x="1822016" y="614681"/>
                      </a:lnTo>
                      <a:lnTo>
                        <a:pt x="1828694" y="616587"/>
                      </a:lnTo>
                      <a:lnTo>
                        <a:pt x="1835372" y="618810"/>
                      </a:lnTo>
                      <a:lnTo>
                        <a:pt x="1841732" y="621352"/>
                      </a:lnTo>
                      <a:lnTo>
                        <a:pt x="1847773" y="624210"/>
                      </a:lnTo>
                      <a:lnTo>
                        <a:pt x="1853815" y="627387"/>
                      </a:lnTo>
                      <a:lnTo>
                        <a:pt x="1859539" y="631198"/>
                      </a:lnTo>
                      <a:lnTo>
                        <a:pt x="1865581" y="635010"/>
                      </a:lnTo>
                      <a:lnTo>
                        <a:pt x="1870987" y="639457"/>
                      </a:lnTo>
                      <a:lnTo>
                        <a:pt x="1876393" y="643904"/>
                      </a:lnTo>
                      <a:lnTo>
                        <a:pt x="1881480" y="648986"/>
                      </a:lnTo>
                      <a:lnTo>
                        <a:pt x="1886568" y="654068"/>
                      </a:lnTo>
                      <a:lnTo>
                        <a:pt x="1891338" y="659151"/>
                      </a:lnTo>
                      <a:lnTo>
                        <a:pt x="1895790" y="665186"/>
                      </a:lnTo>
                      <a:lnTo>
                        <a:pt x="1900242" y="670903"/>
                      </a:lnTo>
                      <a:lnTo>
                        <a:pt x="1904376" y="677256"/>
                      </a:lnTo>
                      <a:lnTo>
                        <a:pt x="1908192" y="683609"/>
                      </a:lnTo>
                      <a:lnTo>
                        <a:pt x="1911690" y="690597"/>
                      </a:lnTo>
                      <a:lnTo>
                        <a:pt x="1915188" y="697267"/>
                      </a:lnTo>
                      <a:lnTo>
                        <a:pt x="1918049" y="704255"/>
                      </a:lnTo>
                      <a:lnTo>
                        <a:pt x="1920593" y="711561"/>
                      </a:lnTo>
                      <a:lnTo>
                        <a:pt x="1923137" y="718867"/>
                      </a:lnTo>
                      <a:lnTo>
                        <a:pt x="1925363" y="726808"/>
                      </a:lnTo>
                      <a:lnTo>
                        <a:pt x="1927271" y="734431"/>
                      </a:lnTo>
                      <a:lnTo>
                        <a:pt x="1928861" y="742690"/>
                      </a:lnTo>
                      <a:lnTo>
                        <a:pt x="1929815" y="750631"/>
                      </a:lnTo>
                      <a:lnTo>
                        <a:pt x="1930451" y="758889"/>
                      </a:lnTo>
                      <a:lnTo>
                        <a:pt x="1931405" y="767466"/>
                      </a:lnTo>
                      <a:lnTo>
                        <a:pt x="1931405" y="775724"/>
                      </a:lnTo>
                      <a:lnTo>
                        <a:pt x="1931723" y="784301"/>
                      </a:lnTo>
                      <a:lnTo>
                        <a:pt x="1932359" y="791924"/>
                      </a:lnTo>
                      <a:lnTo>
                        <a:pt x="1933313" y="799865"/>
                      </a:lnTo>
                      <a:lnTo>
                        <a:pt x="1934585" y="806853"/>
                      </a:lnTo>
                      <a:lnTo>
                        <a:pt x="1936175" y="813206"/>
                      </a:lnTo>
                      <a:lnTo>
                        <a:pt x="1938401" y="819241"/>
                      </a:lnTo>
                      <a:lnTo>
                        <a:pt x="1940627" y="824958"/>
                      </a:lnTo>
                      <a:lnTo>
                        <a:pt x="1943171" y="830041"/>
                      </a:lnTo>
                      <a:lnTo>
                        <a:pt x="1945715" y="834805"/>
                      </a:lnTo>
                      <a:lnTo>
                        <a:pt x="1948576" y="839252"/>
                      </a:lnTo>
                      <a:lnTo>
                        <a:pt x="1951756" y="843381"/>
                      </a:lnTo>
                      <a:lnTo>
                        <a:pt x="1954936" y="846875"/>
                      </a:lnTo>
                      <a:lnTo>
                        <a:pt x="1958116" y="850687"/>
                      </a:lnTo>
                      <a:lnTo>
                        <a:pt x="1961614" y="853546"/>
                      </a:lnTo>
                      <a:lnTo>
                        <a:pt x="1965430" y="856087"/>
                      </a:lnTo>
                      <a:lnTo>
                        <a:pt x="1968610" y="858946"/>
                      </a:lnTo>
                      <a:lnTo>
                        <a:pt x="1975606" y="862757"/>
                      </a:lnTo>
                      <a:lnTo>
                        <a:pt x="1982284" y="866251"/>
                      </a:lnTo>
                      <a:lnTo>
                        <a:pt x="1988643" y="868475"/>
                      </a:lnTo>
                      <a:lnTo>
                        <a:pt x="1994049" y="869745"/>
                      </a:lnTo>
                      <a:lnTo>
                        <a:pt x="1998819" y="871016"/>
                      </a:lnTo>
                      <a:lnTo>
                        <a:pt x="2002635" y="871334"/>
                      </a:lnTo>
                      <a:lnTo>
                        <a:pt x="2005815" y="871651"/>
                      </a:lnTo>
                      <a:lnTo>
                        <a:pt x="2005815" y="932320"/>
                      </a:lnTo>
                      <a:lnTo>
                        <a:pt x="1841096" y="932320"/>
                      </a:lnTo>
                      <a:lnTo>
                        <a:pt x="1841096" y="997119"/>
                      </a:lnTo>
                      <a:lnTo>
                        <a:pt x="1853815" y="999025"/>
                      </a:lnTo>
                      <a:lnTo>
                        <a:pt x="1865899" y="1001566"/>
                      </a:lnTo>
                      <a:lnTo>
                        <a:pt x="1877983" y="1004107"/>
                      </a:lnTo>
                      <a:lnTo>
                        <a:pt x="1890066" y="1007601"/>
                      </a:lnTo>
                      <a:lnTo>
                        <a:pt x="1901514" y="1011095"/>
                      </a:lnTo>
                      <a:lnTo>
                        <a:pt x="1912962" y="1015224"/>
                      </a:lnTo>
                      <a:lnTo>
                        <a:pt x="1923773" y="1019354"/>
                      </a:lnTo>
                      <a:lnTo>
                        <a:pt x="1934903" y="1024118"/>
                      </a:lnTo>
                      <a:lnTo>
                        <a:pt x="1945715" y="1029200"/>
                      </a:lnTo>
                      <a:lnTo>
                        <a:pt x="1956208" y="1034918"/>
                      </a:lnTo>
                      <a:lnTo>
                        <a:pt x="1966384" y="1040635"/>
                      </a:lnTo>
                      <a:lnTo>
                        <a:pt x="1976242" y="1046988"/>
                      </a:lnTo>
                      <a:lnTo>
                        <a:pt x="1986099" y="1053659"/>
                      </a:lnTo>
                      <a:lnTo>
                        <a:pt x="1995321" y="1060329"/>
                      </a:lnTo>
                      <a:lnTo>
                        <a:pt x="2003907" y="1067635"/>
                      </a:lnTo>
                      <a:lnTo>
                        <a:pt x="2012811" y="1074940"/>
                      </a:lnTo>
                      <a:lnTo>
                        <a:pt x="2021396" y="1082881"/>
                      </a:lnTo>
                      <a:lnTo>
                        <a:pt x="2029028" y="1090822"/>
                      </a:lnTo>
                      <a:lnTo>
                        <a:pt x="2036978" y="1099081"/>
                      </a:lnTo>
                      <a:lnTo>
                        <a:pt x="2044292" y="1107975"/>
                      </a:lnTo>
                      <a:lnTo>
                        <a:pt x="2051288" y="1116551"/>
                      </a:lnTo>
                      <a:lnTo>
                        <a:pt x="2057965" y="1125445"/>
                      </a:lnTo>
                      <a:lnTo>
                        <a:pt x="2064325" y="1135292"/>
                      </a:lnTo>
                      <a:lnTo>
                        <a:pt x="2069731" y="1144821"/>
                      </a:lnTo>
                      <a:lnTo>
                        <a:pt x="2075455" y="1154350"/>
                      </a:lnTo>
                      <a:lnTo>
                        <a:pt x="2080225" y="1164515"/>
                      </a:lnTo>
                      <a:lnTo>
                        <a:pt x="2084995" y="1174679"/>
                      </a:lnTo>
                      <a:lnTo>
                        <a:pt x="2089128" y="1185161"/>
                      </a:lnTo>
                      <a:lnTo>
                        <a:pt x="2092626" y="1195643"/>
                      </a:lnTo>
                      <a:lnTo>
                        <a:pt x="2095488" y="1206761"/>
                      </a:lnTo>
                      <a:lnTo>
                        <a:pt x="2098668" y="1217560"/>
                      </a:lnTo>
                      <a:lnTo>
                        <a:pt x="2100894" y="1228995"/>
                      </a:lnTo>
                      <a:lnTo>
                        <a:pt x="2103438" y="1336675"/>
                      </a:lnTo>
                      <a:lnTo>
                        <a:pt x="1485900" y="1336675"/>
                      </a:lnTo>
                      <a:lnTo>
                        <a:pt x="1488444" y="1228995"/>
                      </a:lnTo>
                      <a:lnTo>
                        <a:pt x="1490670" y="1217560"/>
                      </a:lnTo>
                      <a:lnTo>
                        <a:pt x="1493214" y="1206761"/>
                      </a:lnTo>
                      <a:lnTo>
                        <a:pt x="1496712" y="1195643"/>
                      </a:lnTo>
                      <a:lnTo>
                        <a:pt x="1500210" y="1185161"/>
                      </a:lnTo>
                      <a:lnTo>
                        <a:pt x="1504343" y="1174679"/>
                      </a:lnTo>
                      <a:lnTo>
                        <a:pt x="1508795" y="1164515"/>
                      </a:lnTo>
                      <a:lnTo>
                        <a:pt x="1513565" y="1154350"/>
                      </a:lnTo>
                      <a:lnTo>
                        <a:pt x="1519289" y="1144821"/>
                      </a:lnTo>
                      <a:lnTo>
                        <a:pt x="1525013" y="1135292"/>
                      </a:lnTo>
                      <a:lnTo>
                        <a:pt x="1531055" y="1125763"/>
                      </a:lnTo>
                      <a:lnTo>
                        <a:pt x="1537732" y="1116551"/>
                      </a:lnTo>
                      <a:lnTo>
                        <a:pt x="1544728" y="1107975"/>
                      </a:lnTo>
                      <a:lnTo>
                        <a:pt x="1552042" y="1099081"/>
                      </a:lnTo>
                      <a:lnTo>
                        <a:pt x="1559674" y="1090822"/>
                      </a:lnTo>
                      <a:lnTo>
                        <a:pt x="1567942" y="1082881"/>
                      </a:lnTo>
                      <a:lnTo>
                        <a:pt x="1576209" y="1074940"/>
                      </a:lnTo>
                      <a:lnTo>
                        <a:pt x="1584795" y="1067635"/>
                      </a:lnTo>
                      <a:lnTo>
                        <a:pt x="1593699" y="1060329"/>
                      </a:lnTo>
                      <a:lnTo>
                        <a:pt x="1603239" y="1053659"/>
                      </a:lnTo>
                      <a:lnTo>
                        <a:pt x="1613096" y="1046988"/>
                      </a:lnTo>
                      <a:lnTo>
                        <a:pt x="1622954" y="1040635"/>
                      </a:lnTo>
                      <a:lnTo>
                        <a:pt x="1632812" y="1034918"/>
                      </a:lnTo>
                      <a:lnTo>
                        <a:pt x="1643305" y="1029200"/>
                      </a:lnTo>
                      <a:lnTo>
                        <a:pt x="1654117" y="1024118"/>
                      </a:lnTo>
                      <a:lnTo>
                        <a:pt x="1664929" y="1019671"/>
                      </a:lnTo>
                      <a:lnTo>
                        <a:pt x="1676058" y="1015224"/>
                      </a:lnTo>
                      <a:lnTo>
                        <a:pt x="1687506" y="1011095"/>
                      </a:lnTo>
                      <a:lnTo>
                        <a:pt x="1699272" y="1007601"/>
                      </a:lnTo>
                      <a:lnTo>
                        <a:pt x="1711355" y="1004107"/>
                      </a:lnTo>
                      <a:lnTo>
                        <a:pt x="1723439" y="1001566"/>
                      </a:lnTo>
                      <a:lnTo>
                        <a:pt x="1735523" y="999025"/>
                      </a:lnTo>
                      <a:lnTo>
                        <a:pt x="1747924" y="997119"/>
                      </a:lnTo>
                      <a:lnTo>
                        <a:pt x="1747924" y="932320"/>
                      </a:lnTo>
                      <a:lnTo>
                        <a:pt x="1583205" y="932320"/>
                      </a:lnTo>
                      <a:lnTo>
                        <a:pt x="1583205" y="871651"/>
                      </a:lnTo>
                      <a:lnTo>
                        <a:pt x="1586385" y="871334"/>
                      </a:lnTo>
                      <a:lnTo>
                        <a:pt x="1590201" y="870698"/>
                      </a:lnTo>
                      <a:lnTo>
                        <a:pt x="1594971" y="869110"/>
                      </a:lnTo>
                      <a:lnTo>
                        <a:pt x="1600377" y="867204"/>
                      </a:lnTo>
                      <a:lnTo>
                        <a:pt x="1606736" y="864663"/>
                      </a:lnTo>
                      <a:lnTo>
                        <a:pt x="1613414" y="861487"/>
                      </a:lnTo>
                      <a:lnTo>
                        <a:pt x="1620410" y="857358"/>
                      </a:lnTo>
                      <a:lnTo>
                        <a:pt x="1624226" y="854816"/>
                      </a:lnTo>
                      <a:lnTo>
                        <a:pt x="1627406" y="851958"/>
                      </a:lnTo>
                      <a:lnTo>
                        <a:pt x="1630586" y="848464"/>
                      </a:lnTo>
                      <a:lnTo>
                        <a:pt x="1634084" y="845287"/>
                      </a:lnTo>
                      <a:lnTo>
                        <a:pt x="1637264" y="841476"/>
                      </a:lnTo>
                      <a:lnTo>
                        <a:pt x="1640444" y="837346"/>
                      </a:lnTo>
                      <a:lnTo>
                        <a:pt x="1643305" y="832899"/>
                      </a:lnTo>
                      <a:lnTo>
                        <a:pt x="1646167" y="828135"/>
                      </a:lnTo>
                      <a:lnTo>
                        <a:pt x="1648393" y="823052"/>
                      </a:lnTo>
                      <a:lnTo>
                        <a:pt x="1650619" y="817653"/>
                      </a:lnTo>
                      <a:lnTo>
                        <a:pt x="1652845" y="811617"/>
                      </a:lnTo>
                      <a:lnTo>
                        <a:pt x="1654435" y="805265"/>
                      </a:lnTo>
                      <a:lnTo>
                        <a:pt x="1655707" y="798594"/>
                      </a:lnTo>
                      <a:lnTo>
                        <a:pt x="1656979" y="791289"/>
                      </a:lnTo>
                      <a:lnTo>
                        <a:pt x="1657297" y="783983"/>
                      </a:lnTo>
                      <a:lnTo>
                        <a:pt x="1657615" y="775724"/>
                      </a:lnTo>
                      <a:lnTo>
                        <a:pt x="1657933" y="767466"/>
                      </a:lnTo>
                      <a:lnTo>
                        <a:pt x="1658569" y="758889"/>
                      </a:lnTo>
                      <a:lnTo>
                        <a:pt x="1659205" y="750631"/>
                      </a:lnTo>
                      <a:lnTo>
                        <a:pt x="1660477" y="742690"/>
                      </a:lnTo>
                      <a:lnTo>
                        <a:pt x="1662067" y="734431"/>
                      </a:lnTo>
                      <a:lnTo>
                        <a:pt x="1663975" y="726808"/>
                      </a:lnTo>
                      <a:lnTo>
                        <a:pt x="1666201" y="718867"/>
                      </a:lnTo>
                      <a:lnTo>
                        <a:pt x="1668427" y="711561"/>
                      </a:lnTo>
                      <a:lnTo>
                        <a:pt x="1671289" y="704255"/>
                      </a:lnTo>
                      <a:lnTo>
                        <a:pt x="1674151" y="697267"/>
                      </a:lnTo>
                      <a:lnTo>
                        <a:pt x="1677648" y="690597"/>
                      </a:lnTo>
                      <a:lnTo>
                        <a:pt x="1680828" y="683609"/>
                      </a:lnTo>
                      <a:lnTo>
                        <a:pt x="1684962" y="677256"/>
                      </a:lnTo>
                      <a:lnTo>
                        <a:pt x="1689096" y="670903"/>
                      </a:lnTo>
                      <a:lnTo>
                        <a:pt x="1693230" y="665186"/>
                      </a:lnTo>
                      <a:lnTo>
                        <a:pt x="1698000" y="659151"/>
                      </a:lnTo>
                      <a:lnTo>
                        <a:pt x="1702770" y="654068"/>
                      </a:lnTo>
                      <a:lnTo>
                        <a:pt x="1707540" y="648986"/>
                      </a:lnTo>
                      <a:lnTo>
                        <a:pt x="1712627" y="643904"/>
                      </a:lnTo>
                      <a:lnTo>
                        <a:pt x="1718351" y="639457"/>
                      </a:lnTo>
                      <a:lnTo>
                        <a:pt x="1723757" y="635010"/>
                      </a:lnTo>
                      <a:lnTo>
                        <a:pt x="1729163" y="631198"/>
                      </a:lnTo>
                      <a:lnTo>
                        <a:pt x="1735205" y="627387"/>
                      </a:lnTo>
                      <a:lnTo>
                        <a:pt x="1741565" y="624210"/>
                      </a:lnTo>
                      <a:lnTo>
                        <a:pt x="1747288" y="621352"/>
                      </a:lnTo>
                      <a:lnTo>
                        <a:pt x="1753966" y="618810"/>
                      </a:lnTo>
                      <a:lnTo>
                        <a:pt x="1760326" y="616587"/>
                      </a:lnTo>
                      <a:lnTo>
                        <a:pt x="1767004" y="614681"/>
                      </a:lnTo>
                      <a:lnTo>
                        <a:pt x="1773682" y="613093"/>
                      </a:lnTo>
                      <a:lnTo>
                        <a:pt x="1780677" y="612140"/>
                      </a:lnTo>
                      <a:lnTo>
                        <a:pt x="1787673" y="611187"/>
                      </a:lnTo>
                      <a:close/>
                      <a:moveTo>
                        <a:pt x="630238" y="565150"/>
                      </a:moveTo>
                      <a:lnTo>
                        <a:pt x="639136" y="565468"/>
                      </a:lnTo>
                      <a:lnTo>
                        <a:pt x="647397" y="566420"/>
                      </a:lnTo>
                      <a:lnTo>
                        <a:pt x="655977" y="567372"/>
                      </a:lnTo>
                      <a:lnTo>
                        <a:pt x="664557" y="569276"/>
                      </a:lnTo>
                      <a:lnTo>
                        <a:pt x="672501" y="571498"/>
                      </a:lnTo>
                      <a:lnTo>
                        <a:pt x="680762" y="574354"/>
                      </a:lnTo>
                      <a:lnTo>
                        <a:pt x="689024" y="577211"/>
                      </a:lnTo>
                      <a:lnTo>
                        <a:pt x="696333" y="581020"/>
                      </a:lnTo>
                      <a:lnTo>
                        <a:pt x="703959" y="585463"/>
                      </a:lnTo>
                      <a:lnTo>
                        <a:pt x="711268" y="589907"/>
                      </a:lnTo>
                      <a:lnTo>
                        <a:pt x="718258" y="594667"/>
                      </a:lnTo>
                      <a:lnTo>
                        <a:pt x="725249" y="600063"/>
                      </a:lnTo>
                      <a:lnTo>
                        <a:pt x="731922" y="605776"/>
                      </a:lnTo>
                      <a:lnTo>
                        <a:pt x="738278" y="611489"/>
                      </a:lnTo>
                      <a:lnTo>
                        <a:pt x="744633" y="618154"/>
                      </a:lnTo>
                      <a:lnTo>
                        <a:pt x="750353" y="624820"/>
                      </a:lnTo>
                      <a:lnTo>
                        <a:pt x="756072" y="632437"/>
                      </a:lnTo>
                      <a:lnTo>
                        <a:pt x="761474" y="639737"/>
                      </a:lnTo>
                      <a:lnTo>
                        <a:pt x="766241" y="647354"/>
                      </a:lnTo>
                      <a:lnTo>
                        <a:pt x="771007" y="655289"/>
                      </a:lnTo>
                      <a:lnTo>
                        <a:pt x="775456" y="663541"/>
                      </a:lnTo>
                      <a:lnTo>
                        <a:pt x="779587" y="672111"/>
                      </a:lnTo>
                      <a:lnTo>
                        <a:pt x="783400" y="680998"/>
                      </a:lnTo>
                      <a:lnTo>
                        <a:pt x="786895" y="690202"/>
                      </a:lnTo>
                      <a:lnTo>
                        <a:pt x="790073" y="699406"/>
                      </a:lnTo>
                      <a:lnTo>
                        <a:pt x="792615" y="708611"/>
                      </a:lnTo>
                      <a:lnTo>
                        <a:pt x="794839" y="718450"/>
                      </a:lnTo>
                      <a:lnTo>
                        <a:pt x="796746" y="728606"/>
                      </a:lnTo>
                      <a:lnTo>
                        <a:pt x="798017" y="738445"/>
                      </a:lnTo>
                      <a:lnTo>
                        <a:pt x="799288" y="748919"/>
                      </a:lnTo>
                      <a:lnTo>
                        <a:pt x="799923" y="759076"/>
                      </a:lnTo>
                      <a:lnTo>
                        <a:pt x="800241" y="769550"/>
                      </a:lnTo>
                      <a:lnTo>
                        <a:pt x="799923" y="777802"/>
                      </a:lnTo>
                      <a:lnTo>
                        <a:pt x="799606" y="786054"/>
                      </a:lnTo>
                      <a:lnTo>
                        <a:pt x="798970" y="793989"/>
                      </a:lnTo>
                      <a:lnTo>
                        <a:pt x="798017" y="801923"/>
                      </a:lnTo>
                      <a:lnTo>
                        <a:pt x="797064" y="809541"/>
                      </a:lnTo>
                      <a:lnTo>
                        <a:pt x="795475" y="817476"/>
                      </a:lnTo>
                      <a:lnTo>
                        <a:pt x="793568" y="825093"/>
                      </a:lnTo>
                      <a:lnTo>
                        <a:pt x="791979" y="832710"/>
                      </a:lnTo>
                      <a:lnTo>
                        <a:pt x="789755" y="840328"/>
                      </a:lnTo>
                      <a:lnTo>
                        <a:pt x="787531" y="847310"/>
                      </a:lnTo>
                      <a:lnTo>
                        <a:pt x="784671" y="854293"/>
                      </a:lnTo>
                      <a:lnTo>
                        <a:pt x="781811" y="861276"/>
                      </a:lnTo>
                      <a:lnTo>
                        <a:pt x="778951" y="868258"/>
                      </a:lnTo>
                      <a:lnTo>
                        <a:pt x="775456" y="874923"/>
                      </a:lnTo>
                      <a:lnTo>
                        <a:pt x="772278" y="880954"/>
                      </a:lnTo>
                      <a:lnTo>
                        <a:pt x="768465" y="887619"/>
                      </a:lnTo>
                      <a:lnTo>
                        <a:pt x="764970" y="893649"/>
                      </a:lnTo>
                      <a:lnTo>
                        <a:pt x="760839" y="899680"/>
                      </a:lnTo>
                      <a:lnTo>
                        <a:pt x="756708" y="905393"/>
                      </a:lnTo>
                      <a:lnTo>
                        <a:pt x="752259" y="911106"/>
                      </a:lnTo>
                      <a:lnTo>
                        <a:pt x="747810" y="916501"/>
                      </a:lnTo>
                      <a:lnTo>
                        <a:pt x="743044" y="921580"/>
                      </a:lnTo>
                      <a:lnTo>
                        <a:pt x="738278" y="926341"/>
                      </a:lnTo>
                      <a:lnTo>
                        <a:pt x="733193" y="931101"/>
                      </a:lnTo>
                      <a:lnTo>
                        <a:pt x="728109" y="936180"/>
                      </a:lnTo>
                      <a:lnTo>
                        <a:pt x="722707" y="939988"/>
                      </a:lnTo>
                      <a:lnTo>
                        <a:pt x="717305" y="944114"/>
                      </a:lnTo>
                      <a:lnTo>
                        <a:pt x="711903" y="948241"/>
                      </a:lnTo>
                      <a:lnTo>
                        <a:pt x="706183" y="951414"/>
                      </a:lnTo>
                      <a:lnTo>
                        <a:pt x="700464" y="954906"/>
                      </a:lnTo>
                      <a:lnTo>
                        <a:pt x="694426" y="958080"/>
                      </a:lnTo>
                      <a:lnTo>
                        <a:pt x="688071" y="960619"/>
                      </a:lnTo>
                      <a:lnTo>
                        <a:pt x="688071" y="1044727"/>
                      </a:lnTo>
                      <a:lnTo>
                        <a:pt x="703641" y="1047266"/>
                      </a:lnTo>
                      <a:lnTo>
                        <a:pt x="718894" y="1050440"/>
                      </a:lnTo>
                      <a:lnTo>
                        <a:pt x="733829" y="1053614"/>
                      </a:lnTo>
                      <a:lnTo>
                        <a:pt x="748764" y="1057740"/>
                      </a:lnTo>
                      <a:lnTo>
                        <a:pt x="763063" y="1062184"/>
                      </a:lnTo>
                      <a:lnTo>
                        <a:pt x="777045" y="1066945"/>
                      </a:lnTo>
                      <a:lnTo>
                        <a:pt x="791026" y="1072340"/>
                      </a:lnTo>
                      <a:lnTo>
                        <a:pt x="804690" y="1078371"/>
                      </a:lnTo>
                      <a:lnTo>
                        <a:pt x="818036" y="1085036"/>
                      </a:lnTo>
                      <a:lnTo>
                        <a:pt x="831064" y="1091701"/>
                      </a:lnTo>
                      <a:lnTo>
                        <a:pt x="843775" y="1099001"/>
                      </a:lnTo>
                      <a:lnTo>
                        <a:pt x="856167" y="1106618"/>
                      </a:lnTo>
                      <a:lnTo>
                        <a:pt x="867925" y="1114871"/>
                      </a:lnTo>
                      <a:lnTo>
                        <a:pt x="879682" y="1123440"/>
                      </a:lnTo>
                      <a:lnTo>
                        <a:pt x="890804" y="1132010"/>
                      </a:lnTo>
                      <a:lnTo>
                        <a:pt x="901925" y="1141214"/>
                      </a:lnTo>
                      <a:lnTo>
                        <a:pt x="912094" y="1151370"/>
                      </a:lnTo>
                      <a:lnTo>
                        <a:pt x="921944" y="1161210"/>
                      </a:lnTo>
                      <a:lnTo>
                        <a:pt x="931795" y="1171683"/>
                      </a:lnTo>
                      <a:lnTo>
                        <a:pt x="940692" y="1182157"/>
                      </a:lnTo>
                      <a:lnTo>
                        <a:pt x="949272" y="1193266"/>
                      </a:lnTo>
                      <a:lnTo>
                        <a:pt x="957534" y="1204692"/>
                      </a:lnTo>
                      <a:lnTo>
                        <a:pt x="965160" y="1216118"/>
                      </a:lnTo>
                      <a:lnTo>
                        <a:pt x="972151" y="1227862"/>
                      </a:lnTo>
                      <a:lnTo>
                        <a:pt x="979142" y="1240557"/>
                      </a:lnTo>
                      <a:lnTo>
                        <a:pt x="985179" y="1252618"/>
                      </a:lnTo>
                      <a:lnTo>
                        <a:pt x="991217" y="1265631"/>
                      </a:lnTo>
                      <a:lnTo>
                        <a:pt x="995983" y="1278327"/>
                      </a:lnTo>
                      <a:lnTo>
                        <a:pt x="1000749" y="1291657"/>
                      </a:lnTo>
                      <a:lnTo>
                        <a:pt x="1004880" y="1304988"/>
                      </a:lnTo>
                      <a:lnTo>
                        <a:pt x="1008058" y="1318635"/>
                      </a:lnTo>
                      <a:lnTo>
                        <a:pt x="1010600" y="1332600"/>
                      </a:lnTo>
                      <a:lnTo>
                        <a:pt x="1014413" y="1484313"/>
                      </a:lnTo>
                      <a:lnTo>
                        <a:pt x="246063" y="1484313"/>
                      </a:lnTo>
                      <a:lnTo>
                        <a:pt x="249876" y="1332600"/>
                      </a:lnTo>
                      <a:lnTo>
                        <a:pt x="252419" y="1318635"/>
                      </a:lnTo>
                      <a:lnTo>
                        <a:pt x="255596" y="1304988"/>
                      </a:lnTo>
                      <a:lnTo>
                        <a:pt x="259727" y="1291657"/>
                      </a:lnTo>
                      <a:lnTo>
                        <a:pt x="264176" y="1278327"/>
                      </a:lnTo>
                      <a:lnTo>
                        <a:pt x="269260" y="1265631"/>
                      </a:lnTo>
                      <a:lnTo>
                        <a:pt x="275297" y="1252618"/>
                      </a:lnTo>
                      <a:lnTo>
                        <a:pt x="281017" y="1240557"/>
                      </a:lnTo>
                      <a:lnTo>
                        <a:pt x="288008" y="1227862"/>
                      </a:lnTo>
                      <a:lnTo>
                        <a:pt x="294999" y="1216118"/>
                      </a:lnTo>
                      <a:lnTo>
                        <a:pt x="302943" y="1204692"/>
                      </a:lnTo>
                      <a:lnTo>
                        <a:pt x="310887" y="1193266"/>
                      </a:lnTo>
                      <a:lnTo>
                        <a:pt x="319784" y="1182157"/>
                      </a:lnTo>
                      <a:lnTo>
                        <a:pt x="328682" y="1171683"/>
                      </a:lnTo>
                      <a:lnTo>
                        <a:pt x="338214" y="1161210"/>
                      </a:lnTo>
                      <a:lnTo>
                        <a:pt x="348383" y="1151370"/>
                      </a:lnTo>
                      <a:lnTo>
                        <a:pt x="358869" y="1141214"/>
                      </a:lnTo>
                      <a:lnTo>
                        <a:pt x="369673" y="1132010"/>
                      </a:lnTo>
                      <a:lnTo>
                        <a:pt x="380795" y="1123440"/>
                      </a:lnTo>
                      <a:lnTo>
                        <a:pt x="392552" y="1114871"/>
                      </a:lnTo>
                      <a:lnTo>
                        <a:pt x="404309" y="1106618"/>
                      </a:lnTo>
                      <a:lnTo>
                        <a:pt x="417020" y="1099001"/>
                      </a:lnTo>
                      <a:lnTo>
                        <a:pt x="429412" y="1091701"/>
                      </a:lnTo>
                      <a:lnTo>
                        <a:pt x="442441" y="1085036"/>
                      </a:lnTo>
                      <a:lnTo>
                        <a:pt x="455787" y="1078371"/>
                      </a:lnTo>
                      <a:lnTo>
                        <a:pt x="469450" y="1072340"/>
                      </a:lnTo>
                      <a:lnTo>
                        <a:pt x="483432" y="1066945"/>
                      </a:lnTo>
                      <a:lnTo>
                        <a:pt x="497413" y="1062184"/>
                      </a:lnTo>
                      <a:lnTo>
                        <a:pt x="511713" y="1057740"/>
                      </a:lnTo>
                      <a:lnTo>
                        <a:pt x="526648" y="1053614"/>
                      </a:lnTo>
                      <a:lnTo>
                        <a:pt x="541582" y="1050440"/>
                      </a:lnTo>
                      <a:lnTo>
                        <a:pt x="556835" y="1047266"/>
                      </a:lnTo>
                      <a:lnTo>
                        <a:pt x="571770" y="1044727"/>
                      </a:lnTo>
                      <a:lnTo>
                        <a:pt x="571770" y="960619"/>
                      </a:lnTo>
                      <a:lnTo>
                        <a:pt x="566050" y="958080"/>
                      </a:lnTo>
                      <a:lnTo>
                        <a:pt x="560013" y="954906"/>
                      </a:lnTo>
                      <a:lnTo>
                        <a:pt x="554293" y="951414"/>
                      </a:lnTo>
                      <a:lnTo>
                        <a:pt x="548573" y="948241"/>
                      </a:lnTo>
                      <a:lnTo>
                        <a:pt x="543171" y="944114"/>
                      </a:lnTo>
                      <a:lnTo>
                        <a:pt x="537452" y="939988"/>
                      </a:lnTo>
                      <a:lnTo>
                        <a:pt x="532367" y="935545"/>
                      </a:lnTo>
                      <a:lnTo>
                        <a:pt x="527283" y="931101"/>
                      </a:lnTo>
                      <a:lnTo>
                        <a:pt x="522199" y="926341"/>
                      </a:lnTo>
                      <a:lnTo>
                        <a:pt x="517433" y="921580"/>
                      </a:lnTo>
                      <a:lnTo>
                        <a:pt x="512348" y="916501"/>
                      </a:lnTo>
                      <a:lnTo>
                        <a:pt x="507900" y="911106"/>
                      </a:lnTo>
                      <a:lnTo>
                        <a:pt x="503769" y="905393"/>
                      </a:lnTo>
                      <a:lnTo>
                        <a:pt x="499638" y="899680"/>
                      </a:lnTo>
                      <a:lnTo>
                        <a:pt x="495507" y="893649"/>
                      </a:lnTo>
                      <a:lnTo>
                        <a:pt x="491694" y="887302"/>
                      </a:lnTo>
                      <a:lnTo>
                        <a:pt x="488198" y="880954"/>
                      </a:lnTo>
                      <a:lnTo>
                        <a:pt x="484385" y="874923"/>
                      </a:lnTo>
                      <a:lnTo>
                        <a:pt x="481525" y="868258"/>
                      </a:lnTo>
                      <a:lnTo>
                        <a:pt x="478665" y="861276"/>
                      </a:lnTo>
                      <a:lnTo>
                        <a:pt x="475488" y="854293"/>
                      </a:lnTo>
                      <a:lnTo>
                        <a:pt x="472946" y="847310"/>
                      </a:lnTo>
                      <a:lnTo>
                        <a:pt x="470404" y="839693"/>
                      </a:lnTo>
                      <a:lnTo>
                        <a:pt x="468497" y="832393"/>
                      </a:lnTo>
                      <a:lnTo>
                        <a:pt x="466273" y="825093"/>
                      </a:lnTo>
                      <a:lnTo>
                        <a:pt x="465002" y="817476"/>
                      </a:lnTo>
                      <a:lnTo>
                        <a:pt x="463413" y="809541"/>
                      </a:lnTo>
                      <a:lnTo>
                        <a:pt x="462142" y="801923"/>
                      </a:lnTo>
                      <a:lnTo>
                        <a:pt x="461189" y="793989"/>
                      </a:lnTo>
                      <a:lnTo>
                        <a:pt x="460871" y="786054"/>
                      </a:lnTo>
                      <a:lnTo>
                        <a:pt x="460235" y="777802"/>
                      </a:lnTo>
                      <a:lnTo>
                        <a:pt x="460235" y="769550"/>
                      </a:lnTo>
                      <a:lnTo>
                        <a:pt x="460553" y="759076"/>
                      </a:lnTo>
                      <a:lnTo>
                        <a:pt x="460871" y="748919"/>
                      </a:lnTo>
                      <a:lnTo>
                        <a:pt x="461824" y="738445"/>
                      </a:lnTo>
                      <a:lnTo>
                        <a:pt x="463413" y="728606"/>
                      </a:lnTo>
                      <a:lnTo>
                        <a:pt x="465637" y="718450"/>
                      </a:lnTo>
                      <a:lnTo>
                        <a:pt x="467862" y="708611"/>
                      </a:lnTo>
                      <a:lnTo>
                        <a:pt x="470404" y="699406"/>
                      </a:lnTo>
                      <a:lnTo>
                        <a:pt x="473264" y="690202"/>
                      </a:lnTo>
                      <a:lnTo>
                        <a:pt x="477077" y="680998"/>
                      </a:lnTo>
                      <a:lnTo>
                        <a:pt x="480890" y="672111"/>
                      </a:lnTo>
                      <a:lnTo>
                        <a:pt x="484703" y="663541"/>
                      </a:lnTo>
                      <a:lnTo>
                        <a:pt x="489152" y="655289"/>
                      </a:lnTo>
                      <a:lnTo>
                        <a:pt x="493918" y="647354"/>
                      </a:lnTo>
                      <a:lnTo>
                        <a:pt x="498685" y="639737"/>
                      </a:lnTo>
                      <a:lnTo>
                        <a:pt x="504404" y="632437"/>
                      </a:lnTo>
                      <a:lnTo>
                        <a:pt x="509806" y="624820"/>
                      </a:lnTo>
                      <a:lnTo>
                        <a:pt x="515844" y="618154"/>
                      </a:lnTo>
                      <a:lnTo>
                        <a:pt x="522199" y="611489"/>
                      </a:lnTo>
                      <a:lnTo>
                        <a:pt x="528236" y="605776"/>
                      </a:lnTo>
                      <a:lnTo>
                        <a:pt x="534909" y="600063"/>
                      </a:lnTo>
                      <a:lnTo>
                        <a:pt x="541900" y="594667"/>
                      </a:lnTo>
                      <a:lnTo>
                        <a:pt x="548891" y="589907"/>
                      </a:lnTo>
                      <a:lnTo>
                        <a:pt x="556517" y="585463"/>
                      </a:lnTo>
                      <a:lnTo>
                        <a:pt x="564144" y="581020"/>
                      </a:lnTo>
                      <a:lnTo>
                        <a:pt x="571770" y="577211"/>
                      </a:lnTo>
                      <a:lnTo>
                        <a:pt x="579714" y="574354"/>
                      </a:lnTo>
                      <a:lnTo>
                        <a:pt x="587658" y="571498"/>
                      </a:lnTo>
                      <a:lnTo>
                        <a:pt x="595920" y="569276"/>
                      </a:lnTo>
                      <a:lnTo>
                        <a:pt x="604499" y="567372"/>
                      </a:lnTo>
                      <a:lnTo>
                        <a:pt x="612761" y="566420"/>
                      </a:lnTo>
                      <a:lnTo>
                        <a:pt x="621659" y="565468"/>
                      </a:lnTo>
                      <a:lnTo>
                        <a:pt x="630238" y="565150"/>
                      </a:lnTo>
                      <a:close/>
                      <a:moveTo>
                        <a:pt x="181836" y="158167"/>
                      </a:moveTo>
                      <a:lnTo>
                        <a:pt x="178980" y="158484"/>
                      </a:lnTo>
                      <a:lnTo>
                        <a:pt x="176441" y="159119"/>
                      </a:lnTo>
                      <a:lnTo>
                        <a:pt x="173902" y="160390"/>
                      </a:lnTo>
                      <a:lnTo>
                        <a:pt x="171681" y="161343"/>
                      </a:lnTo>
                      <a:lnTo>
                        <a:pt x="169459" y="162613"/>
                      </a:lnTo>
                      <a:lnTo>
                        <a:pt x="167238" y="163884"/>
                      </a:lnTo>
                      <a:lnTo>
                        <a:pt x="165651" y="165789"/>
                      </a:lnTo>
                      <a:lnTo>
                        <a:pt x="164065" y="167695"/>
                      </a:lnTo>
                      <a:lnTo>
                        <a:pt x="162478" y="169918"/>
                      </a:lnTo>
                      <a:lnTo>
                        <a:pt x="161209" y="171824"/>
                      </a:lnTo>
                      <a:lnTo>
                        <a:pt x="159939" y="174364"/>
                      </a:lnTo>
                      <a:lnTo>
                        <a:pt x="159305" y="176588"/>
                      </a:lnTo>
                      <a:lnTo>
                        <a:pt x="158352" y="179128"/>
                      </a:lnTo>
                      <a:lnTo>
                        <a:pt x="158035" y="181669"/>
                      </a:lnTo>
                      <a:lnTo>
                        <a:pt x="157718" y="184210"/>
                      </a:lnTo>
                      <a:lnTo>
                        <a:pt x="157718" y="1440334"/>
                      </a:lnTo>
                      <a:lnTo>
                        <a:pt x="158352" y="1447639"/>
                      </a:lnTo>
                      <a:lnTo>
                        <a:pt x="159622" y="1454944"/>
                      </a:lnTo>
                      <a:lnTo>
                        <a:pt x="161526" y="1463202"/>
                      </a:lnTo>
                      <a:lnTo>
                        <a:pt x="164065" y="1471142"/>
                      </a:lnTo>
                      <a:lnTo>
                        <a:pt x="167238" y="1479717"/>
                      </a:lnTo>
                      <a:lnTo>
                        <a:pt x="171363" y="1488610"/>
                      </a:lnTo>
                      <a:lnTo>
                        <a:pt x="175806" y="1497185"/>
                      </a:lnTo>
                      <a:lnTo>
                        <a:pt x="181201" y="1506078"/>
                      </a:lnTo>
                      <a:lnTo>
                        <a:pt x="187230" y="1514336"/>
                      </a:lnTo>
                      <a:lnTo>
                        <a:pt x="193577" y="1522594"/>
                      </a:lnTo>
                      <a:lnTo>
                        <a:pt x="200876" y="1530534"/>
                      </a:lnTo>
                      <a:lnTo>
                        <a:pt x="208492" y="1538156"/>
                      </a:lnTo>
                      <a:lnTo>
                        <a:pt x="216743" y="1545143"/>
                      </a:lnTo>
                      <a:lnTo>
                        <a:pt x="225629" y="1551178"/>
                      </a:lnTo>
                      <a:lnTo>
                        <a:pt x="230389" y="1554354"/>
                      </a:lnTo>
                      <a:lnTo>
                        <a:pt x="235149" y="1557212"/>
                      </a:lnTo>
                      <a:lnTo>
                        <a:pt x="239909" y="1559753"/>
                      </a:lnTo>
                      <a:lnTo>
                        <a:pt x="244669" y="1561976"/>
                      </a:lnTo>
                      <a:lnTo>
                        <a:pt x="1018979" y="1561976"/>
                      </a:lnTo>
                      <a:lnTo>
                        <a:pt x="1018979" y="1559436"/>
                      </a:lnTo>
                      <a:lnTo>
                        <a:pt x="1028182" y="1554354"/>
                      </a:lnTo>
                      <a:lnTo>
                        <a:pt x="1037068" y="1548637"/>
                      </a:lnTo>
                      <a:lnTo>
                        <a:pt x="1045636" y="1542603"/>
                      </a:lnTo>
                      <a:lnTo>
                        <a:pt x="1053252" y="1535298"/>
                      </a:lnTo>
                      <a:lnTo>
                        <a:pt x="1060551" y="1527993"/>
                      </a:lnTo>
                      <a:lnTo>
                        <a:pt x="1067532" y="1520370"/>
                      </a:lnTo>
                      <a:lnTo>
                        <a:pt x="1073879" y="1512113"/>
                      </a:lnTo>
                      <a:lnTo>
                        <a:pt x="1079908" y="1504173"/>
                      </a:lnTo>
                      <a:lnTo>
                        <a:pt x="1084986" y="1495597"/>
                      </a:lnTo>
                      <a:lnTo>
                        <a:pt x="1089429" y="1487022"/>
                      </a:lnTo>
                      <a:lnTo>
                        <a:pt x="1093554" y="1479082"/>
                      </a:lnTo>
                      <a:lnTo>
                        <a:pt x="1096728" y="1470507"/>
                      </a:lnTo>
                      <a:lnTo>
                        <a:pt x="1099266" y="1462884"/>
                      </a:lnTo>
                      <a:lnTo>
                        <a:pt x="1101170" y="1454626"/>
                      </a:lnTo>
                      <a:lnTo>
                        <a:pt x="1102122" y="1447321"/>
                      </a:lnTo>
                      <a:lnTo>
                        <a:pt x="1102757" y="1440334"/>
                      </a:lnTo>
                      <a:lnTo>
                        <a:pt x="1102757" y="184210"/>
                      </a:lnTo>
                      <a:lnTo>
                        <a:pt x="1102122" y="181669"/>
                      </a:lnTo>
                      <a:lnTo>
                        <a:pt x="1101805" y="179128"/>
                      </a:lnTo>
                      <a:lnTo>
                        <a:pt x="1101170" y="176588"/>
                      </a:lnTo>
                      <a:lnTo>
                        <a:pt x="1100536" y="174364"/>
                      </a:lnTo>
                      <a:lnTo>
                        <a:pt x="1099266" y="171824"/>
                      </a:lnTo>
                      <a:lnTo>
                        <a:pt x="1097997" y="169918"/>
                      </a:lnTo>
                      <a:lnTo>
                        <a:pt x="1096410" y="167695"/>
                      </a:lnTo>
                      <a:lnTo>
                        <a:pt x="1094824" y="165789"/>
                      </a:lnTo>
                      <a:lnTo>
                        <a:pt x="1092919" y="163884"/>
                      </a:lnTo>
                      <a:lnTo>
                        <a:pt x="1090698" y="162613"/>
                      </a:lnTo>
                      <a:lnTo>
                        <a:pt x="1088794" y="161343"/>
                      </a:lnTo>
                      <a:lnTo>
                        <a:pt x="1086573" y="160390"/>
                      </a:lnTo>
                      <a:lnTo>
                        <a:pt x="1083716" y="159119"/>
                      </a:lnTo>
                      <a:lnTo>
                        <a:pt x="1081178" y="158484"/>
                      </a:lnTo>
                      <a:lnTo>
                        <a:pt x="1078639" y="158167"/>
                      </a:lnTo>
                      <a:lnTo>
                        <a:pt x="1076100" y="158167"/>
                      </a:lnTo>
                      <a:lnTo>
                        <a:pt x="184374" y="158167"/>
                      </a:lnTo>
                      <a:lnTo>
                        <a:pt x="181836" y="158167"/>
                      </a:lnTo>
                      <a:close/>
                      <a:moveTo>
                        <a:pt x="1414463" y="157162"/>
                      </a:moveTo>
                      <a:lnTo>
                        <a:pt x="2153497" y="157162"/>
                      </a:lnTo>
                      <a:lnTo>
                        <a:pt x="2161123" y="157162"/>
                      </a:lnTo>
                      <a:lnTo>
                        <a:pt x="2169066" y="158114"/>
                      </a:lnTo>
                      <a:lnTo>
                        <a:pt x="2176374" y="158749"/>
                      </a:lnTo>
                      <a:lnTo>
                        <a:pt x="2183364" y="160337"/>
                      </a:lnTo>
                      <a:lnTo>
                        <a:pt x="2190671" y="161924"/>
                      </a:lnTo>
                      <a:lnTo>
                        <a:pt x="2197661" y="163829"/>
                      </a:lnTo>
                      <a:lnTo>
                        <a:pt x="2204651" y="166052"/>
                      </a:lnTo>
                      <a:lnTo>
                        <a:pt x="2211324" y="168909"/>
                      </a:lnTo>
                      <a:lnTo>
                        <a:pt x="2217996" y="172084"/>
                      </a:lnTo>
                      <a:lnTo>
                        <a:pt x="2224350" y="174942"/>
                      </a:lnTo>
                      <a:lnTo>
                        <a:pt x="2230387" y="178752"/>
                      </a:lnTo>
                      <a:lnTo>
                        <a:pt x="2236424" y="182562"/>
                      </a:lnTo>
                      <a:lnTo>
                        <a:pt x="2242461" y="186689"/>
                      </a:lnTo>
                      <a:lnTo>
                        <a:pt x="2247862" y="191134"/>
                      </a:lnTo>
                      <a:lnTo>
                        <a:pt x="2253264" y="195579"/>
                      </a:lnTo>
                      <a:lnTo>
                        <a:pt x="2258665" y="200659"/>
                      </a:lnTo>
                      <a:lnTo>
                        <a:pt x="2263431" y="206057"/>
                      </a:lnTo>
                      <a:lnTo>
                        <a:pt x="2268197" y="211137"/>
                      </a:lnTo>
                      <a:lnTo>
                        <a:pt x="2272645" y="216852"/>
                      </a:lnTo>
                      <a:lnTo>
                        <a:pt x="2276776" y="222567"/>
                      </a:lnTo>
                      <a:lnTo>
                        <a:pt x="2280270" y="228917"/>
                      </a:lnTo>
                      <a:lnTo>
                        <a:pt x="2284083" y="234949"/>
                      </a:lnTo>
                      <a:lnTo>
                        <a:pt x="2287261" y="241299"/>
                      </a:lnTo>
                      <a:lnTo>
                        <a:pt x="2290438" y="247967"/>
                      </a:lnTo>
                      <a:lnTo>
                        <a:pt x="2292980" y="254634"/>
                      </a:lnTo>
                      <a:lnTo>
                        <a:pt x="2295204" y="261619"/>
                      </a:lnTo>
                      <a:lnTo>
                        <a:pt x="2297428" y="268604"/>
                      </a:lnTo>
                      <a:lnTo>
                        <a:pt x="2298699" y="275589"/>
                      </a:lnTo>
                      <a:lnTo>
                        <a:pt x="2300287" y="282892"/>
                      </a:lnTo>
                      <a:lnTo>
                        <a:pt x="2300923" y="290512"/>
                      </a:lnTo>
                      <a:lnTo>
                        <a:pt x="2301876" y="297814"/>
                      </a:lnTo>
                      <a:lnTo>
                        <a:pt x="2301876" y="305434"/>
                      </a:lnTo>
                      <a:lnTo>
                        <a:pt x="2301876" y="1484630"/>
                      </a:lnTo>
                      <a:lnTo>
                        <a:pt x="2301876" y="1497013"/>
                      </a:lnTo>
                      <a:lnTo>
                        <a:pt x="2300923" y="1509078"/>
                      </a:lnTo>
                      <a:lnTo>
                        <a:pt x="2299652" y="1521143"/>
                      </a:lnTo>
                      <a:lnTo>
                        <a:pt x="2298063" y="1533208"/>
                      </a:lnTo>
                      <a:lnTo>
                        <a:pt x="2295839" y="1544638"/>
                      </a:lnTo>
                      <a:lnTo>
                        <a:pt x="2292980" y="1555433"/>
                      </a:lnTo>
                      <a:lnTo>
                        <a:pt x="2289802" y="1566545"/>
                      </a:lnTo>
                      <a:lnTo>
                        <a:pt x="2285990" y="1577340"/>
                      </a:lnTo>
                      <a:lnTo>
                        <a:pt x="2281859" y="1587500"/>
                      </a:lnTo>
                      <a:lnTo>
                        <a:pt x="2277093" y="1597660"/>
                      </a:lnTo>
                      <a:lnTo>
                        <a:pt x="2271374" y="1607503"/>
                      </a:lnTo>
                      <a:lnTo>
                        <a:pt x="2265655" y="1616710"/>
                      </a:lnTo>
                      <a:lnTo>
                        <a:pt x="2259300" y="1625918"/>
                      </a:lnTo>
                      <a:lnTo>
                        <a:pt x="2252310" y="1634808"/>
                      </a:lnTo>
                      <a:lnTo>
                        <a:pt x="2244685" y="1643063"/>
                      </a:lnTo>
                      <a:lnTo>
                        <a:pt x="2236424" y="1651000"/>
                      </a:lnTo>
                      <a:lnTo>
                        <a:pt x="2227846" y="1658938"/>
                      </a:lnTo>
                      <a:lnTo>
                        <a:pt x="2218631" y="1665923"/>
                      </a:lnTo>
                      <a:lnTo>
                        <a:pt x="2208782" y="1672908"/>
                      </a:lnTo>
                      <a:lnTo>
                        <a:pt x="2198297" y="1678940"/>
                      </a:lnTo>
                      <a:lnTo>
                        <a:pt x="2187494" y="1684973"/>
                      </a:lnTo>
                      <a:lnTo>
                        <a:pt x="2176056" y="1690370"/>
                      </a:lnTo>
                      <a:lnTo>
                        <a:pt x="2163664" y="1695450"/>
                      </a:lnTo>
                      <a:lnTo>
                        <a:pt x="2150955" y="1700213"/>
                      </a:lnTo>
                      <a:lnTo>
                        <a:pt x="2137611" y="1704023"/>
                      </a:lnTo>
                      <a:lnTo>
                        <a:pt x="2123631" y="1707515"/>
                      </a:lnTo>
                      <a:lnTo>
                        <a:pt x="2108698" y="1710373"/>
                      </a:lnTo>
                      <a:lnTo>
                        <a:pt x="2093764" y="1712913"/>
                      </a:lnTo>
                      <a:lnTo>
                        <a:pt x="2077878" y="1715135"/>
                      </a:lnTo>
                      <a:lnTo>
                        <a:pt x="2061038" y="1716405"/>
                      </a:lnTo>
                      <a:lnTo>
                        <a:pt x="2044199" y="1717358"/>
                      </a:lnTo>
                      <a:lnTo>
                        <a:pt x="2026406" y="1717675"/>
                      </a:lnTo>
                      <a:lnTo>
                        <a:pt x="1563159" y="1717675"/>
                      </a:lnTo>
                      <a:lnTo>
                        <a:pt x="1551721" y="1717358"/>
                      </a:lnTo>
                      <a:lnTo>
                        <a:pt x="1540601" y="1716723"/>
                      </a:lnTo>
                      <a:lnTo>
                        <a:pt x="1529163" y="1715453"/>
                      </a:lnTo>
                      <a:lnTo>
                        <a:pt x="1518042" y="1714500"/>
                      </a:lnTo>
                      <a:lnTo>
                        <a:pt x="1506922" y="1712913"/>
                      </a:lnTo>
                      <a:lnTo>
                        <a:pt x="1495801" y="1710690"/>
                      </a:lnTo>
                      <a:lnTo>
                        <a:pt x="1485634" y="1709103"/>
                      </a:lnTo>
                      <a:lnTo>
                        <a:pt x="1475149" y="1706880"/>
                      </a:lnTo>
                      <a:lnTo>
                        <a:pt x="1456085" y="1701800"/>
                      </a:lnTo>
                      <a:lnTo>
                        <a:pt x="1439246" y="1697038"/>
                      </a:lnTo>
                      <a:lnTo>
                        <a:pt x="1424948" y="1692593"/>
                      </a:lnTo>
                      <a:lnTo>
                        <a:pt x="1414463" y="1688783"/>
                      </a:lnTo>
                      <a:lnTo>
                        <a:pt x="1414463" y="1342708"/>
                      </a:lnTo>
                      <a:lnTo>
                        <a:pt x="1416687" y="1347470"/>
                      </a:lnTo>
                      <a:lnTo>
                        <a:pt x="1419229" y="1352233"/>
                      </a:lnTo>
                      <a:lnTo>
                        <a:pt x="1422088" y="1357630"/>
                      </a:lnTo>
                      <a:lnTo>
                        <a:pt x="1425583" y="1362393"/>
                      </a:lnTo>
                      <a:lnTo>
                        <a:pt x="1429078" y="1367473"/>
                      </a:lnTo>
                      <a:lnTo>
                        <a:pt x="1433209" y="1372235"/>
                      </a:lnTo>
                      <a:lnTo>
                        <a:pt x="1437657" y="1376998"/>
                      </a:lnTo>
                      <a:lnTo>
                        <a:pt x="1442105" y="1381760"/>
                      </a:lnTo>
                      <a:lnTo>
                        <a:pt x="1446871" y="1386523"/>
                      </a:lnTo>
                      <a:lnTo>
                        <a:pt x="1451637" y="1390968"/>
                      </a:lnTo>
                      <a:lnTo>
                        <a:pt x="1456721" y="1395413"/>
                      </a:lnTo>
                      <a:lnTo>
                        <a:pt x="1462440" y="1399540"/>
                      </a:lnTo>
                      <a:lnTo>
                        <a:pt x="1467523" y="1403350"/>
                      </a:lnTo>
                      <a:lnTo>
                        <a:pt x="1472925" y="1406525"/>
                      </a:lnTo>
                      <a:lnTo>
                        <a:pt x="1478644" y="1410018"/>
                      </a:lnTo>
                      <a:lnTo>
                        <a:pt x="1484045" y="1412558"/>
                      </a:lnTo>
                      <a:lnTo>
                        <a:pt x="1484045" y="1413510"/>
                      </a:lnTo>
                      <a:lnTo>
                        <a:pt x="2108062" y="1413510"/>
                      </a:lnTo>
                      <a:lnTo>
                        <a:pt x="2108062" y="1410335"/>
                      </a:lnTo>
                      <a:lnTo>
                        <a:pt x="2115370" y="1406208"/>
                      </a:lnTo>
                      <a:lnTo>
                        <a:pt x="2122360" y="1401763"/>
                      </a:lnTo>
                      <a:lnTo>
                        <a:pt x="2129032" y="1396683"/>
                      </a:lnTo>
                      <a:lnTo>
                        <a:pt x="2135387" y="1390968"/>
                      </a:lnTo>
                      <a:lnTo>
                        <a:pt x="2141106" y="1385253"/>
                      </a:lnTo>
                      <a:lnTo>
                        <a:pt x="2146825" y="1378903"/>
                      </a:lnTo>
                      <a:lnTo>
                        <a:pt x="2151909" y="1372235"/>
                      </a:lnTo>
                      <a:lnTo>
                        <a:pt x="2156357" y="1365568"/>
                      </a:lnTo>
                      <a:lnTo>
                        <a:pt x="2160805" y="1358900"/>
                      </a:lnTo>
                      <a:lnTo>
                        <a:pt x="2163982" y="1352233"/>
                      </a:lnTo>
                      <a:lnTo>
                        <a:pt x="2167477" y="1345883"/>
                      </a:lnTo>
                      <a:lnTo>
                        <a:pt x="2170019" y="1339215"/>
                      </a:lnTo>
                      <a:lnTo>
                        <a:pt x="2172243" y="1332865"/>
                      </a:lnTo>
                      <a:lnTo>
                        <a:pt x="2173832" y="1326515"/>
                      </a:lnTo>
                      <a:lnTo>
                        <a:pt x="2174467" y="1320800"/>
                      </a:lnTo>
                      <a:lnTo>
                        <a:pt x="2174785" y="1315085"/>
                      </a:lnTo>
                      <a:lnTo>
                        <a:pt x="2174785" y="305434"/>
                      </a:lnTo>
                      <a:lnTo>
                        <a:pt x="2174467" y="301307"/>
                      </a:lnTo>
                      <a:lnTo>
                        <a:pt x="2172879" y="297497"/>
                      </a:lnTo>
                      <a:lnTo>
                        <a:pt x="2171290" y="293687"/>
                      </a:lnTo>
                      <a:lnTo>
                        <a:pt x="2168430" y="290829"/>
                      </a:lnTo>
                      <a:lnTo>
                        <a:pt x="2165571" y="288289"/>
                      </a:lnTo>
                      <a:lnTo>
                        <a:pt x="2162076" y="286067"/>
                      </a:lnTo>
                      <a:lnTo>
                        <a:pt x="2157945" y="284797"/>
                      </a:lnTo>
                      <a:lnTo>
                        <a:pt x="2153497" y="284479"/>
                      </a:lnTo>
                      <a:lnTo>
                        <a:pt x="1414463" y="284479"/>
                      </a:lnTo>
                      <a:lnTo>
                        <a:pt x="1414463" y="157162"/>
                      </a:lnTo>
                      <a:close/>
                      <a:moveTo>
                        <a:pt x="184374" y="0"/>
                      </a:moveTo>
                      <a:lnTo>
                        <a:pt x="1076100" y="0"/>
                      </a:lnTo>
                      <a:lnTo>
                        <a:pt x="1085621" y="317"/>
                      </a:lnTo>
                      <a:lnTo>
                        <a:pt x="1094824" y="953"/>
                      </a:lnTo>
                      <a:lnTo>
                        <a:pt x="1104026" y="1905"/>
                      </a:lnTo>
                      <a:lnTo>
                        <a:pt x="1113229" y="3494"/>
                      </a:lnTo>
                      <a:lnTo>
                        <a:pt x="1122115" y="5717"/>
                      </a:lnTo>
                      <a:lnTo>
                        <a:pt x="1131000" y="8258"/>
                      </a:lnTo>
                      <a:lnTo>
                        <a:pt x="1139568" y="11434"/>
                      </a:lnTo>
                      <a:lnTo>
                        <a:pt x="1147502" y="14610"/>
                      </a:lnTo>
                      <a:lnTo>
                        <a:pt x="1156070" y="18421"/>
                      </a:lnTo>
                      <a:lnTo>
                        <a:pt x="1163686" y="22232"/>
                      </a:lnTo>
                      <a:lnTo>
                        <a:pt x="1171620" y="26679"/>
                      </a:lnTo>
                      <a:lnTo>
                        <a:pt x="1178919" y="31443"/>
                      </a:lnTo>
                      <a:lnTo>
                        <a:pt x="1186217" y="36842"/>
                      </a:lnTo>
                      <a:lnTo>
                        <a:pt x="1193199" y="42241"/>
                      </a:lnTo>
                      <a:lnTo>
                        <a:pt x="1199863" y="47640"/>
                      </a:lnTo>
                      <a:lnTo>
                        <a:pt x="1206210" y="53993"/>
                      </a:lnTo>
                      <a:lnTo>
                        <a:pt x="1212557" y="60345"/>
                      </a:lnTo>
                      <a:lnTo>
                        <a:pt x="1218269" y="67014"/>
                      </a:lnTo>
                      <a:lnTo>
                        <a:pt x="1223981" y="74002"/>
                      </a:lnTo>
                      <a:lnTo>
                        <a:pt x="1229058" y="81306"/>
                      </a:lnTo>
                      <a:lnTo>
                        <a:pt x="1233818" y="88611"/>
                      </a:lnTo>
                      <a:lnTo>
                        <a:pt x="1238261" y="96551"/>
                      </a:lnTo>
                      <a:lnTo>
                        <a:pt x="1242387" y="104492"/>
                      </a:lnTo>
                      <a:lnTo>
                        <a:pt x="1245877" y="112749"/>
                      </a:lnTo>
                      <a:lnTo>
                        <a:pt x="1249368" y="121325"/>
                      </a:lnTo>
                      <a:lnTo>
                        <a:pt x="1252224" y="129582"/>
                      </a:lnTo>
                      <a:lnTo>
                        <a:pt x="1254446" y="138475"/>
                      </a:lnTo>
                      <a:lnTo>
                        <a:pt x="1256667" y="147368"/>
                      </a:lnTo>
                      <a:lnTo>
                        <a:pt x="1258254" y="156261"/>
                      </a:lnTo>
                      <a:lnTo>
                        <a:pt x="1259523" y="165472"/>
                      </a:lnTo>
                      <a:lnTo>
                        <a:pt x="1259840" y="175000"/>
                      </a:lnTo>
                      <a:lnTo>
                        <a:pt x="1260475" y="184210"/>
                      </a:lnTo>
                      <a:lnTo>
                        <a:pt x="1260475" y="1651541"/>
                      </a:lnTo>
                      <a:lnTo>
                        <a:pt x="1259840" y="1667103"/>
                      </a:lnTo>
                      <a:lnTo>
                        <a:pt x="1259206" y="1682348"/>
                      </a:lnTo>
                      <a:lnTo>
                        <a:pt x="1257936" y="1696958"/>
                      </a:lnTo>
                      <a:lnTo>
                        <a:pt x="1255715" y="1711886"/>
                      </a:lnTo>
                      <a:lnTo>
                        <a:pt x="1252542" y="1725860"/>
                      </a:lnTo>
                      <a:lnTo>
                        <a:pt x="1249368" y="1739835"/>
                      </a:lnTo>
                      <a:lnTo>
                        <a:pt x="1245243" y="1753492"/>
                      </a:lnTo>
                      <a:lnTo>
                        <a:pt x="1240483" y="1766831"/>
                      </a:lnTo>
                      <a:lnTo>
                        <a:pt x="1235405" y="1779535"/>
                      </a:lnTo>
                      <a:lnTo>
                        <a:pt x="1229376" y="1792239"/>
                      </a:lnTo>
                      <a:lnTo>
                        <a:pt x="1222712" y="1804308"/>
                      </a:lnTo>
                      <a:lnTo>
                        <a:pt x="1215413" y="1816060"/>
                      </a:lnTo>
                      <a:lnTo>
                        <a:pt x="1207162" y="1827493"/>
                      </a:lnTo>
                      <a:lnTo>
                        <a:pt x="1198594" y="1838292"/>
                      </a:lnTo>
                      <a:lnTo>
                        <a:pt x="1189391" y="1848773"/>
                      </a:lnTo>
                      <a:lnTo>
                        <a:pt x="1179236" y="1858619"/>
                      </a:lnTo>
                      <a:lnTo>
                        <a:pt x="1168129" y="1868147"/>
                      </a:lnTo>
                      <a:lnTo>
                        <a:pt x="1156705" y="1877040"/>
                      </a:lnTo>
                      <a:lnTo>
                        <a:pt x="1144646" y="1885615"/>
                      </a:lnTo>
                      <a:lnTo>
                        <a:pt x="1131635" y="1893555"/>
                      </a:lnTo>
                      <a:lnTo>
                        <a:pt x="1117989" y="1900860"/>
                      </a:lnTo>
                      <a:lnTo>
                        <a:pt x="1103709" y="1907530"/>
                      </a:lnTo>
                      <a:lnTo>
                        <a:pt x="1088794" y="1913882"/>
                      </a:lnTo>
                      <a:lnTo>
                        <a:pt x="1072927" y="1919599"/>
                      </a:lnTo>
                      <a:lnTo>
                        <a:pt x="1056108" y="1924680"/>
                      </a:lnTo>
                      <a:lnTo>
                        <a:pt x="1038654" y="1929127"/>
                      </a:lnTo>
                      <a:lnTo>
                        <a:pt x="1020566" y="1932620"/>
                      </a:lnTo>
                      <a:lnTo>
                        <a:pt x="1001526" y="1936114"/>
                      </a:lnTo>
                      <a:lnTo>
                        <a:pt x="981851" y="1938337"/>
                      </a:lnTo>
                      <a:lnTo>
                        <a:pt x="961541" y="1940243"/>
                      </a:lnTo>
                      <a:lnTo>
                        <a:pt x="940279" y="1941196"/>
                      </a:lnTo>
                      <a:lnTo>
                        <a:pt x="918065" y="1941513"/>
                      </a:lnTo>
                      <a:lnTo>
                        <a:pt x="342410" y="1941513"/>
                      </a:lnTo>
                      <a:lnTo>
                        <a:pt x="321148" y="1941196"/>
                      </a:lnTo>
                      <a:lnTo>
                        <a:pt x="300839" y="1940243"/>
                      </a:lnTo>
                      <a:lnTo>
                        <a:pt x="280846" y="1938337"/>
                      </a:lnTo>
                      <a:lnTo>
                        <a:pt x="261806" y="1936114"/>
                      </a:lnTo>
                      <a:lnTo>
                        <a:pt x="242765" y="1932938"/>
                      </a:lnTo>
                      <a:lnTo>
                        <a:pt x="225311" y="1929444"/>
                      </a:lnTo>
                      <a:lnTo>
                        <a:pt x="208175" y="1924998"/>
                      </a:lnTo>
                      <a:lnTo>
                        <a:pt x="191673" y="1920234"/>
                      </a:lnTo>
                      <a:lnTo>
                        <a:pt x="175806" y="1914517"/>
                      </a:lnTo>
                      <a:lnTo>
                        <a:pt x="160574" y="1908800"/>
                      </a:lnTo>
                      <a:lnTo>
                        <a:pt x="146294" y="1902130"/>
                      </a:lnTo>
                      <a:lnTo>
                        <a:pt x="132648" y="1894825"/>
                      </a:lnTo>
                      <a:lnTo>
                        <a:pt x="119954" y="1886885"/>
                      </a:lnTo>
                      <a:lnTo>
                        <a:pt x="107261" y="1878628"/>
                      </a:lnTo>
                      <a:lnTo>
                        <a:pt x="95836" y="1869735"/>
                      </a:lnTo>
                      <a:lnTo>
                        <a:pt x="84730" y="1860524"/>
                      </a:lnTo>
                      <a:lnTo>
                        <a:pt x="74575" y="1850361"/>
                      </a:lnTo>
                      <a:lnTo>
                        <a:pt x="64737" y="1840198"/>
                      </a:lnTo>
                      <a:lnTo>
                        <a:pt x="55534" y="1829399"/>
                      </a:lnTo>
                      <a:lnTo>
                        <a:pt x="47601" y="1817965"/>
                      </a:lnTo>
                      <a:lnTo>
                        <a:pt x="39985" y="1806532"/>
                      </a:lnTo>
                      <a:lnTo>
                        <a:pt x="32686" y="1794463"/>
                      </a:lnTo>
                      <a:lnTo>
                        <a:pt x="26656" y="1781758"/>
                      </a:lnTo>
                      <a:lnTo>
                        <a:pt x="20944" y="1768419"/>
                      </a:lnTo>
                      <a:lnTo>
                        <a:pt x="16184" y="1755397"/>
                      </a:lnTo>
                      <a:lnTo>
                        <a:pt x="11741" y="1741740"/>
                      </a:lnTo>
                      <a:lnTo>
                        <a:pt x="8251" y="1727131"/>
                      </a:lnTo>
                      <a:lnTo>
                        <a:pt x="5077" y="1712838"/>
                      </a:lnTo>
                      <a:lnTo>
                        <a:pt x="2856" y="1698229"/>
                      </a:lnTo>
                      <a:lnTo>
                        <a:pt x="1269" y="1682984"/>
                      </a:lnTo>
                      <a:lnTo>
                        <a:pt x="317" y="1667421"/>
                      </a:lnTo>
                      <a:lnTo>
                        <a:pt x="0" y="1651541"/>
                      </a:lnTo>
                      <a:lnTo>
                        <a:pt x="0" y="184210"/>
                      </a:lnTo>
                      <a:lnTo>
                        <a:pt x="0" y="175000"/>
                      </a:lnTo>
                      <a:lnTo>
                        <a:pt x="634" y="165472"/>
                      </a:lnTo>
                      <a:lnTo>
                        <a:pt x="1904" y="156261"/>
                      </a:lnTo>
                      <a:lnTo>
                        <a:pt x="3808" y="147368"/>
                      </a:lnTo>
                      <a:lnTo>
                        <a:pt x="6029" y="138475"/>
                      </a:lnTo>
                      <a:lnTo>
                        <a:pt x="8251" y="129582"/>
                      </a:lnTo>
                      <a:lnTo>
                        <a:pt x="11107" y="121325"/>
                      </a:lnTo>
                      <a:lnTo>
                        <a:pt x="14280" y="112749"/>
                      </a:lnTo>
                      <a:lnTo>
                        <a:pt x="18088" y="104492"/>
                      </a:lnTo>
                      <a:lnTo>
                        <a:pt x="22214" y="96551"/>
                      </a:lnTo>
                      <a:lnTo>
                        <a:pt x="26656" y="88611"/>
                      </a:lnTo>
                      <a:lnTo>
                        <a:pt x="31416" y="81306"/>
                      </a:lnTo>
                      <a:lnTo>
                        <a:pt x="36494" y="74002"/>
                      </a:lnTo>
                      <a:lnTo>
                        <a:pt x="41889" y="67014"/>
                      </a:lnTo>
                      <a:lnTo>
                        <a:pt x="47918" y="60345"/>
                      </a:lnTo>
                      <a:lnTo>
                        <a:pt x="53948" y="53993"/>
                      </a:lnTo>
                      <a:lnTo>
                        <a:pt x="60612" y="47640"/>
                      </a:lnTo>
                      <a:lnTo>
                        <a:pt x="66959" y="42241"/>
                      </a:lnTo>
                      <a:lnTo>
                        <a:pt x="74257" y="36842"/>
                      </a:lnTo>
                      <a:lnTo>
                        <a:pt x="81556" y="31443"/>
                      </a:lnTo>
                      <a:lnTo>
                        <a:pt x="88855" y="26679"/>
                      </a:lnTo>
                      <a:lnTo>
                        <a:pt x="96471" y="22232"/>
                      </a:lnTo>
                      <a:lnTo>
                        <a:pt x="104405" y="18421"/>
                      </a:lnTo>
                      <a:lnTo>
                        <a:pt x="112338" y="14610"/>
                      </a:lnTo>
                      <a:lnTo>
                        <a:pt x="120906" y="11434"/>
                      </a:lnTo>
                      <a:lnTo>
                        <a:pt x="129475" y="8258"/>
                      </a:lnTo>
                      <a:lnTo>
                        <a:pt x="138360" y="5717"/>
                      </a:lnTo>
                      <a:lnTo>
                        <a:pt x="146928" y="3494"/>
                      </a:lnTo>
                      <a:lnTo>
                        <a:pt x="156131" y="1905"/>
                      </a:lnTo>
                      <a:lnTo>
                        <a:pt x="165651" y="953"/>
                      </a:lnTo>
                      <a:lnTo>
                        <a:pt x="174854" y="317"/>
                      </a:lnTo>
                      <a:lnTo>
                        <a:pt x="184374" y="0"/>
                      </a:lnTo>
                      <a:close/>
                    </a:path>
                  </a:pathLst>
                </a:custGeom>
                <a:solidFill>
                  <a:srgbClr val="F95647"/>
                </a:solidFill>
                <a:ln>
                  <a:noFill/>
                </a:ln>
                <a:extLst/>
              </p:spPr>
              <p:txBody>
                <a:bodyPr anchor="ctr">
                  <a:scene3d>
                    <a:camera prst="orthographicFront"/>
                    <a:lightRig rig="threePt" dir="t"/>
                  </a:scene3d>
                  <a:sp3d>
                    <a:contourClr>
                      <a:srgbClr val="FFFFFF"/>
                    </a:contourClr>
                  </a:sp3d>
                </a:bodyPr>
                <a:lstStyle/>
                <a:p>
                  <a:pPr algn="ctr" fontAlgn="auto">
                    <a:spcBef>
                      <a:spcPts val="0"/>
                    </a:spcBef>
                    <a:spcAft>
                      <a:spcPts val="0"/>
                    </a:spcAft>
                    <a:defRPr/>
                  </a:pPr>
                  <a:endParaRPr lang="zh-CN" altLang="en-US" kern="0" dirty="0">
                    <a:solidFill>
                      <a:srgbClr val="FFFFFF"/>
                    </a:solidFill>
                    <a:ea typeface="微软雅黑" pitchFamily="34" charset="-122"/>
                  </a:endParaRPr>
                </a:p>
              </p:txBody>
            </p:sp>
          </p:grpSp>
          <p:sp>
            <p:nvSpPr>
              <p:cNvPr id="473" name="TextBox 472"/>
              <p:cNvSpPr txBox="1"/>
              <p:nvPr/>
            </p:nvSpPr>
            <p:spPr>
              <a:xfrm>
                <a:off x="1167945" y="2112544"/>
                <a:ext cx="1037028" cy="227437"/>
              </a:xfrm>
              <a:prstGeom prst="rect">
                <a:avLst/>
              </a:prstGeom>
              <a:noFill/>
            </p:spPr>
            <p:txBody>
              <a:bodyPr lIns="0" tIns="0" rIns="0" bIns="0">
                <a:spAutoFit/>
              </a:bodyPr>
              <a:lstStyle/>
              <a:p>
                <a:pPr algn="ctr" fontAlgn="auto">
                  <a:spcBef>
                    <a:spcPts val="0"/>
                  </a:spcBef>
                  <a:spcAft>
                    <a:spcPts val="0"/>
                  </a:spcAft>
                  <a:defRPr/>
                </a:pPr>
                <a:r>
                  <a:rPr lang="zh-CN" altLang="en-US" sz="1400" b="1" kern="0" dirty="0">
                    <a:solidFill>
                      <a:schemeClr val="bg1"/>
                    </a:solidFill>
                    <a:latin typeface="微软雅黑" pitchFamily="34" charset="-122"/>
                    <a:ea typeface="微软雅黑" pitchFamily="34" charset="-122"/>
                  </a:rPr>
                  <a:t>算法优化</a:t>
                </a:r>
              </a:p>
            </p:txBody>
          </p:sp>
          <p:sp>
            <p:nvSpPr>
              <p:cNvPr id="474" name="TextBox 473"/>
              <p:cNvSpPr txBox="1"/>
              <p:nvPr/>
            </p:nvSpPr>
            <p:spPr>
              <a:xfrm>
                <a:off x="594628" y="2425269"/>
                <a:ext cx="2136447" cy="357878"/>
              </a:xfrm>
              <a:prstGeom prst="rect">
                <a:avLst/>
              </a:prstGeom>
              <a:noFill/>
            </p:spPr>
            <p:txBody>
              <a:bodyPr lIns="0" tIns="0" rIns="0" bIns="0">
                <a:spAutoFit/>
              </a:bodyPr>
              <a:lstStyle/>
              <a:p>
                <a:pPr fontAlgn="auto">
                  <a:spcBef>
                    <a:spcPts val="0"/>
                  </a:spcBef>
                  <a:spcAft>
                    <a:spcPts val="0"/>
                  </a:spcAft>
                  <a:defRPr/>
                </a:pPr>
                <a:r>
                  <a:rPr lang="zh-CN" altLang="en-US" sz="1100" kern="0" dirty="0">
                    <a:solidFill>
                      <a:schemeClr val="bg1"/>
                    </a:solidFill>
                    <a:latin typeface="微软雅黑" pitchFamily="34" charset="-122"/>
                    <a:ea typeface="微软雅黑" pitchFamily="34" charset="-122"/>
                  </a:rPr>
                  <a:t>解决性能不对称问题</a:t>
                </a:r>
                <a:endParaRPr lang="en-US" altLang="zh-CN" sz="1100" kern="0" dirty="0">
                  <a:solidFill>
                    <a:schemeClr val="bg1"/>
                  </a:solidFill>
                  <a:latin typeface="微软雅黑" pitchFamily="34" charset="-122"/>
                  <a:ea typeface="微软雅黑" pitchFamily="34" charset="-122"/>
                </a:endParaRPr>
              </a:p>
              <a:p>
                <a:pPr fontAlgn="auto">
                  <a:spcBef>
                    <a:spcPts val="0"/>
                  </a:spcBef>
                  <a:spcAft>
                    <a:spcPts val="0"/>
                  </a:spcAft>
                  <a:defRPr/>
                </a:pPr>
                <a:r>
                  <a:rPr lang="zh-CN" altLang="en-US" sz="1100" kern="0" dirty="0">
                    <a:solidFill>
                      <a:schemeClr val="bg1"/>
                    </a:solidFill>
                    <a:latin typeface="微软雅黑" pitchFamily="34" charset="-122"/>
                    <a:ea typeface="微软雅黑" pitchFamily="34" charset="-122"/>
                  </a:rPr>
                  <a:t>单设备</a:t>
                </a:r>
                <a:r>
                  <a:rPr lang="en-US" altLang="zh-CN" sz="1100" kern="0" dirty="0">
                    <a:solidFill>
                      <a:schemeClr val="bg1"/>
                    </a:solidFill>
                    <a:latin typeface="微软雅黑" pitchFamily="34" charset="-122"/>
                    <a:ea typeface="微软雅黑" pitchFamily="34" charset="-122"/>
                  </a:rPr>
                  <a:t>QPS</a:t>
                </a:r>
                <a:r>
                  <a:rPr lang="zh-CN" altLang="en-US" sz="1100" kern="0" dirty="0">
                    <a:solidFill>
                      <a:schemeClr val="bg1"/>
                    </a:solidFill>
                    <a:latin typeface="微软雅黑" pitchFamily="34" charset="-122"/>
                    <a:ea typeface="微软雅黑" pitchFamily="34" charset="-122"/>
                  </a:rPr>
                  <a:t>能力需大幅度提升</a:t>
                </a:r>
              </a:p>
            </p:txBody>
          </p:sp>
          <p:sp>
            <p:nvSpPr>
              <p:cNvPr id="475" name="TextBox 474"/>
              <p:cNvSpPr txBox="1"/>
              <p:nvPr/>
            </p:nvSpPr>
            <p:spPr>
              <a:xfrm>
                <a:off x="795288" y="3443719"/>
                <a:ext cx="1330433" cy="227437"/>
              </a:xfrm>
              <a:prstGeom prst="rect">
                <a:avLst/>
              </a:prstGeom>
              <a:noFill/>
            </p:spPr>
            <p:txBody>
              <a:bodyPr lIns="0" tIns="0" rIns="0" bIns="0">
                <a:spAutoFit/>
              </a:bodyPr>
              <a:lstStyle/>
              <a:p>
                <a:pPr algn="ctr" fontAlgn="auto">
                  <a:spcBef>
                    <a:spcPts val="0"/>
                  </a:spcBef>
                  <a:spcAft>
                    <a:spcPts val="0"/>
                  </a:spcAft>
                  <a:defRPr/>
                </a:pPr>
                <a:r>
                  <a:rPr lang="zh-CN" altLang="en-US" sz="1400" b="1" kern="0" dirty="0">
                    <a:solidFill>
                      <a:schemeClr val="bg1"/>
                    </a:solidFill>
                    <a:latin typeface="微软雅黑" pitchFamily="34" charset="-122"/>
                    <a:ea typeface="微软雅黑" pitchFamily="34" charset="-122"/>
                  </a:rPr>
                  <a:t>用户学习</a:t>
                </a:r>
              </a:p>
            </p:txBody>
          </p:sp>
          <p:sp>
            <p:nvSpPr>
              <p:cNvPr id="476" name="TextBox 475"/>
              <p:cNvSpPr txBox="1"/>
              <p:nvPr/>
            </p:nvSpPr>
            <p:spPr>
              <a:xfrm>
                <a:off x="894776" y="3766478"/>
                <a:ext cx="1166868" cy="712412"/>
              </a:xfrm>
              <a:prstGeom prst="rect">
                <a:avLst/>
              </a:prstGeom>
              <a:noFill/>
            </p:spPr>
            <p:txBody>
              <a:bodyPr lIns="0" tIns="0" rIns="0" bIns="0">
                <a:spAutoFit/>
              </a:bodyPr>
              <a:lstStyle/>
              <a:p>
                <a:pPr fontAlgn="auto">
                  <a:spcBef>
                    <a:spcPts val="0"/>
                  </a:spcBef>
                  <a:spcAft>
                    <a:spcPts val="0"/>
                  </a:spcAft>
                  <a:defRPr/>
                </a:pPr>
                <a:r>
                  <a:rPr lang="zh-CN" altLang="en-US" sz="1100" kern="0" dirty="0">
                    <a:solidFill>
                      <a:schemeClr val="bg1"/>
                    </a:solidFill>
                    <a:latin typeface="微软雅黑" pitchFamily="34" charset="-122"/>
                    <a:ea typeface="微软雅黑" pitchFamily="34" charset="-122"/>
                  </a:rPr>
                  <a:t>属性学习</a:t>
                </a:r>
                <a:endParaRPr lang="en-US" altLang="zh-CN" sz="1100" kern="0" dirty="0">
                  <a:solidFill>
                    <a:schemeClr val="bg1"/>
                  </a:solidFill>
                  <a:latin typeface="微软雅黑" pitchFamily="34" charset="-122"/>
                  <a:ea typeface="微软雅黑" pitchFamily="34" charset="-122"/>
                </a:endParaRPr>
              </a:p>
              <a:p>
                <a:pPr fontAlgn="auto">
                  <a:spcBef>
                    <a:spcPts val="0"/>
                  </a:spcBef>
                  <a:spcAft>
                    <a:spcPts val="0"/>
                  </a:spcAft>
                  <a:defRPr/>
                </a:pPr>
                <a:r>
                  <a:rPr lang="zh-CN" altLang="en-US" sz="1100" kern="0" dirty="0">
                    <a:solidFill>
                      <a:schemeClr val="bg1"/>
                    </a:solidFill>
                    <a:latin typeface="微软雅黑" pitchFamily="34" charset="-122"/>
                    <a:ea typeface="微软雅黑" pitchFamily="34" charset="-122"/>
                  </a:rPr>
                  <a:t>行为学习</a:t>
                </a:r>
                <a:endParaRPr lang="en-US" altLang="zh-CN" sz="1100" kern="0" dirty="0">
                  <a:solidFill>
                    <a:schemeClr val="bg1"/>
                  </a:solidFill>
                  <a:latin typeface="微软雅黑" pitchFamily="34" charset="-122"/>
                  <a:ea typeface="微软雅黑" pitchFamily="34" charset="-122"/>
                </a:endParaRPr>
              </a:p>
              <a:p>
                <a:pPr fontAlgn="auto">
                  <a:spcBef>
                    <a:spcPts val="0"/>
                  </a:spcBef>
                  <a:spcAft>
                    <a:spcPts val="0"/>
                  </a:spcAft>
                  <a:defRPr/>
                </a:pPr>
                <a:r>
                  <a:rPr lang="zh-CN" altLang="en-US" sz="1100" kern="0" dirty="0">
                    <a:solidFill>
                      <a:schemeClr val="bg1"/>
                    </a:solidFill>
                    <a:latin typeface="微软雅黑" pitchFamily="34" charset="-122"/>
                    <a:ea typeface="微软雅黑" pitchFamily="34" charset="-122"/>
                  </a:rPr>
                  <a:t>兴趣点学习</a:t>
                </a:r>
                <a:endParaRPr lang="en-US" altLang="zh-CN" sz="1100" kern="0" dirty="0">
                  <a:solidFill>
                    <a:schemeClr val="bg1"/>
                  </a:solidFill>
                  <a:latin typeface="微软雅黑" pitchFamily="34" charset="-122"/>
                  <a:ea typeface="微软雅黑" pitchFamily="34" charset="-122"/>
                </a:endParaRPr>
              </a:p>
              <a:p>
                <a:pPr fontAlgn="auto">
                  <a:spcBef>
                    <a:spcPts val="0"/>
                  </a:spcBef>
                  <a:spcAft>
                    <a:spcPts val="0"/>
                  </a:spcAft>
                  <a:defRPr/>
                </a:pPr>
                <a:r>
                  <a:rPr lang="zh-CN" altLang="en-US" sz="1100" kern="0" dirty="0">
                    <a:solidFill>
                      <a:schemeClr val="bg1"/>
                    </a:solidFill>
                    <a:latin typeface="微软雅黑" pitchFamily="34" charset="-122"/>
                    <a:ea typeface="微软雅黑" pitchFamily="34" charset="-122"/>
                  </a:rPr>
                  <a:t>地理信息探测</a:t>
                </a:r>
              </a:p>
            </p:txBody>
          </p:sp>
          <p:sp>
            <p:nvSpPr>
              <p:cNvPr id="477" name="TextBox 476"/>
              <p:cNvSpPr txBox="1"/>
              <p:nvPr/>
            </p:nvSpPr>
            <p:spPr>
              <a:xfrm>
                <a:off x="1474838" y="4850147"/>
                <a:ext cx="1166868" cy="225765"/>
              </a:xfrm>
              <a:prstGeom prst="rect">
                <a:avLst/>
              </a:prstGeom>
              <a:noFill/>
            </p:spPr>
            <p:txBody>
              <a:bodyPr lIns="0" tIns="0" rIns="0" bIns="0">
                <a:spAutoFit/>
              </a:bodyPr>
              <a:lstStyle/>
              <a:p>
                <a:pPr algn="ctr" fontAlgn="auto">
                  <a:spcBef>
                    <a:spcPts val="0"/>
                  </a:spcBef>
                  <a:spcAft>
                    <a:spcPts val="0"/>
                  </a:spcAft>
                  <a:defRPr/>
                </a:pPr>
                <a:r>
                  <a:rPr lang="zh-CN" altLang="en-US" sz="1400" b="1" kern="0" dirty="0">
                    <a:solidFill>
                      <a:schemeClr val="bg1"/>
                    </a:solidFill>
                    <a:latin typeface="微软雅黑" pitchFamily="34" charset="-122"/>
                    <a:ea typeface="微软雅黑" pitchFamily="34" charset="-122"/>
                  </a:rPr>
                  <a:t>热点学习</a:t>
                </a:r>
              </a:p>
            </p:txBody>
          </p:sp>
          <p:sp>
            <p:nvSpPr>
              <p:cNvPr id="478" name="TextBox 477"/>
              <p:cNvSpPr txBox="1"/>
              <p:nvPr/>
            </p:nvSpPr>
            <p:spPr>
              <a:xfrm>
                <a:off x="1596246" y="5119393"/>
                <a:ext cx="1252865" cy="535145"/>
              </a:xfrm>
              <a:prstGeom prst="rect">
                <a:avLst/>
              </a:prstGeom>
              <a:noFill/>
            </p:spPr>
            <p:txBody>
              <a:bodyPr lIns="0" tIns="0" rIns="0" bIns="0">
                <a:spAutoFit/>
              </a:bodyPr>
              <a:lstStyle/>
              <a:p>
                <a:pPr fontAlgn="auto">
                  <a:spcBef>
                    <a:spcPts val="0"/>
                  </a:spcBef>
                  <a:spcAft>
                    <a:spcPts val="0"/>
                  </a:spcAft>
                  <a:defRPr/>
                </a:pPr>
                <a:r>
                  <a:rPr lang="zh-CN" altLang="en-US" sz="1100" kern="0" dirty="0">
                    <a:solidFill>
                      <a:schemeClr val="bg1"/>
                    </a:solidFill>
                    <a:latin typeface="微软雅黑" pitchFamily="34" charset="-122"/>
                    <a:ea typeface="微软雅黑" pitchFamily="34" charset="-122"/>
                  </a:rPr>
                  <a:t>热点网站</a:t>
                </a:r>
                <a:r>
                  <a:rPr lang="en-US" altLang="zh-CN" sz="1100" kern="0" dirty="0">
                    <a:solidFill>
                      <a:schemeClr val="bg1"/>
                    </a:solidFill>
                    <a:latin typeface="微软雅黑" pitchFamily="34" charset="-122"/>
                    <a:ea typeface="微软雅黑" pitchFamily="34" charset="-122"/>
                  </a:rPr>
                  <a:t>/</a:t>
                </a:r>
                <a:r>
                  <a:rPr lang="zh-CN" altLang="en-US" sz="1100" kern="0" dirty="0">
                    <a:solidFill>
                      <a:schemeClr val="bg1"/>
                    </a:solidFill>
                    <a:latin typeface="微软雅黑" pitchFamily="34" charset="-122"/>
                    <a:ea typeface="微软雅黑" pitchFamily="34" charset="-122"/>
                  </a:rPr>
                  <a:t>应用</a:t>
                </a:r>
                <a:endParaRPr lang="en-US" altLang="zh-CN" sz="1100" kern="0" dirty="0">
                  <a:solidFill>
                    <a:schemeClr val="bg1"/>
                  </a:solidFill>
                  <a:latin typeface="微软雅黑" pitchFamily="34" charset="-122"/>
                  <a:ea typeface="微软雅黑" pitchFamily="34" charset="-122"/>
                </a:endParaRPr>
              </a:p>
              <a:p>
                <a:pPr fontAlgn="auto">
                  <a:spcBef>
                    <a:spcPts val="0"/>
                  </a:spcBef>
                  <a:spcAft>
                    <a:spcPts val="0"/>
                  </a:spcAft>
                  <a:defRPr/>
                </a:pPr>
                <a:r>
                  <a:rPr lang="zh-CN" altLang="en-US" sz="1100" kern="0" dirty="0">
                    <a:solidFill>
                      <a:schemeClr val="bg1"/>
                    </a:solidFill>
                    <a:latin typeface="微软雅黑" pitchFamily="34" charset="-122"/>
                    <a:ea typeface="微软雅黑" pitchFamily="34" charset="-122"/>
                  </a:rPr>
                  <a:t>突发热点识别</a:t>
                </a:r>
                <a:endParaRPr lang="en-US" altLang="zh-CN" sz="1100" kern="0" dirty="0">
                  <a:solidFill>
                    <a:schemeClr val="bg1"/>
                  </a:solidFill>
                  <a:latin typeface="微软雅黑" pitchFamily="34" charset="-122"/>
                  <a:ea typeface="微软雅黑" pitchFamily="34" charset="-122"/>
                </a:endParaRPr>
              </a:p>
              <a:p>
                <a:pPr fontAlgn="auto">
                  <a:spcBef>
                    <a:spcPts val="0"/>
                  </a:spcBef>
                  <a:spcAft>
                    <a:spcPts val="0"/>
                  </a:spcAft>
                  <a:defRPr/>
                </a:pPr>
                <a:r>
                  <a:rPr lang="zh-CN" altLang="en-US" sz="1100" kern="0" dirty="0">
                    <a:solidFill>
                      <a:schemeClr val="bg1"/>
                    </a:solidFill>
                    <a:latin typeface="微软雅黑" pitchFamily="34" charset="-122"/>
                    <a:ea typeface="微软雅黑" pitchFamily="34" charset="-122"/>
                  </a:rPr>
                  <a:t>区域用户热点识别</a:t>
                </a:r>
              </a:p>
            </p:txBody>
          </p:sp>
          <p:sp>
            <p:nvSpPr>
              <p:cNvPr id="479" name="Line 39"/>
              <p:cNvSpPr>
                <a:spLocks noChangeShapeType="1"/>
              </p:cNvSpPr>
              <p:nvPr/>
            </p:nvSpPr>
            <p:spPr bwMode="auto">
              <a:xfrm>
                <a:off x="4303508" y="2605944"/>
                <a:ext cx="915275" cy="450074"/>
              </a:xfrm>
              <a:prstGeom prst="line">
                <a:avLst/>
              </a:prstGeom>
              <a:noFill/>
              <a:ln w="57150" cap="rnd">
                <a:solidFill>
                  <a:sysClr val="windowText" lastClr="000000">
                    <a:lumMod val="50000"/>
                    <a:lumOff val="50000"/>
                  </a:sysClr>
                </a:solidFill>
                <a:prstDash val="sysDot"/>
                <a:round/>
                <a:headEnd/>
                <a:tailEnd type="triangle" w="med" len="med"/>
              </a:ln>
              <a:scene3d>
                <a:camera prst="orthographicFront">
                  <a:rot lat="0" lon="0" rev="300000"/>
                </a:camera>
                <a:lightRig rig="threePt" dir="t"/>
              </a:scene3d>
              <a:extLst>
                <a:ext uri="{909E8E84-426E-40DD-AFC4-6F175D3DCCD1}">
                  <a14:hiddenFill xmlns:a14="http://schemas.microsoft.com/office/drawing/2010/main">
                    <a:noFill/>
                  </a14:hiddenFill>
                </a:ext>
              </a:extLst>
            </p:spPr>
            <p:txBody>
              <a:bodyPr wrap="none" anchor="ctr"/>
              <a:lstStyle/>
              <a:p>
                <a:pPr fontAlgn="auto">
                  <a:spcBef>
                    <a:spcPts val="0"/>
                  </a:spcBef>
                  <a:spcAft>
                    <a:spcPts val="0"/>
                  </a:spcAft>
                  <a:defRPr/>
                </a:pPr>
                <a:endParaRPr lang="zh-CN" altLang="en-US" kern="0">
                  <a:solidFill>
                    <a:sysClr val="windowText" lastClr="000000"/>
                  </a:solidFill>
                </a:endParaRPr>
              </a:p>
            </p:txBody>
          </p:sp>
          <p:sp>
            <p:nvSpPr>
              <p:cNvPr id="480" name="Line 40"/>
              <p:cNvSpPr>
                <a:spLocks noChangeShapeType="1"/>
              </p:cNvSpPr>
              <p:nvPr/>
            </p:nvSpPr>
            <p:spPr bwMode="auto">
              <a:xfrm>
                <a:off x="3830494" y="3599245"/>
                <a:ext cx="1241062" cy="1673"/>
              </a:xfrm>
              <a:prstGeom prst="line">
                <a:avLst/>
              </a:prstGeom>
              <a:noFill/>
              <a:ln w="57150" cap="rnd">
                <a:solidFill>
                  <a:sysClr val="windowText" lastClr="000000">
                    <a:lumMod val="50000"/>
                    <a:lumOff val="50000"/>
                  </a:sysClr>
                </a:solidFill>
                <a:prstDash val="sysDot"/>
                <a:round/>
                <a:headEnd/>
                <a:tailEnd type="triangle" w="med" len="med"/>
              </a:ln>
              <a:extLst>
                <a:ext uri="{909E8E84-426E-40DD-AFC4-6F175D3DCCD1}">
                  <a14:hiddenFill xmlns:a14="http://schemas.microsoft.com/office/drawing/2010/main">
                    <a:noFill/>
                  </a14:hiddenFill>
                </a:ext>
              </a:extLst>
            </p:spPr>
            <p:txBody>
              <a:bodyPr wrap="none" anchor="ctr"/>
              <a:lstStyle/>
              <a:p>
                <a:pPr fontAlgn="auto">
                  <a:spcBef>
                    <a:spcPts val="0"/>
                  </a:spcBef>
                  <a:spcAft>
                    <a:spcPts val="0"/>
                  </a:spcAft>
                  <a:defRPr/>
                </a:pPr>
                <a:endParaRPr lang="zh-CN" altLang="en-US" kern="0">
                  <a:solidFill>
                    <a:sysClr val="windowText" lastClr="000000"/>
                  </a:solidFill>
                </a:endParaRPr>
              </a:p>
            </p:txBody>
          </p:sp>
          <p:sp>
            <p:nvSpPr>
              <p:cNvPr id="481" name="Line 41"/>
              <p:cNvSpPr>
                <a:spLocks noChangeShapeType="1"/>
              </p:cNvSpPr>
              <p:nvPr/>
            </p:nvSpPr>
            <p:spPr bwMode="auto">
              <a:xfrm flipV="1">
                <a:off x="4260238" y="4144620"/>
                <a:ext cx="954357" cy="383256"/>
              </a:xfrm>
              <a:prstGeom prst="line">
                <a:avLst/>
              </a:prstGeom>
              <a:noFill/>
              <a:ln w="57150" cap="rnd">
                <a:solidFill>
                  <a:sysClr val="windowText" lastClr="000000">
                    <a:lumMod val="50000"/>
                    <a:lumOff val="50000"/>
                  </a:sysClr>
                </a:solidFill>
                <a:prstDash val="sysDot"/>
                <a:round/>
                <a:headEnd/>
                <a:tailEnd type="triangle" w="med" len="med"/>
              </a:ln>
              <a:scene3d>
                <a:camera prst="orthographicFront">
                  <a:rot lat="0" lon="0" rev="21299999"/>
                </a:camera>
                <a:lightRig rig="threePt" dir="t"/>
              </a:scene3d>
              <a:extLst>
                <a:ext uri="{909E8E84-426E-40DD-AFC4-6F175D3DCCD1}">
                  <a14:hiddenFill xmlns:a14="http://schemas.microsoft.com/office/drawing/2010/main">
                    <a:noFill/>
                  </a14:hiddenFill>
                </a:ext>
              </a:extLst>
            </p:spPr>
            <p:txBody>
              <a:bodyPr wrap="none" anchor="ctr"/>
              <a:lstStyle/>
              <a:p>
                <a:pPr fontAlgn="auto">
                  <a:spcBef>
                    <a:spcPts val="0"/>
                  </a:spcBef>
                  <a:spcAft>
                    <a:spcPts val="0"/>
                  </a:spcAft>
                  <a:defRPr/>
                </a:pPr>
                <a:endParaRPr lang="zh-CN" altLang="en-US" kern="0">
                  <a:solidFill>
                    <a:sysClr val="windowText" lastClr="000000"/>
                  </a:solidFill>
                </a:endParaRPr>
              </a:p>
            </p:txBody>
          </p:sp>
          <p:grpSp>
            <p:nvGrpSpPr>
              <p:cNvPr id="482" name="组合 780"/>
              <p:cNvGrpSpPr>
                <a:grpSpLocks/>
              </p:cNvGrpSpPr>
              <p:nvPr/>
            </p:nvGrpSpPr>
            <p:grpSpPr bwMode="auto">
              <a:xfrm>
                <a:off x="5386958" y="2443756"/>
                <a:ext cx="2281386" cy="2281386"/>
                <a:chOff x="1403648" y="1115468"/>
                <a:chExt cx="1294414" cy="1294414"/>
              </a:xfrm>
            </p:grpSpPr>
            <p:sp>
              <p:nvSpPr>
                <p:cNvPr id="483" name="椭圆 482"/>
                <p:cNvSpPr/>
                <p:nvPr/>
              </p:nvSpPr>
              <p:spPr>
                <a:xfrm>
                  <a:off x="1539460" y="1259641"/>
                  <a:ext cx="1022746" cy="1022857"/>
                </a:xfrm>
                <a:prstGeom prst="ellipse">
                  <a:avLst/>
                </a:prstGeom>
                <a:solidFill>
                  <a:srgbClr val="1C9494"/>
                </a:solidFill>
                <a:ln w="25400" cap="flat" cmpd="sng" algn="ctr">
                  <a:noFill/>
                  <a:prstDash val="solid"/>
                </a:ln>
                <a:effectLst/>
              </p:spPr>
              <p:txBody>
                <a:bodyPr anchor="ctr"/>
                <a:lstStyle/>
                <a:p>
                  <a:pPr algn="ctr" fontAlgn="auto">
                    <a:spcBef>
                      <a:spcPts val="0"/>
                    </a:spcBef>
                    <a:spcAft>
                      <a:spcPts val="0"/>
                    </a:spcAft>
                    <a:defRPr/>
                  </a:pPr>
                  <a:endParaRPr lang="zh-CN" altLang="en-US" sz="2000" kern="0" dirty="0">
                    <a:solidFill>
                      <a:sysClr val="window" lastClr="FFFFFF"/>
                    </a:solidFill>
                    <a:latin typeface="微软雅黑" panose="020B0503020204020204" pitchFamily="34" charset="-122"/>
                    <a:ea typeface="微软雅黑" panose="020B0503020204020204" pitchFamily="34" charset="-122"/>
                  </a:endParaRPr>
                </a:p>
              </p:txBody>
            </p:sp>
            <p:grpSp>
              <p:nvGrpSpPr>
                <p:cNvPr id="484" name="组合 483"/>
                <p:cNvGrpSpPr/>
                <p:nvPr/>
              </p:nvGrpSpPr>
              <p:grpSpPr>
                <a:xfrm>
                  <a:off x="1403648" y="1115468"/>
                  <a:ext cx="1294414" cy="1294414"/>
                  <a:chOff x="2555776" y="915566"/>
                  <a:chExt cx="1944216" cy="1944216"/>
                </a:xfrm>
                <a:effectLst>
                  <a:outerShdw blurRad="63500" dist="50800" dir="8100000" algn="tr" rotWithShape="0">
                    <a:prstClr val="black">
                      <a:alpha val="35000"/>
                    </a:prstClr>
                  </a:outerShdw>
                </a:effectLst>
              </p:grpSpPr>
              <p:sp>
                <p:nvSpPr>
                  <p:cNvPr id="486" name="同心圆 485"/>
                  <p:cNvSpPr/>
                  <p:nvPr/>
                </p:nvSpPr>
                <p:spPr>
                  <a:xfrm>
                    <a:off x="2555776" y="915566"/>
                    <a:ext cx="1944216" cy="1944216"/>
                  </a:xfrm>
                  <a:prstGeom prst="donut">
                    <a:avLst>
                      <a:gd name="adj" fmla="val 10097"/>
                    </a:avLst>
                  </a:prstGeom>
                  <a:gradFill flip="none" rotWithShape="1">
                    <a:gsLst>
                      <a:gs pos="0">
                        <a:sysClr val="window" lastClr="FFFFFF"/>
                      </a:gs>
                      <a:gs pos="100000">
                        <a:sysClr val="window" lastClr="FFFFFF">
                          <a:lumMod val="85000"/>
                        </a:sysClr>
                      </a:gs>
                    </a:gsLst>
                    <a:lin ang="8100000" scaled="1"/>
                    <a:tileRect/>
                  </a:gradFill>
                  <a:ln w="12700" cap="flat" cmpd="sng" algn="ctr">
                    <a:noFill/>
                    <a:prstDash val="solid"/>
                  </a:ln>
                  <a:effectLst/>
                </p:spPr>
                <p:txBody>
                  <a:bodyPr anchor="ctr"/>
                  <a:lstStyle/>
                  <a:p>
                    <a:pPr algn="ctr" fontAlgn="auto">
                      <a:spcBef>
                        <a:spcPts val="0"/>
                      </a:spcBef>
                      <a:spcAft>
                        <a:spcPts val="0"/>
                      </a:spcAft>
                      <a:defRPr/>
                    </a:pPr>
                    <a:endParaRPr lang="zh-CN" altLang="en-US" sz="3200" kern="0">
                      <a:solidFill>
                        <a:sysClr val="windowText" lastClr="000000"/>
                      </a:solidFill>
                      <a:latin typeface="Calibri"/>
                      <a:ea typeface="宋体"/>
                    </a:endParaRPr>
                  </a:p>
                </p:txBody>
              </p:sp>
              <p:sp>
                <p:nvSpPr>
                  <p:cNvPr id="487" name="同心圆 486"/>
                  <p:cNvSpPr/>
                  <p:nvPr/>
                </p:nvSpPr>
                <p:spPr>
                  <a:xfrm>
                    <a:off x="2733335" y="1093125"/>
                    <a:ext cx="1589098" cy="1589098"/>
                  </a:xfrm>
                  <a:prstGeom prst="donut">
                    <a:avLst>
                      <a:gd name="adj" fmla="val 12059"/>
                    </a:avLst>
                  </a:prstGeom>
                  <a:gradFill flip="none" rotWithShape="1">
                    <a:gsLst>
                      <a:gs pos="0">
                        <a:sysClr val="window" lastClr="FFFFFF"/>
                      </a:gs>
                      <a:gs pos="100000">
                        <a:sysClr val="window" lastClr="FFFFFF">
                          <a:lumMod val="85000"/>
                        </a:sysClr>
                      </a:gs>
                    </a:gsLst>
                    <a:lin ang="16200000" scaled="1"/>
                    <a:tileRect/>
                  </a:gradFill>
                  <a:ln w="12700" cap="flat" cmpd="sng" algn="ctr">
                    <a:noFill/>
                    <a:prstDash val="solid"/>
                  </a:ln>
                  <a:effectLst/>
                </p:spPr>
                <p:txBody>
                  <a:bodyPr anchor="ctr"/>
                  <a:lstStyle/>
                  <a:p>
                    <a:pPr algn="ctr" fontAlgn="auto">
                      <a:spcBef>
                        <a:spcPts val="0"/>
                      </a:spcBef>
                      <a:spcAft>
                        <a:spcPts val="0"/>
                      </a:spcAft>
                      <a:defRPr/>
                    </a:pPr>
                    <a:endParaRPr lang="zh-CN" altLang="en-US" sz="3200" kern="0">
                      <a:solidFill>
                        <a:sysClr val="windowText" lastClr="000000"/>
                      </a:solidFill>
                      <a:latin typeface="Calibri"/>
                      <a:ea typeface="宋体"/>
                    </a:endParaRPr>
                  </a:p>
                </p:txBody>
              </p:sp>
            </p:grpSp>
            <p:sp>
              <p:nvSpPr>
                <p:cNvPr id="485" name="TextBox 484"/>
                <p:cNvSpPr txBox="1"/>
                <p:nvPr/>
              </p:nvSpPr>
              <p:spPr>
                <a:xfrm>
                  <a:off x="1683927" y="1495904"/>
                  <a:ext cx="726159" cy="644268"/>
                </a:xfrm>
                <a:prstGeom prst="rect">
                  <a:avLst/>
                </a:prstGeom>
                <a:noFill/>
              </p:spPr>
              <p:txBody>
                <a:bodyPr>
                  <a:spAutoFit/>
                </a:bodyPr>
                <a:lstStyle>
                  <a:defPPr>
                    <a:defRPr lang="zh-CN"/>
                  </a:defPPr>
                  <a:lvl1pPr algn="ctr">
                    <a:defRPr sz="1600" b="1">
                      <a:solidFill>
                        <a:schemeClr val="tx1">
                          <a:lumMod val="65000"/>
                          <a:lumOff val="35000"/>
                        </a:schemeClr>
                      </a:solidFill>
                      <a:effectLst>
                        <a:innerShdw blurRad="63500" dist="50800" dir="13500000">
                          <a:prstClr val="black">
                            <a:alpha val="50000"/>
                          </a:prstClr>
                        </a:innerShdw>
                      </a:effectLst>
                    </a:defRPr>
                  </a:lvl1pPr>
                </a:lstStyle>
                <a:p>
                  <a:pPr fontAlgn="auto">
                    <a:spcBef>
                      <a:spcPts val="0"/>
                    </a:spcBef>
                    <a:spcAft>
                      <a:spcPts val="0"/>
                    </a:spcAft>
                    <a:defRPr/>
                  </a:pPr>
                  <a:r>
                    <a:rPr lang="zh-CN" altLang="en-US" kern="0" dirty="0" smtClean="0">
                      <a:solidFill>
                        <a:sysClr val="window" lastClr="FFFFFF"/>
                      </a:solidFill>
                      <a:effectLst/>
                      <a:latin typeface="微软雅黑" panose="020B0503020204020204" pitchFamily="34" charset="-122"/>
                      <a:ea typeface="微软雅黑" panose="020B0503020204020204" pitchFamily="34" charset="-122"/>
                    </a:rPr>
                    <a:t>多层次分布式部署</a:t>
                  </a:r>
                  <a:endParaRPr lang="en-US" altLang="zh-CN" kern="0" dirty="0" smtClean="0">
                    <a:solidFill>
                      <a:sysClr val="window" lastClr="FFFFFF"/>
                    </a:solidFill>
                    <a:effectLst/>
                    <a:latin typeface="微软雅黑" panose="020B0503020204020204" pitchFamily="34" charset="-122"/>
                    <a:ea typeface="微软雅黑" panose="020B0503020204020204" pitchFamily="34" charset="-122"/>
                  </a:endParaRPr>
                </a:p>
                <a:p>
                  <a:pPr fontAlgn="auto">
                    <a:spcBef>
                      <a:spcPts val="0"/>
                    </a:spcBef>
                    <a:spcAft>
                      <a:spcPts val="0"/>
                    </a:spcAft>
                    <a:defRPr/>
                  </a:pPr>
                  <a:r>
                    <a:rPr lang="zh-CN" altLang="en-US" kern="0" dirty="0" smtClean="0">
                      <a:solidFill>
                        <a:sysClr val="window" lastClr="FFFFFF"/>
                      </a:solidFill>
                      <a:effectLst/>
                      <a:latin typeface="微软雅黑" panose="020B0503020204020204" pitchFamily="34" charset="-122"/>
                      <a:ea typeface="微软雅黑" panose="020B0503020204020204" pitchFamily="34" charset="-122"/>
                    </a:rPr>
                    <a:t>多维度体验优先调度</a:t>
                  </a:r>
                  <a:endParaRPr lang="zh-CN" altLang="en-US" kern="0" dirty="0">
                    <a:solidFill>
                      <a:sysClr val="window" lastClr="FFFFFF"/>
                    </a:solidFill>
                    <a:effectLst/>
                    <a:latin typeface="微软雅黑" panose="020B0503020204020204" pitchFamily="34" charset="-122"/>
                    <a:ea typeface="微软雅黑" panose="020B0503020204020204" pitchFamily="34" charset="-122"/>
                  </a:endParaRPr>
                </a:p>
              </p:txBody>
            </p:sp>
          </p:grpSp>
        </p:grpSp>
        <p:grpSp>
          <p:nvGrpSpPr>
            <p:cNvPr id="284" name="组合 582"/>
            <p:cNvGrpSpPr>
              <a:grpSpLocks/>
            </p:cNvGrpSpPr>
            <p:nvPr/>
          </p:nvGrpSpPr>
          <p:grpSpPr bwMode="auto">
            <a:xfrm>
              <a:off x="4176539" y="1988840"/>
              <a:ext cx="772697" cy="824349"/>
              <a:chOff x="0" y="0"/>
              <a:chExt cx="2604718" cy="4553974"/>
            </a:xfrm>
          </p:grpSpPr>
          <p:sp>
            <p:nvSpPr>
              <p:cNvPr id="286" name="Freeform 1058"/>
              <p:cNvSpPr>
                <a:spLocks/>
              </p:cNvSpPr>
              <p:nvPr/>
            </p:nvSpPr>
            <p:spPr bwMode="auto">
              <a:xfrm>
                <a:off x="158125" y="0"/>
                <a:ext cx="2289549" cy="3534241"/>
              </a:xfrm>
              <a:custGeom>
                <a:avLst/>
                <a:gdLst>
                  <a:gd name="T0" fmla="*/ 2147483647 w 999"/>
                  <a:gd name="T1" fmla="*/ 0 h 1542"/>
                  <a:gd name="T2" fmla="*/ 2147483647 w 999"/>
                  <a:gd name="T3" fmla="*/ 2147483647 h 1542"/>
                  <a:gd name="T4" fmla="*/ 2147483647 w 999"/>
                  <a:gd name="T5" fmla="*/ 2147483647 h 1542"/>
                  <a:gd name="T6" fmla="*/ 2147483647 w 999"/>
                  <a:gd name="T7" fmla="*/ 2147483647 h 1542"/>
                  <a:gd name="T8" fmla="*/ 2147483647 w 999"/>
                  <a:gd name="T9" fmla="*/ 0 h 1542"/>
                  <a:gd name="T10" fmla="*/ 0 60000 65536"/>
                  <a:gd name="T11" fmla="*/ 0 60000 65536"/>
                  <a:gd name="T12" fmla="*/ 0 60000 65536"/>
                  <a:gd name="T13" fmla="*/ 0 60000 65536"/>
                  <a:gd name="T14" fmla="*/ 0 60000 65536"/>
                  <a:gd name="T15" fmla="*/ 0 w 999"/>
                  <a:gd name="T16" fmla="*/ 0 h 1542"/>
                  <a:gd name="T17" fmla="*/ 999 w 999"/>
                  <a:gd name="T18" fmla="*/ 1542 h 1542"/>
                </a:gdLst>
                <a:ahLst/>
                <a:cxnLst>
                  <a:cxn ang="T10">
                    <a:pos x="T0" y="T1"/>
                  </a:cxn>
                  <a:cxn ang="T11">
                    <a:pos x="T2" y="T3"/>
                  </a:cxn>
                  <a:cxn ang="T12">
                    <a:pos x="T4" y="T5"/>
                  </a:cxn>
                  <a:cxn ang="T13">
                    <a:pos x="T6" y="T7"/>
                  </a:cxn>
                  <a:cxn ang="T14">
                    <a:pos x="T8" y="T9"/>
                  </a:cxn>
                </a:cxnLst>
                <a:rect l="T15" t="T16" r="T17" b="T18"/>
                <a:pathLst>
                  <a:path w="999" h="1542">
                    <a:moveTo>
                      <a:pt x="500" y="0"/>
                    </a:moveTo>
                    <a:cubicBezTo>
                      <a:pt x="500" y="0"/>
                      <a:pt x="0" y="584"/>
                      <a:pt x="237" y="1542"/>
                    </a:cubicBezTo>
                    <a:cubicBezTo>
                      <a:pt x="500" y="1542"/>
                      <a:pt x="500" y="1542"/>
                      <a:pt x="500" y="1542"/>
                    </a:cubicBezTo>
                    <a:cubicBezTo>
                      <a:pt x="762" y="1542"/>
                      <a:pt x="762" y="1542"/>
                      <a:pt x="762" y="1542"/>
                    </a:cubicBezTo>
                    <a:cubicBezTo>
                      <a:pt x="999" y="584"/>
                      <a:pt x="500" y="0"/>
                      <a:pt x="500" y="0"/>
                    </a:cubicBezTo>
                  </a:path>
                </a:pathLst>
              </a:custGeom>
              <a:solidFill>
                <a:srgbClr val="FDD4C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87" name="Oval 604"/>
              <p:cNvSpPr>
                <a:spLocks noChangeArrowheads="1"/>
              </p:cNvSpPr>
              <p:nvPr/>
            </p:nvSpPr>
            <p:spPr bwMode="auto">
              <a:xfrm>
                <a:off x="926097" y="3944189"/>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88" name="Oval 605"/>
              <p:cNvSpPr>
                <a:spLocks noChangeArrowheads="1"/>
              </p:cNvSpPr>
              <p:nvPr/>
            </p:nvSpPr>
            <p:spPr bwMode="auto">
              <a:xfrm>
                <a:off x="926097" y="4013845"/>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89" name="Oval 606"/>
              <p:cNvSpPr>
                <a:spLocks noChangeArrowheads="1"/>
              </p:cNvSpPr>
              <p:nvPr/>
            </p:nvSpPr>
            <p:spPr bwMode="auto">
              <a:xfrm>
                <a:off x="926097" y="408236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90" name="Oval 607"/>
              <p:cNvSpPr>
                <a:spLocks noChangeArrowheads="1"/>
              </p:cNvSpPr>
              <p:nvPr/>
            </p:nvSpPr>
            <p:spPr bwMode="auto">
              <a:xfrm>
                <a:off x="926097" y="415087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91" name="Oval 608"/>
              <p:cNvSpPr>
                <a:spLocks noChangeArrowheads="1"/>
              </p:cNvSpPr>
              <p:nvPr/>
            </p:nvSpPr>
            <p:spPr bwMode="auto">
              <a:xfrm>
                <a:off x="926097" y="421939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92" name="Oval 609"/>
              <p:cNvSpPr>
                <a:spLocks noChangeArrowheads="1"/>
              </p:cNvSpPr>
              <p:nvPr/>
            </p:nvSpPr>
            <p:spPr bwMode="auto">
              <a:xfrm>
                <a:off x="926097" y="4285623"/>
                <a:ext cx="27406" cy="30832"/>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93" name="Oval 610"/>
              <p:cNvSpPr>
                <a:spLocks noChangeArrowheads="1"/>
              </p:cNvSpPr>
              <p:nvPr/>
            </p:nvSpPr>
            <p:spPr bwMode="auto">
              <a:xfrm>
                <a:off x="926097" y="4355280"/>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94" name="Oval 611"/>
              <p:cNvSpPr>
                <a:spLocks noChangeArrowheads="1"/>
              </p:cNvSpPr>
              <p:nvPr/>
            </p:nvSpPr>
            <p:spPr bwMode="auto">
              <a:xfrm>
                <a:off x="926097" y="442379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95" name="Oval 612"/>
              <p:cNvSpPr>
                <a:spLocks noChangeArrowheads="1"/>
              </p:cNvSpPr>
              <p:nvPr/>
            </p:nvSpPr>
            <p:spPr bwMode="auto">
              <a:xfrm>
                <a:off x="926097" y="449231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96" name="Oval 631"/>
              <p:cNvSpPr>
                <a:spLocks noChangeArrowheads="1"/>
              </p:cNvSpPr>
              <p:nvPr/>
            </p:nvSpPr>
            <p:spPr bwMode="auto">
              <a:xfrm>
                <a:off x="971774" y="3979588"/>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97" name="Oval 632"/>
              <p:cNvSpPr>
                <a:spLocks noChangeArrowheads="1"/>
              </p:cNvSpPr>
              <p:nvPr/>
            </p:nvSpPr>
            <p:spPr bwMode="auto">
              <a:xfrm>
                <a:off x="971774" y="4048104"/>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98" name="Oval 633"/>
              <p:cNvSpPr>
                <a:spLocks noChangeArrowheads="1"/>
              </p:cNvSpPr>
              <p:nvPr/>
            </p:nvSpPr>
            <p:spPr bwMode="auto">
              <a:xfrm>
                <a:off x="971774" y="4116619"/>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299" name="Oval 634"/>
              <p:cNvSpPr>
                <a:spLocks noChangeArrowheads="1"/>
              </p:cNvSpPr>
              <p:nvPr/>
            </p:nvSpPr>
            <p:spPr bwMode="auto">
              <a:xfrm>
                <a:off x="971774" y="4185134"/>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00" name="Oval 635"/>
              <p:cNvSpPr>
                <a:spLocks noChangeArrowheads="1"/>
              </p:cNvSpPr>
              <p:nvPr/>
            </p:nvSpPr>
            <p:spPr bwMode="auto">
              <a:xfrm>
                <a:off x="971774" y="4251365"/>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01" name="Oval 636"/>
              <p:cNvSpPr>
                <a:spLocks noChangeArrowheads="1"/>
              </p:cNvSpPr>
              <p:nvPr/>
            </p:nvSpPr>
            <p:spPr bwMode="auto">
              <a:xfrm>
                <a:off x="971774" y="4321022"/>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02" name="Oval 637"/>
              <p:cNvSpPr>
                <a:spLocks noChangeArrowheads="1"/>
              </p:cNvSpPr>
              <p:nvPr/>
            </p:nvSpPr>
            <p:spPr bwMode="auto">
              <a:xfrm>
                <a:off x="971774" y="4389537"/>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03" name="Oval 638"/>
              <p:cNvSpPr>
                <a:spLocks noChangeArrowheads="1"/>
              </p:cNvSpPr>
              <p:nvPr/>
            </p:nvSpPr>
            <p:spPr bwMode="auto">
              <a:xfrm>
                <a:off x="971774" y="4458053"/>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04" name="Oval 639"/>
              <p:cNvSpPr>
                <a:spLocks noChangeArrowheads="1"/>
              </p:cNvSpPr>
              <p:nvPr/>
            </p:nvSpPr>
            <p:spPr bwMode="auto">
              <a:xfrm>
                <a:off x="971774" y="4526568"/>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05" name="Oval 657"/>
              <p:cNvSpPr>
                <a:spLocks noChangeArrowheads="1"/>
              </p:cNvSpPr>
              <p:nvPr/>
            </p:nvSpPr>
            <p:spPr bwMode="auto">
              <a:xfrm>
                <a:off x="1017450" y="3944189"/>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06" name="Oval 658"/>
              <p:cNvSpPr>
                <a:spLocks noChangeArrowheads="1"/>
              </p:cNvSpPr>
              <p:nvPr/>
            </p:nvSpPr>
            <p:spPr bwMode="auto">
              <a:xfrm>
                <a:off x="1017450" y="4013845"/>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07" name="Oval 659"/>
              <p:cNvSpPr>
                <a:spLocks noChangeArrowheads="1"/>
              </p:cNvSpPr>
              <p:nvPr/>
            </p:nvSpPr>
            <p:spPr bwMode="auto">
              <a:xfrm>
                <a:off x="1017450" y="408236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08" name="Oval 660"/>
              <p:cNvSpPr>
                <a:spLocks noChangeArrowheads="1"/>
              </p:cNvSpPr>
              <p:nvPr/>
            </p:nvSpPr>
            <p:spPr bwMode="auto">
              <a:xfrm>
                <a:off x="1017450" y="415087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09" name="Oval 661"/>
              <p:cNvSpPr>
                <a:spLocks noChangeArrowheads="1"/>
              </p:cNvSpPr>
              <p:nvPr/>
            </p:nvSpPr>
            <p:spPr bwMode="auto">
              <a:xfrm>
                <a:off x="1017450" y="421939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10" name="Oval 662"/>
              <p:cNvSpPr>
                <a:spLocks noChangeArrowheads="1"/>
              </p:cNvSpPr>
              <p:nvPr/>
            </p:nvSpPr>
            <p:spPr bwMode="auto">
              <a:xfrm>
                <a:off x="1017450" y="4285623"/>
                <a:ext cx="27406" cy="30832"/>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11" name="Oval 663"/>
              <p:cNvSpPr>
                <a:spLocks noChangeArrowheads="1"/>
              </p:cNvSpPr>
              <p:nvPr/>
            </p:nvSpPr>
            <p:spPr bwMode="auto">
              <a:xfrm>
                <a:off x="1017450" y="4355280"/>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12" name="Oval 664"/>
              <p:cNvSpPr>
                <a:spLocks noChangeArrowheads="1"/>
              </p:cNvSpPr>
              <p:nvPr/>
            </p:nvSpPr>
            <p:spPr bwMode="auto">
              <a:xfrm>
                <a:off x="1017450" y="442379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13" name="Oval 665"/>
              <p:cNvSpPr>
                <a:spLocks noChangeArrowheads="1"/>
              </p:cNvSpPr>
              <p:nvPr/>
            </p:nvSpPr>
            <p:spPr bwMode="auto">
              <a:xfrm>
                <a:off x="1017450" y="449231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14" name="Oval 684"/>
              <p:cNvSpPr>
                <a:spLocks noChangeArrowheads="1"/>
              </p:cNvSpPr>
              <p:nvPr/>
            </p:nvSpPr>
            <p:spPr bwMode="auto">
              <a:xfrm>
                <a:off x="1060843" y="3979588"/>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15" name="Oval 685"/>
              <p:cNvSpPr>
                <a:spLocks noChangeArrowheads="1"/>
              </p:cNvSpPr>
              <p:nvPr/>
            </p:nvSpPr>
            <p:spPr bwMode="auto">
              <a:xfrm>
                <a:off x="1060843" y="4048104"/>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16" name="Oval 686"/>
              <p:cNvSpPr>
                <a:spLocks noChangeArrowheads="1"/>
              </p:cNvSpPr>
              <p:nvPr/>
            </p:nvSpPr>
            <p:spPr bwMode="auto">
              <a:xfrm>
                <a:off x="1060843" y="4116619"/>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17" name="Oval 687"/>
              <p:cNvSpPr>
                <a:spLocks noChangeArrowheads="1"/>
              </p:cNvSpPr>
              <p:nvPr/>
            </p:nvSpPr>
            <p:spPr bwMode="auto">
              <a:xfrm>
                <a:off x="1060843" y="4185134"/>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18" name="Oval 688"/>
              <p:cNvSpPr>
                <a:spLocks noChangeArrowheads="1"/>
              </p:cNvSpPr>
              <p:nvPr/>
            </p:nvSpPr>
            <p:spPr bwMode="auto">
              <a:xfrm>
                <a:off x="1060843" y="4251365"/>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19" name="Oval 689"/>
              <p:cNvSpPr>
                <a:spLocks noChangeArrowheads="1"/>
              </p:cNvSpPr>
              <p:nvPr/>
            </p:nvSpPr>
            <p:spPr bwMode="auto">
              <a:xfrm>
                <a:off x="1060843" y="4321022"/>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20" name="Oval 690"/>
              <p:cNvSpPr>
                <a:spLocks noChangeArrowheads="1"/>
              </p:cNvSpPr>
              <p:nvPr/>
            </p:nvSpPr>
            <p:spPr bwMode="auto">
              <a:xfrm>
                <a:off x="1060843" y="4389537"/>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21" name="Oval 691"/>
              <p:cNvSpPr>
                <a:spLocks noChangeArrowheads="1"/>
              </p:cNvSpPr>
              <p:nvPr/>
            </p:nvSpPr>
            <p:spPr bwMode="auto">
              <a:xfrm>
                <a:off x="1060843" y="4458053"/>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22" name="Oval 692"/>
              <p:cNvSpPr>
                <a:spLocks noChangeArrowheads="1"/>
              </p:cNvSpPr>
              <p:nvPr/>
            </p:nvSpPr>
            <p:spPr bwMode="auto">
              <a:xfrm>
                <a:off x="1060843" y="4526568"/>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23" name="Oval 710"/>
              <p:cNvSpPr>
                <a:spLocks noChangeArrowheads="1"/>
              </p:cNvSpPr>
              <p:nvPr/>
            </p:nvSpPr>
            <p:spPr bwMode="auto">
              <a:xfrm>
                <a:off x="1106520" y="3944189"/>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24" name="Oval 711"/>
              <p:cNvSpPr>
                <a:spLocks noChangeArrowheads="1"/>
              </p:cNvSpPr>
              <p:nvPr/>
            </p:nvSpPr>
            <p:spPr bwMode="auto">
              <a:xfrm>
                <a:off x="1106520" y="4013845"/>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25" name="Oval 712"/>
              <p:cNvSpPr>
                <a:spLocks noChangeArrowheads="1"/>
              </p:cNvSpPr>
              <p:nvPr/>
            </p:nvSpPr>
            <p:spPr bwMode="auto">
              <a:xfrm>
                <a:off x="1106520" y="4082361"/>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26" name="Oval 713"/>
              <p:cNvSpPr>
                <a:spLocks noChangeArrowheads="1"/>
              </p:cNvSpPr>
              <p:nvPr/>
            </p:nvSpPr>
            <p:spPr bwMode="auto">
              <a:xfrm>
                <a:off x="1106520" y="4150876"/>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27" name="Oval 714"/>
              <p:cNvSpPr>
                <a:spLocks noChangeArrowheads="1"/>
              </p:cNvSpPr>
              <p:nvPr/>
            </p:nvSpPr>
            <p:spPr bwMode="auto">
              <a:xfrm>
                <a:off x="1106520" y="4219391"/>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28" name="Oval 715"/>
              <p:cNvSpPr>
                <a:spLocks noChangeArrowheads="1"/>
              </p:cNvSpPr>
              <p:nvPr/>
            </p:nvSpPr>
            <p:spPr bwMode="auto">
              <a:xfrm>
                <a:off x="1106520" y="4285623"/>
                <a:ext cx="29689" cy="30832"/>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29" name="Oval 716"/>
              <p:cNvSpPr>
                <a:spLocks noChangeArrowheads="1"/>
              </p:cNvSpPr>
              <p:nvPr/>
            </p:nvSpPr>
            <p:spPr bwMode="auto">
              <a:xfrm>
                <a:off x="1106520" y="4355280"/>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30" name="Oval 717"/>
              <p:cNvSpPr>
                <a:spLocks noChangeArrowheads="1"/>
              </p:cNvSpPr>
              <p:nvPr/>
            </p:nvSpPr>
            <p:spPr bwMode="auto">
              <a:xfrm>
                <a:off x="1106520" y="4423796"/>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31" name="Oval 718"/>
              <p:cNvSpPr>
                <a:spLocks noChangeArrowheads="1"/>
              </p:cNvSpPr>
              <p:nvPr/>
            </p:nvSpPr>
            <p:spPr bwMode="auto">
              <a:xfrm>
                <a:off x="1106520" y="4492311"/>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32" name="Oval 737"/>
              <p:cNvSpPr>
                <a:spLocks noChangeArrowheads="1"/>
              </p:cNvSpPr>
              <p:nvPr/>
            </p:nvSpPr>
            <p:spPr bwMode="auto">
              <a:xfrm>
                <a:off x="1152197" y="3979588"/>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33" name="Oval 738"/>
              <p:cNvSpPr>
                <a:spLocks noChangeArrowheads="1"/>
              </p:cNvSpPr>
              <p:nvPr/>
            </p:nvSpPr>
            <p:spPr bwMode="auto">
              <a:xfrm>
                <a:off x="1152197" y="4048104"/>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34" name="Oval 739"/>
              <p:cNvSpPr>
                <a:spLocks noChangeArrowheads="1"/>
              </p:cNvSpPr>
              <p:nvPr/>
            </p:nvSpPr>
            <p:spPr bwMode="auto">
              <a:xfrm>
                <a:off x="1152197" y="4116619"/>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35" name="Oval 740"/>
              <p:cNvSpPr>
                <a:spLocks noChangeArrowheads="1"/>
              </p:cNvSpPr>
              <p:nvPr/>
            </p:nvSpPr>
            <p:spPr bwMode="auto">
              <a:xfrm>
                <a:off x="1152197" y="4185134"/>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36" name="Oval 741"/>
              <p:cNvSpPr>
                <a:spLocks noChangeArrowheads="1"/>
              </p:cNvSpPr>
              <p:nvPr/>
            </p:nvSpPr>
            <p:spPr bwMode="auto">
              <a:xfrm>
                <a:off x="1152197" y="4251365"/>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37" name="Oval 742"/>
              <p:cNvSpPr>
                <a:spLocks noChangeArrowheads="1"/>
              </p:cNvSpPr>
              <p:nvPr/>
            </p:nvSpPr>
            <p:spPr bwMode="auto">
              <a:xfrm>
                <a:off x="1152197" y="4321022"/>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38" name="Oval 743"/>
              <p:cNvSpPr>
                <a:spLocks noChangeArrowheads="1"/>
              </p:cNvSpPr>
              <p:nvPr/>
            </p:nvSpPr>
            <p:spPr bwMode="auto">
              <a:xfrm>
                <a:off x="1152197" y="4389537"/>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39" name="Oval 744"/>
              <p:cNvSpPr>
                <a:spLocks noChangeArrowheads="1"/>
              </p:cNvSpPr>
              <p:nvPr/>
            </p:nvSpPr>
            <p:spPr bwMode="auto">
              <a:xfrm>
                <a:off x="1152197" y="4458053"/>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40" name="Oval 745"/>
              <p:cNvSpPr>
                <a:spLocks noChangeArrowheads="1"/>
              </p:cNvSpPr>
              <p:nvPr/>
            </p:nvSpPr>
            <p:spPr bwMode="auto">
              <a:xfrm>
                <a:off x="1152197" y="4526568"/>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41" name="Oval 763"/>
              <p:cNvSpPr>
                <a:spLocks noChangeArrowheads="1"/>
              </p:cNvSpPr>
              <p:nvPr/>
            </p:nvSpPr>
            <p:spPr bwMode="auto">
              <a:xfrm>
                <a:off x="1197873" y="3944189"/>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42" name="Oval 764"/>
              <p:cNvSpPr>
                <a:spLocks noChangeArrowheads="1"/>
              </p:cNvSpPr>
              <p:nvPr/>
            </p:nvSpPr>
            <p:spPr bwMode="auto">
              <a:xfrm>
                <a:off x="1197873" y="4013845"/>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43" name="Oval 765"/>
              <p:cNvSpPr>
                <a:spLocks noChangeArrowheads="1"/>
              </p:cNvSpPr>
              <p:nvPr/>
            </p:nvSpPr>
            <p:spPr bwMode="auto">
              <a:xfrm>
                <a:off x="1197873" y="408236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44" name="Oval 766"/>
              <p:cNvSpPr>
                <a:spLocks noChangeArrowheads="1"/>
              </p:cNvSpPr>
              <p:nvPr/>
            </p:nvSpPr>
            <p:spPr bwMode="auto">
              <a:xfrm>
                <a:off x="1197873" y="415087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45" name="Oval 767"/>
              <p:cNvSpPr>
                <a:spLocks noChangeArrowheads="1"/>
              </p:cNvSpPr>
              <p:nvPr/>
            </p:nvSpPr>
            <p:spPr bwMode="auto">
              <a:xfrm>
                <a:off x="1197873" y="421939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46" name="Oval 768"/>
              <p:cNvSpPr>
                <a:spLocks noChangeArrowheads="1"/>
              </p:cNvSpPr>
              <p:nvPr/>
            </p:nvSpPr>
            <p:spPr bwMode="auto">
              <a:xfrm>
                <a:off x="1197873" y="4285623"/>
                <a:ext cx="27406" cy="30832"/>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47" name="Oval 769"/>
              <p:cNvSpPr>
                <a:spLocks noChangeArrowheads="1"/>
              </p:cNvSpPr>
              <p:nvPr/>
            </p:nvSpPr>
            <p:spPr bwMode="auto">
              <a:xfrm>
                <a:off x="1197873" y="4355280"/>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48" name="Oval 770"/>
              <p:cNvSpPr>
                <a:spLocks noChangeArrowheads="1"/>
              </p:cNvSpPr>
              <p:nvPr/>
            </p:nvSpPr>
            <p:spPr bwMode="auto">
              <a:xfrm>
                <a:off x="1197873" y="442379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49" name="Oval 771"/>
              <p:cNvSpPr>
                <a:spLocks noChangeArrowheads="1"/>
              </p:cNvSpPr>
              <p:nvPr/>
            </p:nvSpPr>
            <p:spPr bwMode="auto">
              <a:xfrm>
                <a:off x="1197873" y="449231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50" name="Oval 791"/>
              <p:cNvSpPr>
                <a:spLocks noChangeArrowheads="1"/>
              </p:cNvSpPr>
              <p:nvPr/>
            </p:nvSpPr>
            <p:spPr bwMode="auto">
              <a:xfrm>
                <a:off x="1243551" y="3979589"/>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51" name="Oval 792"/>
              <p:cNvSpPr>
                <a:spLocks noChangeArrowheads="1"/>
              </p:cNvSpPr>
              <p:nvPr/>
            </p:nvSpPr>
            <p:spPr bwMode="auto">
              <a:xfrm>
                <a:off x="1243551" y="4048105"/>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52" name="Oval 793"/>
              <p:cNvSpPr>
                <a:spLocks noChangeArrowheads="1"/>
              </p:cNvSpPr>
              <p:nvPr/>
            </p:nvSpPr>
            <p:spPr bwMode="auto">
              <a:xfrm>
                <a:off x="1243551" y="4116620"/>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53" name="Oval 794"/>
              <p:cNvSpPr>
                <a:spLocks noChangeArrowheads="1"/>
              </p:cNvSpPr>
              <p:nvPr/>
            </p:nvSpPr>
            <p:spPr bwMode="auto">
              <a:xfrm>
                <a:off x="1243551" y="4185135"/>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54" name="Oval 795"/>
              <p:cNvSpPr>
                <a:spLocks noChangeArrowheads="1"/>
              </p:cNvSpPr>
              <p:nvPr/>
            </p:nvSpPr>
            <p:spPr bwMode="auto">
              <a:xfrm>
                <a:off x="1243551" y="4251366"/>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55" name="Oval 796"/>
              <p:cNvSpPr>
                <a:spLocks noChangeArrowheads="1"/>
              </p:cNvSpPr>
              <p:nvPr/>
            </p:nvSpPr>
            <p:spPr bwMode="auto">
              <a:xfrm>
                <a:off x="1243551" y="4321022"/>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56" name="Oval 797"/>
              <p:cNvSpPr>
                <a:spLocks noChangeArrowheads="1"/>
              </p:cNvSpPr>
              <p:nvPr/>
            </p:nvSpPr>
            <p:spPr bwMode="auto">
              <a:xfrm>
                <a:off x="1243551" y="4389537"/>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57" name="Oval 798"/>
              <p:cNvSpPr>
                <a:spLocks noChangeArrowheads="1"/>
              </p:cNvSpPr>
              <p:nvPr/>
            </p:nvSpPr>
            <p:spPr bwMode="auto">
              <a:xfrm>
                <a:off x="1243551" y="4458053"/>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58" name="Oval 799"/>
              <p:cNvSpPr>
                <a:spLocks noChangeArrowheads="1"/>
              </p:cNvSpPr>
              <p:nvPr/>
            </p:nvSpPr>
            <p:spPr bwMode="auto">
              <a:xfrm>
                <a:off x="1243551" y="4526568"/>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59" name="Oval 817"/>
              <p:cNvSpPr>
                <a:spLocks noChangeArrowheads="1"/>
              </p:cNvSpPr>
              <p:nvPr/>
            </p:nvSpPr>
            <p:spPr bwMode="auto">
              <a:xfrm>
                <a:off x="1288086" y="3944189"/>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60" name="Oval 818"/>
              <p:cNvSpPr>
                <a:spLocks noChangeArrowheads="1"/>
              </p:cNvSpPr>
              <p:nvPr/>
            </p:nvSpPr>
            <p:spPr bwMode="auto">
              <a:xfrm>
                <a:off x="1288086" y="4013846"/>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61" name="Oval 819"/>
              <p:cNvSpPr>
                <a:spLocks noChangeArrowheads="1"/>
              </p:cNvSpPr>
              <p:nvPr/>
            </p:nvSpPr>
            <p:spPr bwMode="auto">
              <a:xfrm>
                <a:off x="1288086" y="4082362"/>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62" name="Oval 820"/>
              <p:cNvSpPr>
                <a:spLocks noChangeArrowheads="1"/>
              </p:cNvSpPr>
              <p:nvPr/>
            </p:nvSpPr>
            <p:spPr bwMode="auto">
              <a:xfrm>
                <a:off x="1288086" y="4150877"/>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63" name="Oval 821"/>
              <p:cNvSpPr>
                <a:spLocks noChangeArrowheads="1"/>
              </p:cNvSpPr>
              <p:nvPr/>
            </p:nvSpPr>
            <p:spPr bwMode="auto">
              <a:xfrm>
                <a:off x="1288086" y="4219392"/>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64" name="Oval 822"/>
              <p:cNvSpPr>
                <a:spLocks noChangeArrowheads="1"/>
              </p:cNvSpPr>
              <p:nvPr/>
            </p:nvSpPr>
            <p:spPr bwMode="auto">
              <a:xfrm>
                <a:off x="1288086" y="4285624"/>
                <a:ext cx="29689" cy="30832"/>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65" name="Oval 823"/>
              <p:cNvSpPr>
                <a:spLocks noChangeArrowheads="1"/>
              </p:cNvSpPr>
              <p:nvPr/>
            </p:nvSpPr>
            <p:spPr bwMode="auto">
              <a:xfrm>
                <a:off x="1288086" y="4355280"/>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66" name="Oval 824"/>
              <p:cNvSpPr>
                <a:spLocks noChangeArrowheads="1"/>
              </p:cNvSpPr>
              <p:nvPr/>
            </p:nvSpPr>
            <p:spPr bwMode="auto">
              <a:xfrm>
                <a:off x="1288086" y="4423796"/>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67" name="Oval 825"/>
              <p:cNvSpPr>
                <a:spLocks noChangeArrowheads="1"/>
              </p:cNvSpPr>
              <p:nvPr/>
            </p:nvSpPr>
            <p:spPr bwMode="auto">
              <a:xfrm>
                <a:off x="1288086" y="4492311"/>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68" name="Oval 844"/>
              <p:cNvSpPr>
                <a:spLocks noChangeArrowheads="1"/>
              </p:cNvSpPr>
              <p:nvPr/>
            </p:nvSpPr>
            <p:spPr bwMode="auto">
              <a:xfrm>
                <a:off x="1333762" y="3979589"/>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69" name="Oval 845"/>
              <p:cNvSpPr>
                <a:spLocks noChangeArrowheads="1"/>
              </p:cNvSpPr>
              <p:nvPr/>
            </p:nvSpPr>
            <p:spPr bwMode="auto">
              <a:xfrm>
                <a:off x="1333762" y="4048105"/>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70" name="Oval 846"/>
              <p:cNvSpPr>
                <a:spLocks noChangeArrowheads="1"/>
              </p:cNvSpPr>
              <p:nvPr/>
            </p:nvSpPr>
            <p:spPr bwMode="auto">
              <a:xfrm>
                <a:off x="1333762" y="4116620"/>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71" name="Oval 847"/>
              <p:cNvSpPr>
                <a:spLocks noChangeArrowheads="1"/>
              </p:cNvSpPr>
              <p:nvPr/>
            </p:nvSpPr>
            <p:spPr bwMode="auto">
              <a:xfrm>
                <a:off x="1333762" y="4185135"/>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72" name="Oval 848"/>
              <p:cNvSpPr>
                <a:spLocks noChangeArrowheads="1"/>
              </p:cNvSpPr>
              <p:nvPr/>
            </p:nvSpPr>
            <p:spPr bwMode="auto">
              <a:xfrm>
                <a:off x="1333762" y="4251366"/>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73" name="Oval 849"/>
              <p:cNvSpPr>
                <a:spLocks noChangeArrowheads="1"/>
              </p:cNvSpPr>
              <p:nvPr/>
            </p:nvSpPr>
            <p:spPr bwMode="auto">
              <a:xfrm>
                <a:off x="1333762" y="4321022"/>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74" name="Oval 850"/>
              <p:cNvSpPr>
                <a:spLocks noChangeArrowheads="1"/>
              </p:cNvSpPr>
              <p:nvPr/>
            </p:nvSpPr>
            <p:spPr bwMode="auto">
              <a:xfrm>
                <a:off x="1333762" y="4389537"/>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75" name="Oval 851"/>
              <p:cNvSpPr>
                <a:spLocks noChangeArrowheads="1"/>
              </p:cNvSpPr>
              <p:nvPr/>
            </p:nvSpPr>
            <p:spPr bwMode="auto">
              <a:xfrm>
                <a:off x="1333762" y="4458053"/>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76" name="Oval 852"/>
              <p:cNvSpPr>
                <a:spLocks noChangeArrowheads="1"/>
              </p:cNvSpPr>
              <p:nvPr/>
            </p:nvSpPr>
            <p:spPr bwMode="auto">
              <a:xfrm>
                <a:off x="1333762" y="4526568"/>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77" name="Oval 870"/>
              <p:cNvSpPr>
                <a:spLocks noChangeArrowheads="1"/>
              </p:cNvSpPr>
              <p:nvPr/>
            </p:nvSpPr>
            <p:spPr bwMode="auto">
              <a:xfrm>
                <a:off x="1379439" y="3944189"/>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78" name="Oval 871"/>
              <p:cNvSpPr>
                <a:spLocks noChangeArrowheads="1"/>
              </p:cNvSpPr>
              <p:nvPr/>
            </p:nvSpPr>
            <p:spPr bwMode="auto">
              <a:xfrm>
                <a:off x="1379439" y="401384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79" name="Oval 872"/>
              <p:cNvSpPr>
                <a:spLocks noChangeArrowheads="1"/>
              </p:cNvSpPr>
              <p:nvPr/>
            </p:nvSpPr>
            <p:spPr bwMode="auto">
              <a:xfrm>
                <a:off x="1379439" y="4082362"/>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80" name="Oval 873"/>
              <p:cNvSpPr>
                <a:spLocks noChangeArrowheads="1"/>
              </p:cNvSpPr>
              <p:nvPr/>
            </p:nvSpPr>
            <p:spPr bwMode="auto">
              <a:xfrm>
                <a:off x="1379439" y="4150877"/>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81" name="Oval 874"/>
              <p:cNvSpPr>
                <a:spLocks noChangeArrowheads="1"/>
              </p:cNvSpPr>
              <p:nvPr/>
            </p:nvSpPr>
            <p:spPr bwMode="auto">
              <a:xfrm>
                <a:off x="1379439" y="4219392"/>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82" name="Oval 875"/>
              <p:cNvSpPr>
                <a:spLocks noChangeArrowheads="1"/>
              </p:cNvSpPr>
              <p:nvPr/>
            </p:nvSpPr>
            <p:spPr bwMode="auto">
              <a:xfrm>
                <a:off x="1379439" y="4285624"/>
                <a:ext cx="27406" cy="30832"/>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83" name="Oval 876"/>
              <p:cNvSpPr>
                <a:spLocks noChangeArrowheads="1"/>
              </p:cNvSpPr>
              <p:nvPr/>
            </p:nvSpPr>
            <p:spPr bwMode="auto">
              <a:xfrm>
                <a:off x="1379439" y="4355280"/>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84" name="Oval 877"/>
              <p:cNvSpPr>
                <a:spLocks noChangeArrowheads="1"/>
              </p:cNvSpPr>
              <p:nvPr/>
            </p:nvSpPr>
            <p:spPr bwMode="auto">
              <a:xfrm>
                <a:off x="1379439" y="442379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85" name="Oval 878"/>
              <p:cNvSpPr>
                <a:spLocks noChangeArrowheads="1"/>
              </p:cNvSpPr>
              <p:nvPr/>
            </p:nvSpPr>
            <p:spPr bwMode="auto">
              <a:xfrm>
                <a:off x="1379439" y="449231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86" name="Oval 897"/>
              <p:cNvSpPr>
                <a:spLocks noChangeArrowheads="1"/>
              </p:cNvSpPr>
              <p:nvPr/>
            </p:nvSpPr>
            <p:spPr bwMode="auto">
              <a:xfrm>
                <a:off x="1425116" y="3979589"/>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87" name="Oval 898"/>
              <p:cNvSpPr>
                <a:spLocks noChangeArrowheads="1"/>
              </p:cNvSpPr>
              <p:nvPr/>
            </p:nvSpPr>
            <p:spPr bwMode="auto">
              <a:xfrm>
                <a:off x="1425116" y="4048105"/>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88" name="Oval 899"/>
              <p:cNvSpPr>
                <a:spLocks noChangeArrowheads="1"/>
              </p:cNvSpPr>
              <p:nvPr/>
            </p:nvSpPr>
            <p:spPr bwMode="auto">
              <a:xfrm>
                <a:off x="1425116" y="4116620"/>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89" name="Oval 900"/>
              <p:cNvSpPr>
                <a:spLocks noChangeArrowheads="1"/>
              </p:cNvSpPr>
              <p:nvPr/>
            </p:nvSpPr>
            <p:spPr bwMode="auto">
              <a:xfrm>
                <a:off x="1425116" y="4185135"/>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90" name="Oval 901"/>
              <p:cNvSpPr>
                <a:spLocks noChangeArrowheads="1"/>
              </p:cNvSpPr>
              <p:nvPr/>
            </p:nvSpPr>
            <p:spPr bwMode="auto">
              <a:xfrm>
                <a:off x="1425116" y="4251366"/>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91" name="Oval 902"/>
              <p:cNvSpPr>
                <a:spLocks noChangeArrowheads="1"/>
              </p:cNvSpPr>
              <p:nvPr/>
            </p:nvSpPr>
            <p:spPr bwMode="auto">
              <a:xfrm>
                <a:off x="1425116" y="4321022"/>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92" name="Oval 903"/>
              <p:cNvSpPr>
                <a:spLocks noChangeArrowheads="1"/>
              </p:cNvSpPr>
              <p:nvPr/>
            </p:nvSpPr>
            <p:spPr bwMode="auto">
              <a:xfrm>
                <a:off x="1425116" y="4389537"/>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93" name="Oval 904"/>
              <p:cNvSpPr>
                <a:spLocks noChangeArrowheads="1"/>
              </p:cNvSpPr>
              <p:nvPr/>
            </p:nvSpPr>
            <p:spPr bwMode="auto">
              <a:xfrm>
                <a:off x="1425116" y="4458053"/>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94" name="Oval 905"/>
              <p:cNvSpPr>
                <a:spLocks noChangeArrowheads="1"/>
              </p:cNvSpPr>
              <p:nvPr/>
            </p:nvSpPr>
            <p:spPr bwMode="auto">
              <a:xfrm>
                <a:off x="1425116" y="4526568"/>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95" name="Oval 923"/>
              <p:cNvSpPr>
                <a:spLocks noChangeArrowheads="1"/>
              </p:cNvSpPr>
              <p:nvPr/>
            </p:nvSpPr>
            <p:spPr bwMode="auto">
              <a:xfrm>
                <a:off x="1470792" y="3944189"/>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96" name="Oval 924"/>
              <p:cNvSpPr>
                <a:spLocks noChangeArrowheads="1"/>
              </p:cNvSpPr>
              <p:nvPr/>
            </p:nvSpPr>
            <p:spPr bwMode="auto">
              <a:xfrm>
                <a:off x="1470792" y="401384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97" name="Oval 925"/>
              <p:cNvSpPr>
                <a:spLocks noChangeArrowheads="1"/>
              </p:cNvSpPr>
              <p:nvPr/>
            </p:nvSpPr>
            <p:spPr bwMode="auto">
              <a:xfrm>
                <a:off x="1470792" y="4082362"/>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98" name="Oval 926"/>
              <p:cNvSpPr>
                <a:spLocks noChangeArrowheads="1"/>
              </p:cNvSpPr>
              <p:nvPr/>
            </p:nvSpPr>
            <p:spPr bwMode="auto">
              <a:xfrm>
                <a:off x="1470792" y="4150877"/>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399" name="Oval 927"/>
              <p:cNvSpPr>
                <a:spLocks noChangeArrowheads="1"/>
              </p:cNvSpPr>
              <p:nvPr/>
            </p:nvSpPr>
            <p:spPr bwMode="auto">
              <a:xfrm>
                <a:off x="1470792" y="4219392"/>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00" name="Oval 928"/>
              <p:cNvSpPr>
                <a:spLocks noChangeArrowheads="1"/>
              </p:cNvSpPr>
              <p:nvPr/>
            </p:nvSpPr>
            <p:spPr bwMode="auto">
              <a:xfrm>
                <a:off x="1470792" y="4285624"/>
                <a:ext cx="27406" cy="30832"/>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01" name="Oval 929"/>
              <p:cNvSpPr>
                <a:spLocks noChangeArrowheads="1"/>
              </p:cNvSpPr>
              <p:nvPr/>
            </p:nvSpPr>
            <p:spPr bwMode="auto">
              <a:xfrm>
                <a:off x="1470792" y="4355280"/>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02" name="Oval 930"/>
              <p:cNvSpPr>
                <a:spLocks noChangeArrowheads="1"/>
              </p:cNvSpPr>
              <p:nvPr/>
            </p:nvSpPr>
            <p:spPr bwMode="auto">
              <a:xfrm>
                <a:off x="1470792" y="442379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03" name="Oval 931"/>
              <p:cNvSpPr>
                <a:spLocks noChangeArrowheads="1"/>
              </p:cNvSpPr>
              <p:nvPr/>
            </p:nvSpPr>
            <p:spPr bwMode="auto">
              <a:xfrm>
                <a:off x="1470792" y="449231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04" name="Oval 950"/>
              <p:cNvSpPr>
                <a:spLocks noChangeArrowheads="1"/>
              </p:cNvSpPr>
              <p:nvPr/>
            </p:nvSpPr>
            <p:spPr bwMode="auto">
              <a:xfrm>
                <a:off x="1516470" y="3979589"/>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05" name="Oval 951"/>
              <p:cNvSpPr>
                <a:spLocks noChangeArrowheads="1"/>
              </p:cNvSpPr>
              <p:nvPr/>
            </p:nvSpPr>
            <p:spPr bwMode="auto">
              <a:xfrm>
                <a:off x="1516470" y="4048105"/>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06" name="Oval 952"/>
              <p:cNvSpPr>
                <a:spLocks noChangeArrowheads="1"/>
              </p:cNvSpPr>
              <p:nvPr/>
            </p:nvSpPr>
            <p:spPr bwMode="auto">
              <a:xfrm>
                <a:off x="1516470" y="4116620"/>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07" name="Oval 953"/>
              <p:cNvSpPr>
                <a:spLocks noChangeArrowheads="1"/>
              </p:cNvSpPr>
              <p:nvPr/>
            </p:nvSpPr>
            <p:spPr bwMode="auto">
              <a:xfrm>
                <a:off x="1516470" y="4185135"/>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08" name="Oval 954"/>
              <p:cNvSpPr>
                <a:spLocks noChangeArrowheads="1"/>
              </p:cNvSpPr>
              <p:nvPr/>
            </p:nvSpPr>
            <p:spPr bwMode="auto">
              <a:xfrm>
                <a:off x="1516470" y="4251366"/>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09" name="Oval 955"/>
              <p:cNvSpPr>
                <a:spLocks noChangeArrowheads="1"/>
              </p:cNvSpPr>
              <p:nvPr/>
            </p:nvSpPr>
            <p:spPr bwMode="auto">
              <a:xfrm>
                <a:off x="1516470" y="4321022"/>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10" name="Oval 956"/>
              <p:cNvSpPr>
                <a:spLocks noChangeArrowheads="1"/>
              </p:cNvSpPr>
              <p:nvPr/>
            </p:nvSpPr>
            <p:spPr bwMode="auto">
              <a:xfrm>
                <a:off x="1516470" y="4389537"/>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11" name="Oval 957"/>
              <p:cNvSpPr>
                <a:spLocks noChangeArrowheads="1"/>
              </p:cNvSpPr>
              <p:nvPr/>
            </p:nvSpPr>
            <p:spPr bwMode="auto">
              <a:xfrm>
                <a:off x="1516470" y="4458053"/>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12" name="Oval 958"/>
              <p:cNvSpPr>
                <a:spLocks noChangeArrowheads="1"/>
              </p:cNvSpPr>
              <p:nvPr/>
            </p:nvSpPr>
            <p:spPr bwMode="auto">
              <a:xfrm>
                <a:off x="1516470" y="4526568"/>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13" name="Oval 976"/>
              <p:cNvSpPr>
                <a:spLocks noChangeArrowheads="1"/>
              </p:cNvSpPr>
              <p:nvPr/>
            </p:nvSpPr>
            <p:spPr bwMode="auto">
              <a:xfrm>
                <a:off x="1559863" y="3944189"/>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14" name="Oval 977"/>
              <p:cNvSpPr>
                <a:spLocks noChangeArrowheads="1"/>
              </p:cNvSpPr>
              <p:nvPr/>
            </p:nvSpPr>
            <p:spPr bwMode="auto">
              <a:xfrm>
                <a:off x="1559863" y="4013846"/>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15" name="Oval 978"/>
              <p:cNvSpPr>
                <a:spLocks noChangeArrowheads="1"/>
              </p:cNvSpPr>
              <p:nvPr/>
            </p:nvSpPr>
            <p:spPr bwMode="auto">
              <a:xfrm>
                <a:off x="1559863" y="4082362"/>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16" name="Oval 979"/>
              <p:cNvSpPr>
                <a:spLocks noChangeArrowheads="1"/>
              </p:cNvSpPr>
              <p:nvPr/>
            </p:nvSpPr>
            <p:spPr bwMode="auto">
              <a:xfrm>
                <a:off x="1559863" y="4150877"/>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17" name="Oval 980"/>
              <p:cNvSpPr>
                <a:spLocks noChangeArrowheads="1"/>
              </p:cNvSpPr>
              <p:nvPr/>
            </p:nvSpPr>
            <p:spPr bwMode="auto">
              <a:xfrm>
                <a:off x="1559863" y="4219392"/>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18" name="Oval 981"/>
              <p:cNvSpPr>
                <a:spLocks noChangeArrowheads="1"/>
              </p:cNvSpPr>
              <p:nvPr/>
            </p:nvSpPr>
            <p:spPr bwMode="auto">
              <a:xfrm>
                <a:off x="1559863" y="4285624"/>
                <a:ext cx="29689" cy="30832"/>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19" name="Oval 982"/>
              <p:cNvSpPr>
                <a:spLocks noChangeArrowheads="1"/>
              </p:cNvSpPr>
              <p:nvPr/>
            </p:nvSpPr>
            <p:spPr bwMode="auto">
              <a:xfrm>
                <a:off x="1559863" y="4355280"/>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20" name="Oval 983"/>
              <p:cNvSpPr>
                <a:spLocks noChangeArrowheads="1"/>
              </p:cNvSpPr>
              <p:nvPr/>
            </p:nvSpPr>
            <p:spPr bwMode="auto">
              <a:xfrm>
                <a:off x="1559863" y="4423796"/>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21" name="Oval 984"/>
              <p:cNvSpPr>
                <a:spLocks noChangeArrowheads="1"/>
              </p:cNvSpPr>
              <p:nvPr/>
            </p:nvSpPr>
            <p:spPr bwMode="auto">
              <a:xfrm>
                <a:off x="1559863" y="4492311"/>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22" name="Oval 1004"/>
              <p:cNvSpPr>
                <a:spLocks noChangeArrowheads="1"/>
              </p:cNvSpPr>
              <p:nvPr/>
            </p:nvSpPr>
            <p:spPr bwMode="auto">
              <a:xfrm>
                <a:off x="1652357" y="3944189"/>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23" name="Oval 1005"/>
              <p:cNvSpPr>
                <a:spLocks noChangeArrowheads="1"/>
              </p:cNvSpPr>
              <p:nvPr/>
            </p:nvSpPr>
            <p:spPr bwMode="auto">
              <a:xfrm>
                <a:off x="1652357" y="4013845"/>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24" name="Oval 1006"/>
              <p:cNvSpPr>
                <a:spLocks noChangeArrowheads="1"/>
              </p:cNvSpPr>
              <p:nvPr/>
            </p:nvSpPr>
            <p:spPr bwMode="auto">
              <a:xfrm>
                <a:off x="1652357" y="408236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25" name="Oval 1007"/>
              <p:cNvSpPr>
                <a:spLocks noChangeArrowheads="1"/>
              </p:cNvSpPr>
              <p:nvPr/>
            </p:nvSpPr>
            <p:spPr bwMode="auto">
              <a:xfrm>
                <a:off x="1652357" y="415087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26" name="Oval 1008"/>
              <p:cNvSpPr>
                <a:spLocks noChangeArrowheads="1"/>
              </p:cNvSpPr>
              <p:nvPr/>
            </p:nvSpPr>
            <p:spPr bwMode="auto">
              <a:xfrm>
                <a:off x="1652357" y="421939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27" name="Oval 1009"/>
              <p:cNvSpPr>
                <a:spLocks noChangeArrowheads="1"/>
              </p:cNvSpPr>
              <p:nvPr/>
            </p:nvSpPr>
            <p:spPr bwMode="auto">
              <a:xfrm>
                <a:off x="1652357" y="4285623"/>
                <a:ext cx="27406" cy="30832"/>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28" name="Oval 1010"/>
              <p:cNvSpPr>
                <a:spLocks noChangeArrowheads="1"/>
              </p:cNvSpPr>
              <p:nvPr/>
            </p:nvSpPr>
            <p:spPr bwMode="auto">
              <a:xfrm>
                <a:off x="1652357" y="4355280"/>
                <a:ext cx="27406"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29" name="Oval 1011"/>
              <p:cNvSpPr>
                <a:spLocks noChangeArrowheads="1"/>
              </p:cNvSpPr>
              <p:nvPr/>
            </p:nvSpPr>
            <p:spPr bwMode="auto">
              <a:xfrm>
                <a:off x="1652357" y="4423796"/>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30" name="Oval 1012"/>
              <p:cNvSpPr>
                <a:spLocks noChangeArrowheads="1"/>
              </p:cNvSpPr>
              <p:nvPr/>
            </p:nvSpPr>
            <p:spPr bwMode="auto">
              <a:xfrm>
                <a:off x="1652357" y="4492311"/>
                <a:ext cx="27406"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31" name="Oval 1031"/>
              <p:cNvSpPr>
                <a:spLocks noChangeArrowheads="1"/>
              </p:cNvSpPr>
              <p:nvPr/>
            </p:nvSpPr>
            <p:spPr bwMode="auto">
              <a:xfrm>
                <a:off x="1605538" y="3979588"/>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32" name="Oval 1032"/>
              <p:cNvSpPr>
                <a:spLocks noChangeArrowheads="1"/>
              </p:cNvSpPr>
              <p:nvPr/>
            </p:nvSpPr>
            <p:spPr bwMode="auto">
              <a:xfrm>
                <a:off x="1605538" y="4048104"/>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33" name="Oval 1033"/>
              <p:cNvSpPr>
                <a:spLocks noChangeArrowheads="1"/>
              </p:cNvSpPr>
              <p:nvPr/>
            </p:nvSpPr>
            <p:spPr bwMode="auto">
              <a:xfrm>
                <a:off x="1605538" y="4116619"/>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34" name="Oval 1034"/>
              <p:cNvSpPr>
                <a:spLocks noChangeArrowheads="1"/>
              </p:cNvSpPr>
              <p:nvPr/>
            </p:nvSpPr>
            <p:spPr bwMode="auto">
              <a:xfrm>
                <a:off x="1605538" y="4185134"/>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35" name="Oval 1035"/>
              <p:cNvSpPr>
                <a:spLocks noChangeArrowheads="1"/>
              </p:cNvSpPr>
              <p:nvPr/>
            </p:nvSpPr>
            <p:spPr bwMode="auto">
              <a:xfrm>
                <a:off x="1605538" y="4251365"/>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36" name="Oval 1036"/>
              <p:cNvSpPr>
                <a:spLocks noChangeArrowheads="1"/>
              </p:cNvSpPr>
              <p:nvPr/>
            </p:nvSpPr>
            <p:spPr bwMode="auto">
              <a:xfrm>
                <a:off x="1605538" y="4321022"/>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37" name="Oval 1037"/>
              <p:cNvSpPr>
                <a:spLocks noChangeArrowheads="1"/>
              </p:cNvSpPr>
              <p:nvPr/>
            </p:nvSpPr>
            <p:spPr bwMode="auto">
              <a:xfrm>
                <a:off x="1605538" y="4389537"/>
                <a:ext cx="29689" cy="29690"/>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38" name="Oval 1038"/>
              <p:cNvSpPr>
                <a:spLocks noChangeArrowheads="1"/>
              </p:cNvSpPr>
              <p:nvPr/>
            </p:nvSpPr>
            <p:spPr bwMode="auto">
              <a:xfrm>
                <a:off x="1605538" y="4458053"/>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39" name="Oval 1039"/>
              <p:cNvSpPr>
                <a:spLocks noChangeArrowheads="1"/>
              </p:cNvSpPr>
              <p:nvPr/>
            </p:nvSpPr>
            <p:spPr bwMode="auto">
              <a:xfrm>
                <a:off x="1605538" y="4526568"/>
                <a:ext cx="29689" cy="27406"/>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40" name="Freeform 1057"/>
              <p:cNvSpPr>
                <a:spLocks/>
              </p:cNvSpPr>
              <p:nvPr/>
            </p:nvSpPr>
            <p:spPr bwMode="auto">
              <a:xfrm>
                <a:off x="762802" y="3504550"/>
                <a:ext cx="1079114" cy="419085"/>
              </a:xfrm>
              <a:custGeom>
                <a:avLst/>
                <a:gdLst>
                  <a:gd name="T0" fmla="*/ 2147483647 w 945"/>
                  <a:gd name="T1" fmla="*/ 2147483647 h 367"/>
                  <a:gd name="T2" fmla="*/ 2147483647 w 945"/>
                  <a:gd name="T3" fmla="*/ 2147483647 h 367"/>
                  <a:gd name="T4" fmla="*/ 0 w 945"/>
                  <a:gd name="T5" fmla="*/ 0 h 367"/>
                  <a:gd name="T6" fmla="*/ 2147483647 w 945"/>
                  <a:gd name="T7" fmla="*/ 0 h 367"/>
                  <a:gd name="T8" fmla="*/ 2147483647 w 945"/>
                  <a:gd name="T9" fmla="*/ 2147483647 h 367"/>
                  <a:gd name="T10" fmla="*/ 0 60000 65536"/>
                  <a:gd name="T11" fmla="*/ 0 60000 65536"/>
                  <a:gd name="T12" fmla="*/ 0 60000 65536"/>
                  <a:gd name="T13" fmla="*/ 0 60000 65536"/>
                  <a:gd name="T14" fmla="*/ 0 60000 65536"/>
                  <a:gd name="T15" fmla="*/ 0 w 945"/>
                  <a:gd name="T16" fmla="*/ 0 h 367"/>
                  <a:gd name="T17" fmla="*/ 945 w 945"/>
                  <a:gd name="T18" fmla="*/ 367 h 367"/>
                </a:gdLst>
                <a:ahLst/>
                <a:cxnLst>
                  <a:cxn ang="T10">
                    <a:pos x="T0" y="T1"/>
                  </a:cxn>
                  <a:cxn ang="T11">
                    <a:pos x="T2" y="T3"/>
                  </a:cxn>
                  <a:cxn ang="T12">
                    <a:pos x="T4" y="T5"/>
                  </a:cxn>
                  <a:cxn ang="T13">
                    <a:pos x="T6" y="T7"/>
                  </a:cxn>
                  <a:cxn ang="T14">
                    <a:pos x="T8" y="T9"/>
                  </a:cxn>
                </a:cxnLst>
                <a:rect l="T15" t="T16" r="T17" b="T18"/>
                <a:pathLst>
                  <a:path w="945" h="367">
                    <a:moveTo>
                      <a:pt x="813" y="367"/>
                    </a:moveTo>
                    <a:lnTo>
                      <a:pt x="133" y="367"/>
                    </a:lnTo>
                    <a:lnTo>
                      <a:pt x="0" y="0"/>
                    </a:lnTo>
                    <a:lnTo>
                      <a:pt x="945" y="0"/>
                    </a:lnTo>
                    <a:lnTo>
                      <a:pt x="813" y="367"/>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1" name="任意多边形 739"/>
              <p:cNvSpPr>
                <a:spLocks/>
              </p:cNvSpPr>
              <p:nvPr/>
            </p:nvSpPr>
            <p:spPr bwMode="auto">
              <a:xfrm>
                <a:off x="554620" y="0"/>
                <a:ext cx="1495697" cy="3534241"/>
              </a:xfrm>
              <a:custGeom>
                <a:avLst/>
                <a:gdLst>
                  <a:gd name="T0" fmla="*/ 5349 w 2079324"/>
                  <a:gd name="T1" fmla="*/ 0 h 4913313"/>
                  <a:gd name="T2" fmla="*/ 9637 w 2079324"/>
                  <a:gd name="T3" fmla="*/ 25242 h 4913313"/>
                  <a:gd name="T4" fmla="*/ 5349 w 2079324"/>
                  <a:gd name="T5" fmla="*/ 25242 h 4913313"/>
                  <a:gd name="T6" fmla="*/ 1044 w 2079324"/>
                  <a:gd name="T7" fmla="*/ 25242 h 4913313"/>
                  <a:gd name="T8" fmla="*/ 5349 w 2079324"/>
                  <a:gd name="T9" fmla="*/ 0 h 4913313"/>
                  <a:gd name="T10" fmla="*/ 0 60000 65536"/>
                  <a:gd name="T11" fmla="*/ 0 60000 65536"/>
                  <a:gd name="T12" fmla="*/ 0 60000 65536"/>
                  <a:gd name="T13" fmla="*/ 0 60000 65536"/>
                  <a:gd name="T14" fmla="*/ 0 60000 65536"/>
                  <a:gd name="T15" fmla="*/ 0 w 2079324"/>
                  <a:gd name="T16" fmla="*/ 0 h 4913313"/>
                  <a:gd name="T17" fmla="*/ 2079324 w 2079324"/>
                  <a:gd name="T18" fmla="*/ 4913313 h 4913313"/>
                </a:gdLst>
                <a:ahLst/>
                <a:cxnLst>
                  <a:cxn ang="T10">
                    <a:pos x="T0" y="T1"/>
                  </a:cxn>
                  <a:cxn ang="T11">
                    <a:pos x="T2" y="T3"/>
                  </a:cxn>
                  <a:cxn ang="T12">
                    <a:pos x="T4" y="T5"/>
                  </a:cxn>
                  <a:cxn ang="T13">
                    <a:pos x="T6" y="T7"/>
                  </a:cxn>
                  <a:cxn ang="T14">
                    <a:pos x="T8" y="T9"/>
                  </a:cxn>
                </a:cxnLst>
                <a:rect l="T15" t="T16" r="T17" b="T18"/>
                <a:pathLst>
                  <a:path w="2079324" h="4913313">
                    <a:moveTo>
                      <a:pt x="1041102" y="0"/>
                    </a:moveTo>
                    <a:cubicBezTo>
                      <a:pt x="1041102" y="0"/>
                      <a:pt x="2630978" y="1860814"/>
                      <a:pt x="1875867" y="4913313"/>
                    </a:cubicBezTo>
                    <a:cubicBezTo>
                      <a:pt x="1875867" y="4913313"/>
                      <a:pt x="1875867" y="4913313"/>
                      <a:pt x="1041102" y="4913313"/>
                    </a:cubicBezTo>
                    <a:cubicBezTo>
                      <a:pt x="1041102" y="4913313"/>
                      <a:pt x="1041102" y="4913313"/>
                      <a:pt x="203152" y="4913313"/>
                    </a:cubicBezTo>
                    <a:cubicBezTo>
                      <a:pt x="-551960" y="1860814"/>
                      <a:pt x="1041102" y="0"/>
                      <a:pt x="1041102" y="0"/>
                    </a:cubicBezTo>
                    <a:close/>
                  </a:path>
                </a:pathLst>
              </a:custGeom>
              <a:solidFill>
                <a:srgbClr val="00A5E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2" name="Freeform 1059"/>
              <p:cNvSpPr>
                <a:spLocks/>
              </p:cNvSpPr>
              <p:nvPr/>
            </p:nvSpPr>
            <p:spPr bwMode="auto">
              <a:xfrm>
                <a:off x="514134" y="1588469"/>
                <a:ext cx="1574707" cy="1927560"/>
              </a:xfrm>
              <a:custGeom>
                <a:avLst/>
                <a:gdLst>
                  <a:gd name="T0" fmla="*/ 2147483647 w 687"/>
                  <a:gd name="T1" fmla="*/ 2147483647 h 841"/>
                  <a:gd name="T2" fmla="*/ 2147483647 w 687"/>
                  <a:gd name="T3" fmla="*/ 2147483647 h 841"/>
                  <a:gd name="T4" fmla="*/ 2147483647 w 687"/>
                  <a:gd name="T5" fmla="*/ 2147483647 h 841"/>
                  <a:gd name="T6" fmla="*/ 2147483647 w 687"/>
                  <a:gd name="T7" fmla="*/ 0 h 841"/>
                  <a:gd name="T8" fmla="*/ 2147483647 w 687"/>
                  <a:gd name="T9" fmla="*/ 0 h 841"/>
                  <a:gd name="T10" fmla="*/ 2147483647 w 687"/>
                  <a:gd name="T11" fmla="*/ 2147483647 h 841"/>
                  <a:gd name="T12" fmla="*/ 0 60000 65536"/>
                  <a:gd name="T13" fmla="*/ 0 60000 65536"/>
                  <a:gd name="T14" fmla="*/ 0 60000 65536"/>
                  <a:gd name="T15" fmla="*/ 0 60000 65536"/>
                  <a:gd name="T16" fmla="*/ 0 60000 65536"/>
                  <a:gd name="T17" fmla="*/ 0 60000 65536"/>
                  <a:gd name="T18" fmla="*/ 0 w 687"/>
                  <a:gd name="T19" fmla="*/ 0 h 841"/>
                  <a:gd name="T20" fmla="*/ 687 w 687"/>
                  <a:gd name="T21" fmla="*/ 841 h 841"/>
                </a:gdLst>
                <a:ahLst/>
                <a:cxnLst>
                  <a:cxn ang="T12">
                    <a:pos x="T0" y="T1"/>
                  </a:cxn>
                  <a:cxn ang="T13">
                    <a:pos x="T2" y="T3"/>
                  </a:cxn>
                  <a:cxn ang="T14">
                    <a:pos x="T4" y="T5"/>
                  </a:cxn>
                  <a:cxn ang="T15">
                    <a:pos x="T6" y="T7"/>
                  </a:cxn>
                  <a:cxn ang="T16">
                    <a:pos x="T8" y="T9"/>
                  </a:cxn>
                  <a:cxn ang="T17">
                    <a:pos x="T10" y="T11"/>
                  </a:cxn>
                </a:cxnLst>
                <a:rect l="T18" t="T19" r="T20" b="T21"/>
                <a:pathLst>
                  <a:path w="687" h="841">
                    <a:moveTo>
                      <a:pt x="81" y="841"/>
                    </a:moveTo>
                    <a:cubicBezTo>
                      <a:pt x="344" y="841"/>
                      <a:pt x="344" y="841"/>
                      <a:pt x="344" y="841"/>
                    </a:cubicBezTo>
                    <a:cubicBezTo>
                      <a:pt x="606" y="841"/>
                      <a:pt x="606" y="841"/>
                      <a:pt x="606" y="841"/>
                    </a:cubicBezTo>
                    <a:cubicBezTo>
                      <a:pt x="687" y="514"/>
                      <a:pt x="682" y="232"/>
                      <a:pt x="641" y="0"/>
                    </a:cubicBezTo>
                    <a:cubicBezTo>
                      <a:pt x="46" y="0"/>
                      <a:pt x="46" y="0"/>
                      <a:pt x="46" y="0"/>
                    </a:cubicBezTo>
                    <a:cubicBezTo>
                      <a:pt x="5" y="232"/>
                      <a:pt x="0" y="514"/>
                      <a:pt x="81" y="841"/>
                    </a:cubicBezTo>
                    <a:close/>
                  </a:path>
                </a:pathLst>
              </a:custGeom>
              <a:solidFill>
                <a:srgbClr val="00A5E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3" name="Oval 1061"/>
              <p:cNvSpPr>
                <a:spLocks noChangeArrowheads="1"/>
              </p:cNvSpPr>
              <p:nvPr/>
            </p:nvSpPr>
            <p:spPr bwMode="auto">
              <a:xfrm>
                <a:off x="698855" y="1643221"/>
                <a:ext cx="50244" cy="5138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44" name="Oval 1062"/>
              <p:cNvSpPr>
                <a:spLocks noChangeArrowheads="1"/>
              </p:cNvSpPr>
              <p:nvPr/>
            </p:nvSpPr>
            <p:spPr bwMode="auto">
              <a:xfrm>
                <a:off x="826750" y="1643221"/>
                <a:ext cx="50244" cy="5138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45" name="Oval 1063"/>
              <p:cNvSpPr>
                <a:spLocks noChangeArrowheads="1"/>
              </p:cNvSpPr>
              <p:nvPr/>
            </p:nvSpPr>
            <p:spPr bwMode="auto">
              <a:xfrm>
                <a:off x="958071" y="1643221"/>
                <a:ext cx="47961" cy="5138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46" name="Oval 1064"/>
              <p:cNvSpPr>
                <a:spLocks noChangeArrowheads="1"/>
              </p:cNvSpPr>
              <p:nvPr/>
            </p:nvSpPr>
            <p:spPr bwMode="auto">
              <a:xfrm>
                <a:off x="1085965" y="1643221"/>
                <a:ext cx="47961" cy="5138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47" name="Oval 1065"/>
              <p:cNvSpPr>
                <a:spLocks noChangeArrowheads="1"/>
              </p:cNvSpPr>
              <p:nvPr/>
            </p:nvSpPr>
            <p:spPr bwMode="auto">
              <a:xfrm>
                <a:off x="1213860" y="1643221"/>
                <a:ext cx="47961" cy="5138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48" name="Oval 1066"/>
              <p:cNvSpPr>
                <a:spLocks noChangeArrowheads="1"/>
              </p:cNvSpPr>
              <p:nvPr/>
            </p:nvSpPr>
            <p:spPr bwMode="auto">
              <a:xfrm>
                <a:off x="1342897" y="1643221"/>
                <a:ext cx="47961" cy="5138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49" name="Oval 1067"/>
              <p:cNvSpPr>
                <a:spLocks noChangeArrowheads="1"/>
              </p:cNvSpPr>
              <p:nvPr/>
            </p:nvSpPr>
            <p:spPr bwMode="auto">
              <a:xfrm>
                <a:off x="1470792" y="1643221"/>
                <a:ext cx="50244" cy="5138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50" name="Oval 1068"/>
              <p:cNvSpPr>
                <a:spLocks noChangeArrowheads="1"/>
              </p:cNvSpPr>
              <p:nvPr/>
            </p:nvSpPr>
            <p:spPr bwMode="auto">
              <a:xfrm>
                <a:off x="1598687" y="1643221"/>
                <a:ext cx="51387" cy="5138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51" name="Oval 1069"/>
              <p:cNvSpPr>
                <a:spLocks noChangeArrowheads="1"/>
              </p:cNvSpPr>
              <p:nvPr/>
            </p:nvSpPr>
            <p:spPr bwMode="auto">
              <a:xfrm>
                <a:off x="1730008" y="1643221"/>
                <a:ext cx="47961" cy="5138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52" name="Oval 1070"/>
              <p:cNvSpPr>
                <a:spLocks noChangeArrowheads="1"/>
              </p:cNvSpPr>
              <p:nvPr/>
            </p:nvSpPr>
            <p:spPr bwMode="auto">
              <a:xfrm>
                <a:off x="1857903" y="1643221"/>
                <a:ext cx="47961" cy="5138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53" name="Freeform 1079"/>
              <p:cNvSpPr>
                <a:spLocks/>
              </p:cNvSpPr>
              <p:nvPr/>
            </p:nvSpPr>
            <p:spPr bwMode="auto">
              <a:xfrm>
                <a:off x="0" y="2621847"/>
                <a:ext cx="733112" cy="1096242"/>
              </a:xfrm>
              <a:custGeom>
                <a:avLst/>
                <a:gdLst>
                  <a:gd name="T0" fmla="*/ 2147483647 w 642"/>
                  <a:gd name="T1" fmla="*/ 2147483647 h 960"/>
                  <a:gd name="T2" fmla="*/ 2147483647 w 642"/>
                  <a:gd name="T3" fmla="*/ 2147483647 h 960"/>
                  <a:gd name="T4" fmla="*/ 0 w 642"/>
                  <a:gd name="T5" fmla="*/ 2147483647 h 960"/>
                  <a:gd name="T6" fmla="*/ 2147483647 w 642"/>
                  <a:gd name="T7" fmla="*/ 0 h 960"/>
                  <a:gd name="T8" fmla="*/ 2147483647 w 642"/>
                  <a:gd name="T9" fmla="*/ 2147483647 h 960"/>
                  <a:gd name="T10" fmla="*/ 0 60000 65536"/>
                  <a:gd name="T11" fmla="*/ 0 60000 65536"/>
                  <a:gd name="T12" fmla="*/ 0 60000 65536"/>
                  <a:gd name="T13" fmla="*/ 0 60000 65536"/>
                  <a:gd name="T14" fmla="*/ 0 60000 65536"/>
                  <a:gd name="T15" fmla="*/ 0 w 642"/>
                  <a:gd name="T16" fmla="*/ 0 h 960"/>
                  <a:gd name="T17" fmla="*/ 642 w 642"/>
                  <a:gd name="T18" fmla="*/ 960 h 960"/>
                </a:gdLst>
                <a:ahLst/>
                <a:cxnLst>
                  <a:cxn ang="T10">
                    <a:pos x="T0" y="T1"/>
                  </a:cxn>
                  <a:cxn ang="T11">
                    <a:pos x="T2" y="T3"/>
                  </a:cxn>
                  <a:cxn ang="T12">
                    <a:pos x="T4" y="T5"/>
                  </a:cxn>
                  <a:cxn ang="T13">
                    <a:pos x="T6" y="T7"/>
                  </a:cxn>
                  <a:cxn ang="T14">
                    <a:pos x="T8" y="T9"/>
                  </a:cxn>
                </a:cxnLst>
                <a:rect l="T15" t="T16" r="T17" b="T18"/>
                <a:pathLst>
                  <a:path w="642" h="960">
                    <a:moveTo>
                      <a:pt x="642" y="761"/>
                    </a:moveTo>
                    <a:lnTo>
                      <a:pt x="26" y="960"/>
                    </a:lnTo>
                    <a:lnTo>
                      <a:pt x="0" y="725"/>
                    </a:lnTo>
                    <a:lnTo>
                      <a:pt x="558" y="0"/>
                    </a:lnTo>
                    <a:lnTo>
                      <a:pt x="642" y="761"/>
                    </a:lnTo>
                    <a:close/>
                  </a:path>
                </a:pathLst>
              </a:custGeom>
              <a:solidFill>
                <a:srgbClr val="00A5E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54" name="Freeform 1080"/>
              <p:cNvSpPr>
                <a:spLocks/>
              </p:cNvSpPr>
              <p:nvPr/>
            </p:nvSpPr>
            <p:spPr bwMode="auto">
              <a:xfrm>
                <a:off x="1873889" y="2621847"/>
                <a:ext cx="730829" cy="1096242"/>
              </a:xfrm>
              <a:custGeom>
                <a:avLst/>
                <a:gdLst>
                  <a:gd name="T0" fmla="*/ 0 w 640"/>
                  <a:gd name="T1" fmla="*/ 2147483647 h 960"/>
                  <a:gd name="T2" fmla="*/ 2147483647 w 640"/>
                  <a:gd name="T3" fmla="*/ 2147483647 h 960"/>
                  <a:gd name="T4" fmla="*/ 2147483647 w 640"/>
                  <a:gd name="T5" fmla="*/ 2147483647 h 960"/>
                  <a:gd name="T6" fmla="*/ 2147483647 w 640"/>
                  <a:gd name="T7" fmla="*/ 0 h 960"/>
                  <a:gd name="T8" fmla="*/ 0 w 640"/>
                  <a:gd name="T9" fmla="*/ 2147483647 h 960"/>
                  <a:gd name="T10" fmla="*/ 0 60000 65536"/>
                  <a:gd name="T11" fmla="*/ 0 60000 65536"/>
                  <a:gd name="T12" fmla="*/ 0 60000 65536"/>
                  <a:gd name="T13" fmla="*/ 0 60000 65536"/>
                  <a:gd name="T14" fmla="*/ 0 60000 65536"/>
                  <a:gd name="T15" fmla="*/ 0 w 640"/>
                  <a:gd name="T16" fmla="*/ 0 h 960"/>
                  <a:gd name="T17" fmla="*/ 640 w 640"/>
                  <a:gd name="T18" fmla="*/ 960 h 960"/>
                </a:gdLst>
                <a:ahLst/>
                <a:cxnLst>
                  <a:cxn ang="T10">
                    <a:pos x="T0" y="T1"/>
                  </a:cxn>
                  <a:cxn ang="T11">
                    <a:pos x="T2" y="T3"/>
                  </a:cxn>
                  <a:cxn ang="T12">
                    <a:pos x="T4" y="T5"/>
                  </a:cxn>
                  <a:cxn ang="T13">
                    <a:pos x="T6" y="T7"/>
                  </a:cxn>
                  <a:cxn ang="T14">
                    <a:pos x="T8" y="T9"/>
                  </a:cxn>
                </a:cxnLst>
                <a:rect l="T15" t="T16" r="T17" b="T18"/>
                <a:pathLst>
                  <a:path w="640" h="960">
                    <a:moveTo>
                      <a:pt x="0" y="761"/>
                    </a:moveTo>
                    <a:lnTo>
                      <a:pt x="614" y="960"/>
                    </a:lnTo>
                    <a:lnTo>
                      <a:pt x="640" y="725"/>
                    </a:lnTo>
                    <a:lnTo>
                      <a:pt x="82" y="0"/>
                    </a:lnTo>
                    <a:lnTo>
                      <a:pt x="0" y="761"/>
                    </a:lnTo>
                    <a:close/>
                  </a:path>
                </a:pathLst>
              </a:custGeom>
              <a:solidFill>
                <a:srgbClr val="00A5E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55" name="Freeform 1081"/>
              <p:cNvSpPr>
                <a:spLocks/>
              </p:cNvSpPr>
              <p:nvPr/>
            </p:nvSpPr>
            <p:spPr bwMode="auto">
              <a:xfrm>
                <a:off x="1254969" y="2621847"/>
                <a:ext cx="97063" cy="1096242"/>
              </a:xfrm>
              <a:custGeom>
                <a:avLst/>
                <a:gdLst>
                  <a:gd name="T0" fmla="*/ 0 w 85"/>
                  <a:gd name="T1" fmla="*/ 2147483647 h 960"/>
                  <a:gd name="T2" fmla="*/ 2147483647 w 85"/>
                  <a:gd name="T3" fmla="*/ 0 h 960"/>
                  <a:gd name="T4" fmla="*/ 2147483647 w 85"/>
                  <a:gd name="T5" fmla="*/ 2147483647 h 960"/>
                  <a:gd name="T6" fmla="*/ 2147483647 w 85"/>
                  <a:gd name="T7" fmla="*/ 2147483647 h 960"/>
                  <a:gd name="T8" fmla="*/ 2147483647 w 85"/>
                  <a:gd name="T9" fmla="*/ 2147483647 h 960"/>
                  <a:gd name="T10" fmla="*/ 0 w 85"/>
                  <a:gd name="T11" fmla="*/ 2147483647 h 960"/>
                  <a:gd name="T12" fmla="*/ 0 w 85"/>
                  <a:gd name="T13" fmla="*/ 2147483647 h 960"/>
                  <a:gd name="T14" fmla="*/ 0 60000 65536"/>
                  <a:gd name="T15" fmla="*/ 0 60000 65536"/>
                  <a:gd name="T16" fmla="*/ 0 60000 65536"/>
                  <a:gd name="T17" fmla="*/ 0 60000 65536"/>
                  <a:gd name="T18" fmla="*/ 0 60000 65536"/>
                  <a:gd name="T19" fmla="*/ 0 60000 65536"/>
                  <a:gd name="T20" fmla="*/ 0 60000 65536"/>
                  <a:gd name="T21" fmla="*/ 0 w 85"/>
                  <a:gd name="T22" fmla="*/ 0 h 960"/>
                  <a:gd name="T23" fmla="*/ 85 w 85"/>
                  <a:gd name="T24" fmla="*/ 960 h 96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5" h="960">
                    <a:moveTo>
                      <a:pt x="0" y="239"/>
                    </a:moveTo>
                    <a:lnTo>
                      <a:pt x="43" y="0"/>
                    </a:lnTo>
                    <a:lnTo>
                      <a:pt x="85" y="239"/>
                    </a:lnTo>
                    <a:lnTo>
                      <a:pt x="85" y="721"/>
                    </a:lnTo>
                    <a:lnTo>
                      <a:pt x="43" y="960"/>
                    </a:lnTo>
                    <a:lnTo>
                      <a:pt x="0" y="721"/>
                    </a:lnTo>
                    <a:lnTo>
                      <a:pt x="0" y="23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56" name="Oval 1082"/>
              <p:cNvSpPr>
                <a:spLocks noChangeArrowheads="1"/>
              </p:cNvSpPr>
              <p:nvPr/>
            </p:nvSpPr>
            <p:spPr bwMode="auto">
              <a:xfrm>
                <a:off x="1035721" y="994611"/>
                <a:ext cx="533277" cy="532134"/>
              </a:xfrm>
              <a:prstGeom prst="ellipse">
                <a:avLst/>
              </a:prstGeom>
              <a:solidFill>
                <a:srgbClr val="19191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57" name="Oval 1083"/>
              <p:cNvSpPr>
                <a:spLocks noChangeArrowheads="1"/>
              </p:cNvSpPr>
              <p:nvPr/>
            </p:nvSpPr>
            <p:spPr bwMode="auto">
              <a:xfrm>
                <a:off x="1096488" y="1038574"/>
                <a:ext cx="421368" cy="421368"/>
              </a:xfrm>
              <a:prstGeom prst="ellipse">
                <a:avLst/>
              </a:prstGeom>
              <a:solidFill>
                <a:srgbClr val="0075BB"/>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58" name="Freeform 1060"/>
              <p:cNvSpPr>
                <a:spLocks/>
              </p:cNvSpPr>
              <p:nvPr/>
            </p:nvSpPr>
            <p:spPr bwMode="auto">
              <a:xfrm>
                <a:off x="810761" y="590370"/>
                <a:ext cx="983193" cy="339151"/>
              </a:xfrm>
              <a:custGeom>
                <a:avLst/>
                <a:gdLst>
                  <a:gd name="T0" fmla="*/ 0 w 429"/>
                  <a:gd name="T1" fmla="*/ 2147483647 h 148"/>
                  <a:gd name="T2" fmla="*/ 2147483647 w 429"/>
                  <a:gd name="T3" fmla="*/ 2147483647 h 148"/>
                  <a:gd name="T4" fmla="*/ 2147483647 w 429"/>
                  <a:gd name="T5" fmla="*/ 0 h 148"/>
                  <a:gd name="T6" fmla="*/ 2147483647 w 429"/>
                  <a:gd name="T7" fmla="*/ 0 h 148"/>
                  <a:gd name="T8" fmla="*/ 0 w 429"/>
                  <a:gd name="T9" fmla="*/ 2147483647 h 148"/>
                  <a:gd name="T10" fmla="*/ 0 60000 65536"/>
                  <a:gd name="T11" fmla="*/ 0 60000 65536"/>
                  <a:gd name="T12" fmla="*/ 0 60000 65536"/>
                  <a:gd name="T13" fmla="*/ 0 60000 65536"/>
                  <a:gd name="T14" fmla="*/ 0 60000 65536"/>
                  <a:gd name="T15" fmla="*/ 0 w 429"/>
                  <a:gd name="T16" fmla="*/ 0 h 148"/>
                  <a:gd name="T17" fmla="*/ 429 w 429"/>
                  <a:gd name="T18" fmla="*/ 148 h 148"/>
                </a:gdLst>
                <a:ahLst/>
                <a:cxnLst>
                  <a:cxn ang="T10">
                    <a:pos x="T0" y="T1"/>
                  </a:cxn>
                  <a:cxn ang="T11">
                    <a:pos x="T2" y="T3"/>
                  </a:cxn>
                  <a:cxn ang="T12">
                    <a:pos x="T4" y="T5"/>
                  </a:cxn>
                  <a:cxn ang="T13">
                    <a:pos x="T6" y="T7"/>
                  </a:cxn>
                  <a:cxn ang="T14">
                    <a:pos x="T8" y="T9"/>
                  </a:cxn>
                </a:cxnLst>
                <a:rect l="T15" t="T16" r="T17" b="T18"/>
                <a:pathLst>
                  <a:path w="429" h="148">
                    <a:moveTo>
                      <a:pt x="0" y="148"/>
                    </a:moveTo>
                    <a:cubicBezTo>
                      <a:pt x="429" y="148"/>
                      <a:pt x="429" y="148"/>
                      <a:pt x="429" y="148"/>
                    </a:cubicBezTo>
                    <a:cubicBezTo>
                      <a:pt x="409" y="94"/>
                      <a:pt x="388" y="44"/>
                      <a:pt x="367" y="0"/>
                    </a:cubicBezTo>
                    <a:cubicBezTo>
                      <a:pt x="63" y="0"/>
                      <a:pt x="63" y="0"/>
                      <a:pt x="63" y="0"/>
                    </a:cubicBezTo>
                    <a:cubicBezTo>
                      <a:pt x="42" y="44"/>
                      <a:pt x="20" y="94"/>
                      <a:pt x="0" y="148"/>
                    </a:cubicBezTo>
                  </a:path>
                </a:pathLst>
              </a:custGeom>
              <a:solidFill>
                <a:srgbClr val="0075B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59" name="Oval 1071"/>
              <p:cNvSpPr>
                <a:spLocks noChangeArrowheads="1"/>
              </p:cNvSpPr>
              <p:nvPr/>
            </p:nvSpPr>
            <p:spPr bwMode="auto">
              <a:xfrm>
                <a:off x="883846" y="832459"/>
                <a:ext cx="44535" cy="4339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60" name="Oval 1072"/>
              <p:cNvSpPr>
                <a:spLocks noChangeArrowheads="1"/>
              </p:cNvSpPr>
              <p:nvPr/>
            </p:nvSpPr>
            <p:spPr bwMode="auto">
              <a:xfrm>
                <a:off x="996896" y="832459"/>
                <a:ext cx="43393" cy="4339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61" name="Oval 1073"/>
              <p:cNvSpPr>
                <a:spLocks noChangeArrowheads="1"/>
              </p:cNvSpPr>
              <p:nvPr/>
            </p:nvSpPr>
            <p:spPr bwMode="auto">
              <a:xfrm>
                <a:off x="1111088" y="832459"/>
                <a:ext cx="43393" cy="4339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62" name="Oval 1074"/>
              <p:cNvSpPr>
                <a:spLocks noChangeArrowheads="1"/>
              </p:cNvSpPr>
              <p:nvPr/>
            </p:nvSpPr>
            <p:spPr bwMode="auto">
              <a:xfrm>
                <a:off x="1222995" y="832459"/>
                <a:ext cx="43393" cy="4339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63" name="Oval 1075"/>
              <p:cNvSpPr>
                <a:spLocks noChangeArrowheads="1"/>
              </p:cNvSpPr>
              <p:nvPr/>
            </p:nvSpPr>
            <p:spPr bwMode="auto">
              <a:xfrm>
                <a:off x="1338330" y="832459"/>
                <a:ext cx="43393" cy="4339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64" name="Oval 1076"/>
              <p:cNvSpPr>
                <a:spLocks noChangeArrowheads="1"/>
              </p:cNvSpPr>
              <p:nvPr/>
            </p:nvSpPr>
            <p:spPr bwMode="auto">
              <a:xfrm>
                <a:off x="1450238" y="832459"/>
                <a:ext cx="43393" cy="4339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65" name="Oval 1077"/>
              <p:cNvSpPr>
                <a:spLocks noChangeArrowheads="1"/>
              </p:cNvSpPr>
              <p:nvPr/>
            </p:nvSpPr>
            <p:spPr bwMode="auto">
              <a:xfrm>
                <a:off x="1564429" y="832459"/>
                <a:ext cx="43393" cy="4339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66" name="Oval 1078"/>
              <p:cNvSpPr>
                <a:spLocks noChangeArrowheads="1"/>
              </p:cNvSpPr>
              <p:nvPr/>
            </p:nvSpPr>
            <p:spPr bwMode="auto">
              <a:xfrm>
                <a:off x="1677479" y="832459"/>
                <a:ext cx="43393" cy="4339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buFont typeface="Arial" pitchFamily="34" charset="0"/>
                  <a:buNone/>
                </a:pPr>
                <a:endParaRPr lang="zh-CN" altLang="en-US" sz="1300">
                  <a:solidFill>
                    <a:srgbClr val="5C5C5C"/>
                  </a:solidFill>
                  <a:ea typeface="微软雅黑" pitchFamily="34" charset="-122"/>
                  <a:sym typeface="Arial" pitchFamily="34" charset="0"/>
                </a:endParaRPr>
              </a:p>
            </p:txBody>
          </p:sp>
          <p:sp>
            <p:nvSpPr>
              <p:cNvPr id="467" name="Freeform 1168"/>
              <p:cNvSpPr>
                <a:spLocks/>
              </p:cNvSpPr>
              <p:nvPr/>
            </p:nvSpPr>
            <p:spPr bwMode="auto">
              <a:xfrm>
                <a:off x="1635229" y="561825"/>
                <a:ext cx="113050" cy="229526"/>
              </a:xfrm>
              <a:custGeom>
                <a:avLst/>
                <a:gdLst>
                  <a:gd name="T0" fmla="*/ 2147483647 w 49"/>
                  <a:gd name="T1" fmla="*/ 0 h 100"/>
                  <a:gd name="T2" fmla="*/ 0 w 49"/>
                  <a:gd name="T3" fmla="*/ 2147483647 h 100"/>
                  <a:gd name="T4" fmla="*/ 2147483647 w 49"/>
                  <a:gd name="T5" fmla="*/ 2147483647 h 100"/>
                  <a:gd name="T6" fmla="*/ 2147483647 w 49"/>
                  <a:gd name="T7" fmla="*/ 2147483647 h 100"/>
                  <a:gd name="T8" fmla="*/ 2147483647 w 49"/>
                  <a:gd name="T9" fmla="*/ 2147483647 h 100"/>
                  <a:gd name="T10" fmla="*/ 2147483647 w 49"/>
                  <a:gd name="T11" fmla="*/ 0 h 100"/>
                  <a:gd name="T12" fmla="*/ 0 60000 65536"/>
                  <a:gd name="T13" fmla="*/ 0 60000 65536"/>
                  <a:gd name="T14" fmla="*/ 0 60000 65536"/>
                  <a:gd name="T15" fmla="*/ 0 60000 65536"/>
                  <a:gd name="T16" fmla="*/ 0 60000 65536"/>
                  <a:gd name="T17" fmla="*/ 0 60000 65536"/>
                  <a:gd name="T18" fmla="*/ 0 w 49"/>
                  <a:gd name="T19" fmla="*/ 0 h 100"/>
                  <a:gd name="T20" fmla="*/ 49 w 49"/>
                  <a:gd name="T21" fmla="*/ 100 h 100"/>
                </a:gdLst>
                <a:ahLst/>
                <a:cxnLst>
                  <a:cxn ang="T12">
                    <a:pos x="T0" y="T1"/>
                  </a:cxn>
                  <a:cxn ang="T13">
                    <a:pos x="T2" y="T3"/>
                  </a:cxn>
                  <a:cxn ang="T14">
                    <a:pos x="T4" y="T5"/>
                  </a:cxn>
                  <a:cxn ang="T15">
                    <a:pos x="T6" y="T7"/>
                  </a:cxn>
                  <a:cxn ang="T16">
                    <a:pos x="T8" y="T9"/>
                  </a:cxn>
                  <a:cxn ang="T17">
                    <a:pos x="T10" y="T11"/>
                  </a:cxn>
                </a:cxnLst>
                <a:rect l="T18" t="T19" r="T20" b="T21"/>
                <a:pathLst>
                  <a:path w="49" h="100">
                    <a:moveTo>
                      <a:pt x="5" y="0"/>
                    </a:moveTo>
                    <a:cubicBezTo>
                      <a:pt x="3" y="1"/>
                      <a:pt x="2" y="2"/>
                      <a:pt x="0" y="3"/>
                    </a:cubicBezTo>
                    <a:cubicBezTo>
                      <a:pt x="7" y="3"/>
                      <a:pt x="7" y="3"/>
                      <a:pt x="7" y="3"/>
                    </a:cubicBezTo>
                    <a:cubicBezTo>
                      <a:pt x="21" y="33"/>
                      <a:pt x="35" y="65"/>
                      <a:pt x="49" y="100"/>
                    </a:cubicBezTo>
                    <a:cubicBezTo>
                      <a:pt x="49" y="100"/>
                      <a:pt x="49" y="100"/>
                      <a:pt x="49" y="100"/>
                    </a:cubicBezTo>
                    <a:cubicBezTo>
                      <a:pt x="35" y="64"/>
                      <a:pt x="20" y="31"/>
                      <a:pt x="5" y="0"/>
                    </a:cubicBezTo>
                  </a:path>
                </a:pathLst>
              </a:custGeom>
              <a:solidFill>
                <a:srgbClr val="C8DFE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68" name="AutoShape 59"/>
              <p:cNvSpPr>
                <a:spLocks/>
              </p:cNvSpPr>
              <p:nvPr/>
            </p:nvSpPr>
            <p:spPr bwMode="auto">
              <a:xfrm>
                <a:off x="1148602" y="1113370"/>
                <a:ext cx="276514" cy="276043"/>
              </a:xfrm>
              <a:custGeom>
                <a:avLst/>
                <a:gdLst>
                  <a:gd name="T0" fmla="*/ 2147483647 w 21543"/>
                  <a:gd name="T1" fmla="*/ 2147483647 h 21600"/>
                  <a:gd name="T2" fmla="*/ 2147483647 w 21543"/>
                  <a:gd name="T3" fmla="*/ 2147483647 h 21600"/>
                  <a:gd name="T4" fmla="*/ 2147483647 w 21543"/>
                  <a:gd name="T5" fmla="*/ 2147483647 h 21600"/>
                  <a:gd name="T6" fmla="*/ 2147483647 w 21543"/>
                  <a:gd name="T7" fmla="*/ 2147483647 h 21600"/>
                  <a:gd name="T8" fmla="*/ 2147483647 w 21543"/>
                  <a:gd name="T9" fmla="*/ 2147483647 h 21600"/>
                  <a:gd name="T10" fmla="*/ 2147483647 w 21543"/>
                  <a:gd name="T11" fmla="*/ 2147483647 h 21600"/>
                  <a:gd name="T12" fmla="*/ 2147483647 w 21543"/>
                  <a:gd name="T13" fmla="*/ 2147483647 h 21600"/>
                  <a:gd name="T14" fmla="*/ 2147483647 w 21543"/>
                  <a:gd name="T15" fmla="*/ 2147483647 h 21600"/>
                  <a:gd name="T16" fmla="*/ 2147483647 w 21543"/>
                  <a:gd name="T17" fmla="*/ 2147483647 h 21600"/>
                  <a:gd name="T18" fmla="*/ 2147483647 w 21543"/>
                  <a:gd name="T19" fmla="*/ 2147483647 h 21600"/>
                  <a:gd name="T20" fmla="*/ 2147483647 w 21543"/>
                  <a:gd name="T21" fmla="*/ 2147483647 h 21600"/>
                  <a:gd name="T22" fmla="*/ 2147483647 w 21543"/>
                  <a:gd name="T23" fmla="*/ 2147483647 h 21600"/>
                  <a:gd name="T24" fmla="*/ 2147483647 w 21543"/>
                  <a:gd name="T25" fmla="*/ 2147483647 h 21600"/>
                  <a:gd name="T26" fmla="*/ 2147483647 w 21543"/>
                  <a:gd name="T27" fmla="*/ 2147483647 h 21600"/>
                  <a:gd name="T28" fmla="*/ 2147483647 w 21543"/>
                  <a:gd name="T29" fmla="*/ 2147483647 h 21600"/>
                  <a:gd name="T30" fmla="*/ 2147483647 w 21543"/>
                  <a:gd name="T31" fmla="*/ 2147483647 h 21600"/>
                  <a:gd name="T32" fmla="*/ 2147483647 w 21543"/>
                  <a:gd name="T33" fmla="*/ 0 h 21600"/>
                  <a:gd name="T34" fmla="*/ 2147483647 w 21543"/>
                  <a:gd name="T35" fmla="*/ 2147483647 h 21600"/>
                  <a:gd name="T36" fmla="*/ 2147483647 w 21543"/>
                  <a:gd name="T37" fmla="*/ 2147483647 h 21600"/>
                  <a:gd name="T38" fmla="*/ 2147483647 w 21543"/>
                  <a:gd name="T39" fmla="*/ 2147483647 h 21600"/>
                  <a:gd name="T40" fmla="*/ 2147483647 w 21543"/>
                  <a:gd name="T41" fmla="*/ 2147483647 h 21600"/>
                  <a:gd name="T42" fmla="*/ 2147483647 w 21543"/>
                  <a:gd name="T43" fmla="*/ 2147483647 h 21600"/>
                  <a:gd name="T44" fmla="*/ 2147483647 w 21543"/>
                  <a:gd name="T45" fmla="*/ 2147483647 h 21600"/>
                  <a:gd name="T46" fmla="*/ 2147483647 w 21543"/>
                  <a:gd name="T47" fmla="*/ 2147483647 h 21600"/>
                  <a:gd name="T48" fmla="*/ 2147483647 w 21543"/>
                  <a:gd name="T49" fmla="*/ 2147483647 h 21600"/>
                  <a:gd name="T50" fmla="*/ 2147483647 w 21543"/>
                  <a:gd name="T51" fmla="*/ 2147483647 h 21600"/>
                  <a:gd name="T52" fmla="*/ 2147483647 w 21543"/>
                  <a:gd name="T53" fmla="*/ 2147483647 h 21600"/>
                  <a:gd name="T54" fmla="*/ 2147483647 w 21543"/>
                  <a:gd name="T55" fmla="*/ 2147483647 h 21600"/>
                  <a:gd name="T56" fmla="*/ 2147483647 w 21543"/>
                  <a:gd name="T57" fmla="*/ 2147483647 h 21600"/>
                  <a:gd name="T58" fmla="*/ 2147483647 w 21543"/>
                  <a:gd name="T59" fmla="*/ 2147483647 h 21600"/>
                  <a:gd name="T60" fmla="*/ 2147483647 w 21543"/>
                  <a:gd name="T61" fmla="*/ 2147483647 h 21600"/>
                  <a:gd name="T62" fmla="*/ 2147483647 w 21543"/>
                  <a:gd name="T63" fmla="*/ 2147483647 h 21600"/>
                  <a:gd name="T64" fmla="*/ 2147483647 w 21543"/>
                  <a:gd name="T65" fmla="*/ 2147483647 h 216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1543"/>
                  <a:gd name="T100" fmla="*/ 0 h 21600"/>
                  <a:gd name="T101" fmla="*/ 21543 w 21543"/>
                  <a:gd name="T102" fmla="*/ 21600 h 21600"/>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rgbClr val="FCFCFC"/>
              </a:solidFill>
              <a:ln>
                <a:noFill/>
              </a:ln>
              <a:extLst>
                <a:ext uri="{91240B29-F687-4F45-9708-019B960494DF}">
                  <a14:hiddenLine xmlns:a14="http://schemas.microsoft.com/office/drawing/2010/main" w="9525">
                    <a:solidFill>
                      <a:srgbClr val="000000"/>
                    </a:solidFill>
                    <a:round/>
                    <a:headEnd/>
                    <a:tailEnd/>
                  </a14:hiddenLine>
                </a:ext>
              </a:extLst>
            </p:spPr>
            <p:txBody>
              <a:bodyPr lIns="19050" tIns="19050" rIns="19050" bIns="19050" anchor="ctr"/>
              <a:lstStyle/>
              <a:p>
                <a:endParaRPr lang="zh-CN" altLang="en-US"/>
              </a:p>
            </p:txBody>
          </p:sp>
        </p:grpSp>
        <p:sp>
          <p:nvSpPr>
            <p:cNvPr id="285" name="KSO_Shape"/>
            <p:cNvSpPr>
              <a:spLocks/>
            </p:cNvSpPr>
            <p:nvPr/>
          </p:nvSpPr>
          <p:spPr bwMode="auto">
            <a:xfrm>
              <a:off x="3758535" y="3579914"/>
              <a:ext cx="489274" cy="569746"/>
            </a:xfrm>
            <a:custGeom>
              <a:avLst/>
              <a:gdLst>
                <a:gd name="T0" fmla="*/ 2147483646 w 5822"/>
                <a:gd name="T1" fmla="*/ 2147483646 h 6759"/>
                <a:gd name="T2" fmla="*/ 2147483646 w 5822"/>
                <a:gd name="T3" fmla="*/ 2147483646 h 6759"/>
                <a:gd name="T4" fmla="*/ 2147483646 w 5822"/>
                <a:gd name="T5" fmla="*/ 2147483646 h 6759"/>
                <a:gd name="T6" fmla="*/ 2147483646 w 5822"/>
                <a:gd name="T7" fmla="*/ 2147483646 h 6759"/>
                <a:gd name="T8" fmla="*/ 2147483646 w 5822"/>
                <a:gd name="T9" fmla="*/ 2147483646 h 6759"/>
                <a:gd name="T10" fmla="*/ 2147483646 w 5822"/>
                <a:gd name="T11" fmla="*/ 1253760573 h 6759"/>
                <a:gd name="T12" fmla="*/ 2147483646 w 5822"/>
                <a:gd name="T13" fmla="*/ 2147483646 h 6759"/>
                <a:gd name="T14" fmla="*/ 2147483646 w 5822"/>
                <a:gd name="T15" fmla="*/ 2147483646 h 6759"/>
                <a:gd name="T16" fmla="*/ 2147483646 w 5822"/>
                <a:gd name="T17" fmla="*/ 2147483646 h 6759"/>
                <a:gd name="T18" fmla="*/ 2147483646 w 5822"/>
                <a:gd name="T19" fmla="*/ 2147483646 h 6759"/>
                <a:gd name="T20" fmla="*/ 2147483646 w 5822"/>
                <a:gd name="T21" fmla="*/ 2147483646 h 6759"/>
                <a:gd name="T22" fmla="*/ 2147483646 w 5822"/>
                <a:gd name="T23" fmla="*/ 2147483646 h 6759"/>
                <a:gd name="T24" fmla="*/ 2147483646 w 5822"/>
                <a:gd name="T25" fmla="*/ 2147483646 h 6759"/>
                <a:gd name="T26" fmla="*/ 2147483646 w 5822"/>
                <a:gd name="T27" fmla="*/ 2147483646 h 6759"/>
                <a:gd name="T28" fmla="*/ 2147483646 w 5822"/>
                <a:gd name="T29" fmla="*/ 2147483646 h 6759"/>
                <a:gd name="T30" fmla="*/ 2147483646 w 5822"/>
                <a:gd name="T31" fmla="*/ 2147483646 h 6759"/>
                <a:gd name="T32" fmla="*/ 2147483646 w 5822"/>
                <a:gd name="T33" fmla="*/ 2147483646 h 6759"/>
                <a:gd name="T34" fmla="*/ 2147483646 w 5822"/>
                <a:gd name="T35" fmla="*/ 2147483646 h 6759"/>
                <a:gd name="T36" fmla="*/ 2147483646 w 5822"/>
                <a:gd name="T37" fmla="*/ 2147483646 h 6759"/>
                <a:gd name="T38" fmla="*/ 2147483646 w 5822"/>
                <a:gd name="T39" fmla="*/ 2147483646 h 6759"/>
                <a:gd name="T40" fmla="*/ 0 w 5822"/>
                <a:gd name="T41" fmla="*/ 2147483646 h 6759"/>
                <a:gd name="T42" fmla="*/ 2147483646 w 5822"/>
                <a:gd name="T43" fmla="*/ 2147483646 h 6759"/>
                <a:gd name="T44" fmla="*/ 2147483646 w 5822"/>
                <a:gd name="T45" fmla="*/ 2147483646 h 6759"/>
                <a:gd name="T46" fmla="*/ 2147483646 w 5822"/>
                <a:gd name="T47" fmla="*/ 2147483646 h 6759"/>
                <a:gd name="T48" fmla="*/ 2147483646 w 5822"/>
                <a:gd name="T49" fmla="*/ 2147483646 h 6759"/>
                <a:gd name="T50" fmla="*/ 2147483646 w 5822"/>
                <a:gd name="T51" fmla="*/ 2147483646 h 6759"/>
                <a:gd name="T52" fmla="*/ 2147483646 w 5822"/>
                <a:gd name="T53" fmla="*/ 2147483646 h 6759"/>
                <a:gd name="T54" fmla="*/ 2147483646 w 5822"/>
                <a:gd name="T55" fmla="*/ 2147483646 h 6759"/>
                <a:gd name="T56" fmla="*/ 2147483646 w 5822"/>
                <a:gd name="T57" fmla="*/ 2147483646 h 6759"/>
                <a:gd name="T58" fmla="*/ 2147483646 w 5822"/>
                <a:gd name="T59" fmla="*/ 2147483646 h 6759"/>
                <a:gd name="T60" fmla="*/ 2147483646 w 5822"/>
                <a:gd name="T61" fmla="*/ 2147483646 h 6759"/>
                <a:gd name="T62" fmla="*/ 2147483646 w 5822"/>
                <a:gd name="T63" fmla="*/ 2147483646 h 6759"/>
                <a:gd name="T64" fmla="*/ 2147483646 w 5822"/>
                <a:gd name="T65" fmla="*/ 2147483646 h 6759"/>
                <a:gd name="T66" fmla="*/ 2147483646 w 5822"/>
                <a:gd name="T67" fmla="*/ 2147483646 h 6759"/>
                <a:gd name="T68" fmla="*/ 2147483646 w 5822"/>
                <a:gd name="T69" fmla="*/ 2147483646 h 6759"/>
                <a:gd name="T70" fmla="*/ 2147483646 w 5822"/>
                <a:gd name="T71" fmla="*/ 2147483646 h 6759"/>
                <a:gd name="T72" fmla="*/ 2147483646 w 5822"/>
                <a:gd name="T73" fmla="*/ 2147483646 h 6759"/>
                <a:gd name="T74" fmla="*/ 2147483646 w 5822"/>
                <a:gd name="T75" fmla="*/ 2147483646 h 6759"/>
                <a:gd name="T76" fmla="*/ 2147483646 w 5822"/>
                <a:gd name="T77" fmla="*/ 2147483646 h 6759"/>
                <a:gd name="T78" fmla="*/ 2147483646 w 5822"/>
                <a:gd name="T79" fmla="*/ 2147483646 h 6759"/>
                <a:gd name="T80" fmla="*/ 2147483646 w 5822"/>
                <a:gd name="T81" fmla="*/ 2147483646 h 6759"/>
                <a:gd name="T82" fmla="*/ 2147483646 w 5822"/>
                <a:gd name="T83" fmla="*/ 2147483646 h 6759"/>
                <a:gd name="T84" fmla="*/ 2147483646 w 5822"/>
                <a:gd name="T85" fmla="*/ 2147483646 h 6759"/>
                <a:gd name="T86" fmla="*/ 2147483646 w 5822"/>
                <a:gd name="T87" fmla="*/ 2147483646 h 6759"/>
                <a:gd name="T88" fmla="*/ 2147483646 w 5822"/>
                <a:gd name="T89" fmla="*/ 2147483646 h 6759"/>
                <a:gd name="T90" fmla="*/ 2147483646 w 5822"/>
                <a:gd name="T91" fmla="*/ 2147483646 h 6759"/>
                <a:gd name="T92" fmla="*/ 2147483646 w 5822"/>
                <a:gd name="T93" fmla="*/ 2147483646 h 6759"/>
                <a:gd name="T94" fmla="*/ 2147483646 w 5822"/>
                <a:gd name="T95" fmla="*/ 2147483646 h 6759"/>
                <a:gd name="T96" fmla="*/ 2147483646 w 5822"/>
                <a:gd name="T97" fmla="*/ 2147483646 h 6759"/>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822" h="6759">
                  <a:moveTo>
                    <a:pt x="0" y="6351"/>
                  </a:moveTo>
                  <a:lnTo>
                    <a:pt x="129" y="6351"/>
                  </a:lnTo>
                  <a:lnTo>
                    <a:pt x="129" y="3057"/>
                  </a:lnTo>
                  <a:lnTo>
                    <a:pt x="129" y="2914"/>
                  </a:lnTo>
                  <a:lnTo>
                    <a:pt x="266" y="2865"/>
                  </a:lnTo>
                  <a:lnTo>
                    <a:pt x="1775" y="2337"/>
                  </a:lnTo>
                  <a:lnTo>
                    <a:pt x="1775" y="1515"/>
                  </a:lnTo>
                  <a:lnTo>
                    <a:pt x="1775" y="1386"/>
                  </a:lnTo>
                  <a:lnTo>
                    <a:pt x="1892" y="1331"/>
                  </a:lnTo>
                  <a:lnTo>
                    <a:pt x="4422" y="137"/>
                  </a:lnTo>
                  <a:lnTo>
                    <a:pt x="4714" y="0"/>
                  </a:lnTo>
                  <a:lnTo>
                    <a:pt x="4714" y="56"/>
                  </a:lnTo>
                  <a:lnTo>
                    <a:pt x="5511" y="532"/>
                  </a:lnTo>
                  <a:lnTo>
                    <a:pt x="5511" y="6326"/>
                  </a:lnTo>
                  <a:lnTo>
                    <a:pt x="5822" y="6326"/>
                  </a:lnTo>
                  <a:lnTo>
                    <a:pt x="5822" y="6734"/>
                  </a:lnTo>
                  <a:lnTo>
                    <a:pt x="4510" y="6734"/>
                  </a:lnTo>
                  <a:lnTo>
                    <a:pt x="4305" y="6734"/>
                  </a:lnTo>
                  <a:lnTo>
                    <a:pt x="4305" y="6529"/>
                  </a:lnTo>
                  <a:lnTo>
                    <a:pt x="4305" y="643"/>
                  </a:lnTo>
                  <a:lnTo>
                    <a:pt x="2183" y="1644"/>
                  </a:lnTo>
                  <a:lnTo>
                    <a:pt x="2183" y="2194"/>
                  </a:lnTo>
                  <a:lnTo>
                    <a:pt x="2798" y="1979"/>
                  </a:lnTo>
                  <a:lnTo>
                    <a:pt x="3035" y="1895"/>
                  </a:lnTo>
                  <a:lnTo>
                    <a:pt x="3035" y="1889"/>
                  </a:lnTo>
                  <a:lnTo>
                    <a:pt x="3042" y="1892"/>
                  </a:lnTo>
                  <a:lnTo>
                    <a:pt x="3068" y="1884"/>
                  </a:lnTo>
                  <a:lnTo>
                    <a:pt x="3068" y="1909"/>
                  </a:lnTo>
                  <a:lnTo>
                    <a:pt x="3862" y="2381"/>
                  </a:lnTo>
                  <a:lnTo>
                    <a:pt x="3862" y="6313"/>
                  </a:lnTo>
                  <a:lnTo>
                    <a:pt x="4177" y="6313"/>
                  </a:lnTo>
                  <a:lnTo>
                    <a:pt x="4177" y="6722"/>
                  </a:lnTo>
                  <a:lnTo>
                    <a:pt x="2865" y="6722"/>
                  </a:lnTo>
                  <a:lnTo>
                    <a:pt x="2661" y="6722"/>
                  </a:lnTo>
                  <a:lnTo>
                    <a:pt x="2661" y="6517"/>
                  </a:lnTo>
                  <a:lnTo>
                    <a:pt x="2661" y="2458"/>
                  </a:lnTo>
                  <a:lnTo>
                    <a:pt x="538" y="3202"/>
                  </a:lnTo>
                  <a:lnTo>
                    <a:pt x="538" y="6556"/>
                  </a:lnTo>
                  <a:lnTo>
                    <a:pt x="538" y="6759"/>
                  </a:lnTo>
                  <a:lnTo>
                    <a:pt x="334" y="6759"/>
                  </a:lnTo>
                  <a:lnTo>
                    <a:pt x="0" y="6759"/>
                  </a:lnTo>
                  <a:lnTo>
                    <a:pt x="0" y="6351"/>
                  </a:lnTo>
                  <a:close/>
                  <a:moveTo>
                    <a:pt x="776" y="6707"/>
                  </a:moveTo>
                  <a:lnTo>
                    <a:pt x="776" y="6707"/>
                  </a:lnTo>
                  <a:lnTo>
                    <a:pt x="1501" y="6707"/>
                  </a:lnTo>
                  <a:lnTo>
                    <a:pt x="2348" y="6707"/>
                  </a:lnTo>
                  <a:lnTo>
                    <a:pt x="2348" y="5989"/>
                  </a:lnTo>
                  <a:lnTo>
                    <a:pt x="1501" y="6044"/>
                  </a:lnTo>
                  <a:lnTo>
                    <a:pt x="776" y="6092"/>
                  </a:lnTo>
                  <a:lnTo>
                    <a:pt x="776" y="6707"/>
                  </a:lnTo>
                  <a:close/>
                  <a:moveTo>
                    <a:pt x="776" y="4048"/>
                  </a:moveTo>
                  <a:lnTo>
                    <a:pt x="776" y="4048"/>
                  </a:lnTo>
                  <a:lnTo>
                    <a:pt x="1501" y="3842"/>
                  </a:lnTo>
                  <a:lnTo>
                    <a:pt x="2348" y="3604"/>
                  </a:lnTo>
                  <a:lnTo>
                    <a:pt x="2348" y="2883"/>
                  </a:lnTo>
                  <a:lnTo>
                    <a:pt x="1501" y="3178"/>
                  </a:lnTo>
                  <a:lnTo>
                    <a:pt x="776" y="3431"/>
                  </a:lnTo>
                  <a:lnTo>
                    <a:pt x="776" y="4048"/>
                  </a:lnTo>
                  <a:close/>
                  <a:moveTo>
                    <a:pt x="776" y="4926"/>
                  </a:moveTo>
                  <a:lnTo>
                    <a:pt x="776" y="4926"/>
                  </a:lnTo>
                  <a:lnTo>
                    <a:pt x="1501" y="4788"/>
                  </a:lnTo>
                  <a:lnTo>
                    <a:pt x="2348" y="4628"/>
                  </a:lnTo>
                  <a:lnTo>
                    <a:pt x="2348" y="3909"/>
                  </a:lnTo>
                  <a:lnTo>
                    <a:pt x="1501" y="4124"/>
                  </a:lnTo>
                  <a:lnTo>
                    <a:pt x="776" y="4310"/>
                  </a:lnTo>
                  <a:lnTo>
                    <a:pt x="776" y="4926"/>
                  </a:lnTo>
                  <a:close/>
                  <a:moveTo>
                    <a:pt x="776" y="5811"/>
                  </a:moveTo>
                  <a:lnTo>
                    <a:pt x="776" y="5811"/>
                  </a:lnTo>
                  <a:lnTo>
                    <a:pt x="1501" y="5741"/>
                  </a:lnTo>
                  <a:lnTo>
                    <a:pt x="2348" y="5661"/>
                  </a:lnTo>
                  <a:lnTo>
                    <a:pt x="2348" y="4942"/>
                  </a:lnTo>
                  <a:lnTo>
                    <a:pt x="1501" y="5078"/>
                  </a:lnTo>
                  <a:lnTo>
                    <a:pt x="776" y="5194"/>
                  </a:lnTo>
                  <a:lnTo>
                    <a:pt x="776" y="5811"/>
                  </a:lnTo>
                  <a:close/>
                </a:path>
              </a:pathLst>
            </a:custGeom>
            <a:solidFill>
              <a:srgbClr val="1C9494"/>
            </a:solidFill>
            <a:ln>
              <a:noFill/>
            </a:ln>
            <a:extLst/>
          </p:spPr>
          <p:txBody>
            <a:bodyPr anchor="ctr">
              <a:scene3d>
                <a:camera prst="orthographicFront"/>
                <a:lightRig rig="threePt" dir="t"/>
              </a:scene3d>
              <a:sp3d>
                <a:contourClr>
                  <a:srgbClr val="FFFFFF"/>
                </a:contourClr>
              </a:sp3d>
            </a:bodyPr>
            <a:lstStyle/>
            <a:p>
              <a:pPr algn="ctr" fontAlgn="auto">
                <a:spcBef>
                  <a:spcPts val="0"/>
                </a:spcBef>
                <a:spcAft>
                  <a:spcPts val="0"/>
                </a:spcAft>
                <a:defRPr/>
              </a:pPr>
              <a:endParaRPr lang="zh-CN" altLang="en-US" kern="0" dirty="0">
                <a:solidFill>
                  <a:srgbClr val="FFFFFF"/>
                </a:solidFill>
                <a:ea typeface="微软雅黑" pitchFamily="34" charset="-122"/>
              </a:endParaRPr>
            </a:p>
          </p:txBody>
        </p:sp>
      </p:grpSp>
    </p:spTree>
    <p:extLst>
      <p:ext uri="{BB962C8B-B14F-4D97-AF65-F5344CB8AC3E}">
        <p14:creationId xmlns:p14="http://schemas.microsoft.com/office/powerpoint/2010/main" val="17889386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5054600" cy="369887"/>
            <a:chOff x="1134706" y="682724"/>
            <a:chExt cx="6740685" cy="492578"/>
          </a:xfrm>
        </p:grpSpPr>
        <p:sp>
          <p:nvSpPr>
            <p:cNvPr id="280" name="矩形 279"/>
            <p:cNvSpPr/>
            <p:nvPr/>
          </p:nvSpPr>
          <p:spPr>
            <a:xfrm>
              <a:off x="1838901" y="682724"/>
              <a:ext cx="6036490" cy="492578"/>
            </a:xfrm>
            <a:prstGeom prst="rect">
              <a:avLst/>
            </a:prstGeom>
          </p:spPr>
          <p:txBody>
            <a:bodyPr wrap="none">
              <a:spAutoFit/>
            </a:bodyPr>
            <a:lstStyle/>
            <a:p>
              <a:pPr>
                <a:defRPr/>
              </a:pP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当前其他厂家性能</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业界最佳</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17M QPS</a:t>
              </a: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grpSp>
        <p:nvGrpSpPr>
          <p:cNvPr id="275" name="组合 274"/>
          <p:cNvGrpSpPr/>
          <p:nvPr/>
        </p:nvGrpSpPr>
        <p:grpSpPr>
          <a:xfrm>
            <a:off x="1486427" y="1743819"/>
            <a:ext cx="8868535" cy="4352181"/>
            <a:chOff x="1486428" y="1743819"/>
            <a:chExt cx="7785100" cy="3965575"/>
          </a:xfrm>
        </p:grpSpPr>
        <p:grpSp>
          <p:nvGrpSpPr>
            <p:cNvPr id="555" name="组合 368"/>
            <p:cNvGrpSpPr>
              <a:grpSpLocks/>
            </p:cNvGrpSpPr>
            <p:nvPr/>
          </p:nvGrpSpPr>
          <p:grpSpPr bwMode="auto">
            <a:xfrm>
              <a:off x="1486428" y="1743819"/>
              <a:ext cx="2600325" cy="1704975"/>
              <a:chOff x="1152203" y="1340768"/>
              <a:chExt cx="2962275" cy="2736304"/>
            </a:xfrm>
          </p:grpSpPr>
          <p:pic>
            <p:nvPicPr>
              <p:cNvPr id="55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2203" y="1340768"/>
                <a:ext cx="2962275" cy="2736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6219" y="1556792"/>
                <a:ext cx="914400"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58" name="组合 369"/>
            <p:cNvGrpSpPr>
              <a:grpSpLocks/>
            </p:cNvGrpSpPr>
            <p:nvPr/>
          </p:nvGrpSpPr>
          <p:grpSpPr bwMode="auto">
            <a:xfrm>
              <a:off x="4282016" y="1743819"/>
              <a:ext cx="2290762" cy="1712912"/>
              <a:chOff x="4024313" y="2276872"/>
              <a:chExt cx="2752725" cy="1942703"/>
            </a:xfrm>
          </p:grpSpPr>
          <p:pic>
            <p:nvPicPr>
              <p:cNvPr id="559"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24313" y="2638425"/>
                <a:ext cx="2752725"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0"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32523" y="2276872"/>
                <a:ext cx="1485900"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61" name="组合 370"/>
            <p:cNvGrpSpPr>
              <a:grpSpLocks/>
            </p:cNvGrpSpPr>
            <p:nvPr/>
          </p:nvGrpSpPr>
          <p:grpSpPr bwMode="auto">
            <a:xfrm>
              <a:off x="6702953" y="1743819"/>
              <a:ext cx="2568575" cy="1704975"/>
              <a:chOff x="6768827" y="1628800"/>
              <a:chExt cx="3152775" cy="1480939"/>
            </a:xfrm>
          </p:grpSpPr>
          <p:pic>
            <p:nvPicPr>
              <p:cNvPr id="562"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768827" y="2204864"/>
                <a:ext cx="3152775"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 name="Picture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68827" y="1628800"/>
                <a:ext cx="1885950" cy="67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564" name="Picture 8"/>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86428" y="3636119"/>
              <a:ext cx="2649538" cy="207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5" name="Picture 9"/>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307416" y="3645644"/>
              <a:ext cx="2281237" cy="206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6" name="Picture 10"/>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726766" y="3636119"/>
              <a:ext cx="2544762" cy="2046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2414858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6291201" cy="369332"/>
            <a:chOff x="1134706" y="682724"/>
            <a:chExt cx="8389256" cy="491101"/>
          </a:xfrm>
        </p:grpSpPr>
        <p:sp>
          <p:nvSpPr>
            <p:cNvPr id="280" name="矩形 279"/>
            <p:cNvSpPr/>
            <p:nvPr/>
          </p:nvSpPr>
          <p:spPr>
            <a:xfrm>
              <a:off x="1838902" y="682724"/>
              <a:ext cx="7685060" cy="491101"/>
            </a:xfrm>
            <a:prstGeom prst="rect">
              <a:avLst/>
            </a:prstGeom>
          </p:spPr>
          <p:txBody>
            <a:bodyPr wrap="none">
              <a:spAutoFit/>
            </a:bodyPr>
            <a:lstStyle/>
            <a:p>
              <a:pPr>
                <a:defRPr/>
              </a:pP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我们的解决方案</a:t>
              </a:r>
              <a:r>
                <a:rPr lang="en-US" altLang="zh-CN" b="1" noProof="1" smtClean="0">
                  <a:ln w="12700">
                    <a:solidFill>
                      <a:prstClr val="white"/>
                    </a:solidFill>
                  </a:ln>
                  <a:solidFill>
                    <a:prstClr val="white"/>
                  </a:solidFill>
                  <a:latin typeface="微软雅黑" panose="020B0503020204020204" charset="-122"/>
                  <a:ea typeface="微软雅黑" panose="020B0503020204020204" charset="-122"/>
                  <a:cs typeface="+mn-ea"/>
                </a:rPr>
                <a:t>——</a:t>
              </a:r>
              <a:r>
                <a:rPr lang="zh-CN" altLang="en-US" b="1" noProof="1" smtClean="0">
                  <a:ln w="12700">
                    <a:solidFill>
                      <a:prstClr val="white"/>
                    </a:solidFill>
                  </a:ln>
                  <a:solidFill>
                    <a:prstClr val="white"/>
                  </a:solidFill>
                  <a:latin typeface="微软雅黑" panose="020B0503020204020204" charset="-122"/>
                  <a:ea typeface="微软雅黑" panose="020B0503020204020204" charset="-122"/>
                  <a:cs typeface="+mn-ea"/>
                </a:rPr>
                <a:t>攻防严重不对等导致大量资源浪费</a:t>
              </a:r>
              <a:endPar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endParaRP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grpSp>
        <p:nvGrpSpPr>
          <p:cNvPr id="282" name="组合 493"/>
          <p:cNvGrpSpPr>
            <a:grpSpLocks/>
          </p:cNvGrpSpPr>
          <p:nvPr/>
        </p:nvGrpSpPr>
        <p:grpSpPr bwMode="auto">
          <a:xfrm>
            <a:off x="1996803" y="1918494"/>
            <a:ext cx="8101013" cy="3524250"/>
            <a:chOff x="1259631" y="1844824"/>
            <a:chExt cx="8101484" cy="3524249"/>
          </a:xfrm>
        </p:grpSpPr>
        <p:grpSp>
          <p:nvGrpSpPr>
            <p:cNvPr id="283" name="组合 494"/>
            <p:cNvGrpSpPr>
              <a:grpSpLocks/>
            </p:cNvGrpSpPr>
            <p:nvPr/>
          </p:nvGrpSpPr>
          <p:grpSpPr bwMode="auto">
            <a:xfrm>
              <a:off x="1259631" y="1844824"/>
              <a:ext cx="4265191" cy="3524249"/>
              <a:chOff x="1259632" y="1844824"/>
              <a:chExt cx="3168650" cy="3524249"/>
            </a:xfrm>
          </p:grpSpPr>
          <p:sp>
            <p:nvSpPr>
              <p:cNvPr id="296" name="圆角矩形 295"/>
              <p:cNvSpPr/>
              <p:nvPr/>
            </p:nvSpPr>
            <p:spPr bwMode="auto">
              <a:xfrm>
                <a:off x="1259632" y="4000648"/>
                <a:ext cx="3169148" cy="1368425"/>
              </a:xfrm>
              <a:prstGeom prst="roundRect">
                <a:avLst/>
              </a:prstGeom>
              <a:noFill/>
              <a:ln w="25400" cap="flat" cmpd="sng" algn="ctr">
                <a:solidFill>
                  <a:sysClr val="windowText" lastClr="000000">
                    <a:lumMod val="75000"/>
                    <a:lumOff val="25000"/>
                  </a:sysClr>
                </a:solidFill>
                <a:prstDash val="solid"/>
              </a:ln>
              <a:effectLst/>
            </p:spPr>
            <p:txBody>
              <a:bodyPr lIns="91430" tIns="45716" rIns="91430" bIns="45716" anchor="ctr">
                <a:sp3d/>
              </a:bodyPr>
              <a:lstStyle/>
              <a:p>
                <a:pPr marL="0" lvl="2" algn="ctr" eaLnBrk="0" fontAlgn="ctr" hangingPunct="0">
                  <a:spcBef>
                    <a:spcPts val="0"/>
                  </a:spcBef>
                  <a:spcAft>
                    <a:spcPts val="0"/>
                  </a:spcAft>
                  <a:buClr>
                    <a:srgbClr val="FF0000"/>
                  </a:buClr>
                  <a:buSzPct val="70000"/>
                  <a:buFont typeface="Wingdings" pitchFamily="2" charset="2"/>
                  <a:buChar char="n"/>
                  <a:tabLst>
                    <a:tab pos="136509" algn="l"/>
                  </a:tabLst>
                  <a:defRPr/>
                </a:pPr>
                <a:endParaRPr lang="zh-CN" altLang="en-US" sz="1400" kern="0" dirty="0">
                  <a:solidFill>
                    <a:srgbClr val="1C9494"/>
                  </a:solidFill>
                  <a:latin typeface="微软雅黑" pitchFamily="34" charset="-122"/>
                  <a:ea typeface="微软雅黑" pitchFamily="34" charset="-122"/>
                </a:endParaRPr>
              </a:p>
            </p:txBody>
          </p:sp>
          <p:sp>
            <p:nvSpPr>
              <p:cNvPr id="297" name="矩形 87"/>
              <p:cNvSpPr>
                <a:spLocks noChangeArrowheads="1"/>
              </p:cNvSpPr>
              <p:nvPr/>
            </p:nvSpPr>
            <p:spPr bwMode="auto">
              <a:xfrm>
                <a:off x="1374038" y="4508648"/>
                <a:ext cx="2940336" cy="307975"/>
              </a:xfrm>
              <a:prstGeom prst="rect">
                <a:avLst/>
              </a:prstGeom>
              <a:noFill/>
              <a:ln w="9525">
                <a:noFill/>
                <a:miter lim="800000"/>
                <a:headEnd/>
                <a:tailEnd/>
              </a:ln>
            </p:spPr>
            <p:txBody>
              <a:bodyPr lIns="91430" tIns="45716" rIns="91430" bIns="45716">
                <a:spAutoFit/>
              </a:bodyPr>
              <a:lstStyle/>
              <a:p>
                <a:pPr marL="285750" indent="-285750" fontAlgn="ctr">
                  <a:spcBef>
                    <a:spcPts val="0"/>
                  </a:spcBef>
                  <a:spcAft>
                    <a:spcPts val="0"/>
                  </a:spcAft>
                  <a:buClr>
                    <a:srgbClr val="FF0000"/>
                  </a:buClr>
                  <a:buSzPct val="70000"/>
                  <a:defRPr/>
                </a:pPr>
                <a:r>
                  <a:rPr lang="zh-CN" altLang="en-US" sz="1400" kern="0" dirty="0">
                    <a:solidFill>
                      <a:schemeClr val="bg1"/>
                    </a:solidFill>
                    <a:latin typeface="微软雅黑" pitchFamily="34" charset="-122"/>
                    <a:ea typeface="微软雅黑" pitchFamily="34" charset="-122"/>
                  </a:rPr>
                  <a:t>正常流量不到防御能力的百分之一</a:t>
                </a:r>
                <a:endParaRPr lang="en-US" altLang="zh-CN" sz="1400" kern="0" dirty="0">
                  <a:solidFill>
                    <a:schemeClr val="bg1"/>
                  </a:solidFill>
                  <a:latin typeface="微软雅黑" pitchFamily="34" charset="-122"/>
                  <a:ea typeface="微软雅黑" pitchFamily="34" charset="-122"/>
                </a:endParaRPr>
              </a:p>
            </p:txBody>
          </p:sp>
          <p:sp>
            <p:nvSpPr>
              <p:cNvPr id="298" name="圆角矩形 297"/>
              <p:cNvSpPr/>
              <p:nvPr/>
            </p:nvSpPr>
            <p:spPr bwMode="auto">
              <a:xfrm>
                <a:off x="1259632" y="1844824"/>
                <a:ext cx="3169148" cy="1366837"/>
              </a:xfrm>
              <a:prstGeom prst="roundRect">
                <a:avLst/>
              </a:prstGeom>
              <a:noFill/>
              <a:ln w="25400" cap="flat" cmpd="sng" algn="ctr">
                <a:solidFill>
                  <a:sysClr val="windowText" lastClr="000000">
                    <a:lumMod val="75000"/>
                    <a:lumOff val="25000"/>
                  </a:sysClr>
                </a:solidFill>
                <a:prstDash val="solid"/>
              </a:ln>
              <a:effectLst/>
            </p:spPr>
            <p:txBody>
              <a:bodyPr lIns="91430" tIns="45716" rIns="91430" bIns="45716" anchor="ctr">
                <a:sp3d/>
              </a:bodyPr>
              <a:lstStyle/>
              <a:p>
                <a:pPr marL="0" lvl="2" algn="ctr" eaLnBrk="0" fontAlgn="ctr" hangingPunct="0">
                  <a:spcBef>
                    <a:spcPts val="0"/>
                  </a:spcBef>
                  <a:spcAft>
                    <a:spcPts val="0"/>
                  </a:spcAft>
                  <a:buClr>
                    <a:srgbClr val="FF0000"/>
                  </a:buClr>
                  <a:buSzPct val="70000"/>
                  <a:buFont typeface="Wingdings" pitchFamily="2" charset="2"/>
                  <a:buChar char="n"/>
                  <a:tabLst>
                    <a:tab pos="136509" algn="l"/>
                  </a:tabLst>
                  <a:defRPr/>
                </a:pPr>
                <a:endParaRPr lang="zh-CN" altLang="en-US" sz="1400" kern="0" dirty="0">
                  <a:solidFill>
                    <a:sysClr val="windowText" lastClr="000000"/>
                  </a:solidFill>
                  <a:latin typeface="微软雅黑" pitchFamily="34" charset="-122"/>
                  <a:ea typeface="微软雅黑" pitchFamily="34" charset="-122"/>
                </a:endParaRPr>
              </a:p>
            </p:txBody>
          </p:sp>
          <p:sp>
            <p:nvSpPr>
              <p:cNvPr id="299" name="矩形 87"/>
              <p:cNvSpPr>
                <a:spLocks noChangeArrowheads="1"/>
              </p:cNvSpPr>
              <p:nvPr/>
            </p:nvSpPr>
            <p:spPr bwMode="auto">
              <a:xfrm>
                <a:off x="1289118" y="2060724"/>
                <a:ext cx="3110175" cy="523875"/>
              </a:xfrm>
              <a:prstGeom prst="rect">
                <a:avLst/>
              </a:prstGeom>
              <a:noFill/>
              <a:ln w="9525">
                <a:noFill/>
                <a:miter lim="800000"/>
                <a:headEnd/>
                <a:tailEnd/>
              </a:ln>
            </p:spPr>
            <p:txBody>
              <a:bodyPr lIns="91430" tIns="45716" rIns="91430" bIns="45716">
                <a:spAutoFit/>
              </a:bodyPr>
              <a:lstStyle/>
              <a:p>
                <a:pPr marL="285750" indent="-285750" fontAlgn="ctr">
                  <a:spcBef>
                    <a:spcPts val="0"/>
                  </a:spcBef>
                  <a:spcAft>
                    <a:spcPts val="0"/>
                  </a:spcAft>
                  <a:buClr>
                    <a:srgbClr val="FF0000"/>
                  </a:buClr>
                  <a:buSzPct val="70000"/>
                  <a:defRPr/>
                </a:pPr>
                <a:r>
                  <a:rPr lang="zh-CN" altLang="en-US" sz="1400" kern="0" dirty="0">
                    <a:solidFill>
                      <a:schemeClr val="bg1"/>
                    </a:solidFill>
                    <a:latin typeface="微软雅黑" pitchFamily="34" charset="-122"/>
                    <a:ea typeface="微软雅黑" pitchFamily="34" charset="-122"/>
                  </a:rPr>
                  <a:t>随机生成域名测试，单台攻击发包能力</a:t>
                </a:r>
                <a:r>
                  <a:rPr lang="en-US" altLang="zh-CN" sz="1400" kern="0" dirty="0">
                    <a:solidFill>
                      <a:schemeClr val="bg1"/>
                    </a:solidFill>
                    <a:latin typeface="微软雅黑" pitchFamily="34" charset="-122"/>
                    <a:ea typeface="微软雅黑" pitchFamily="34" charset="-122"/>
                  </a:rPr>
                  <a:t>1.2</a:t>
                </a:r>
                <a:r>
                  <a:rPr lang="zh-CN" altLang="en-US" sz="1400" kern="0" dirty="0">
                    <a:solidFill>
                      <a:schemeClr val="bg1"/>
                    </a:solidFill>
                    <a:latin typeface="微软雅黑" pitchFamily="34" charset="-122"/>
                    <a:ea typeface="微软雅黑" pitchFamily="34" charset="-122"/>
                  </a:rPr>
                  <a:t>亿 </a:t>
                </a:r>
                <a:r>
                  <a:rPr lang="en-US" altLang="zh-CN" sz="1400" kern="0" dirty="0">
                    <a:solidFill>
                      <a:schemeClr val="bg1"/>
                    </a:solidFill>
                    <a:latin typeface="微软雅黑" pitchFamily="34" charset="-122"/>
                    <a:ea typeface="微软雅黑" pitchFamily="34" charset="-122"/>
                  </a:rPr>
                  <a:t>QPS</a:t>
                </a:r>
              </a:p>
              <a:p>
                <a:pPr marL="285750" indent="-285750" fontAlgn="ctr">
                  <a:spcBef>
                    <a:spcPts val="0"/>
                  </a:spcBef>
                  <a:spcAft>
                    <a:spcPts val="0"/>
                  </a:spcAft>
                  <a:buClr>
                    <a:srgbClr val="FF0000"/>
                  </a:buClr>
                  <a:buSzPct val="70000"/>
                  <a:defRPr/>
                </a:pPr>
                <a:r>
                  <a:rPr lang="zh-CN" altLang="en-US" sz="1400" kern="0" dirty="0">
                    <a:solidFill>
                      <a:schemeClr val="bg1"/>
                    </a:solidFill>
                    <a:latin typeface="微软雅黑" pitchFamily="34" charset="-122"/>
                    <a:ea typeface="微软雅黑" pitchFamily="34" charset="-122"/>
                  </a:rPr>
                  <a:t>目前防御最高能力国内</a:t>
                </a:r>
                <a:r>
                  <a:rPr lang="en-US" altLang="zh-CN" sz="1400" kern="0" dirty="0">
                    <a:solidFill>
                      <a:schemeClr val="bg1"/>
                    </a:solidFill>
                    <a:latin typeface="微软雅黑" pitchFamily="34" charset="-122"/>
                    <a:ea typeface="微软雅黑" pitchFamily="34" charset="-122"/>
                  </a:rPr>
                  <a:t>0.11</a:t>
                </a:r>
                <a:r>
                  <a:rPr lang="zh-CN" altLang="en-US" sz="1400" kern="0" dirty="0">
                    <a:solidFill>
                      <a:schemeClr val="bg1"/>
                    </a:solidFill>
                    <a:latin typeface="微软雅黑" pitchFamily="34" charset="-122"/>
                    <a:ea typeface="微软雅黑" pitchFamily="34" charset="-122"/>
                  </a:rPr>
                  <a:t>亿</a:t>
                </a:r>
                <a:r>
                  <a:rPr lang="en-US" altLang="zh-CN" sz="1400" kern="0" dirty="0">
                    <a:solidFill>
                      <a:schemeClr val="bg1"/>
                    </a:solidFill>
                    <a:latin typeface="微软雅黑" pitchFamily="34" charset="-122"/>
                    <a:ea typeface="微软雅黑" pitchFamily="34" charset="-122"/>
                  </a:rPr>
                  <a:t>/</a:t>
                </a:r>
                <a:r>
                  <a:rPr lang="zh-CN" altLang="en-US" sz="1400" kern="0" dirty="0">
                    <a:solidFill>
                      <a:schemeClr val="bg1"/>
                    </a:solidFill>
                    <a:latin typeface="微软雅黑" pitchFamily="34" charset="-122"/>
                    <a:ea typeface="微软雅黑" pitchFamily="34" charset="-122"/>
                  </a:rPr>
                  <a:t>海外</a:t>
                </a:r>
                <a:r>
                  <a:rPr lang="en-US" altLang="zh-CN" sz="1400" kern="0" dirty="0">
                    <a:solidFill>
                      <a:schemeClr val="bg1"/>
                    </a:solidFill>
                    <a:latin typeface="微软雅黑" pitchFamily="34" charset="-122"/>
                    <a:ea typeface="微软雅黑" pitchFamily="34" charset="-122"/>
                  </a:rPr>
                  <a:t>0.17</a:t>
                </a:r>
                <a:r>
                  <a:rPr lang="zh-CN" altLang="en-US" sz="1400" kern="0" dirty="0">
                    <a:solidFill>
                      <a:schemeClr val="bg1"/>
                    </a:solidFill>
                    <a:latin typeface="微软雅黑" pitchFamily="34" charset="-122"/>
                    <a:ea typeface="微软雅黑" pitchFamily="34" charset="-122"/>
                  </a:rPr>
                  <a:t>亿</a:t>
                </a:r>
                <a:r>
                  <a:rPr lang="en-US" altLang="zh-CN" sz="1400" kern="0" dirty="0">
                    <a:solidFill>
                      <a:schemeClr val="bg1"/>
                    </a:solidFill>
                    <a:latin typeface="微软雅黑" pitchFamily="34" charset="-122"/>
                    <a:ea typeface="微软雅黑" pitchFamily="34" charset="-122"/>
                  </a:rPr>
                  <a:t>QPS</a:t>
                </a:r>
              </a:p>
            </p:txBody>
          </p:sp>
          <p:grpSp>
            <p:nvGrpSpPr>
              <p:cNvPr id="300" name="组合 511"/>
              <p:cNvGrpSpPr>
                <a:grpSpLocks/>
              </p:cNvGrpSpPr>
              <p:nvPr/>
            </p:nvGrpSpPr>
            <p:grpSpPr bwMode="auto">
              <a:xfrm>
                <a:off x="1907704" y="2908404"/>
                <a:ext cx="1800200" cy="574060"/>
                <a:chOff x="814328" y="3219334"/>
                <a:chExt cx="1356392" cy="432536"/>
              </a:xfrm>
            </p:grpSpPr>
            <p:grpSp>
              <p:nvGrpSpPr>
                <p:cNvPr id="306" name="组合 305"/>
                <p:cNvGrpSpPr/>
                <p:nvPr/>
              </p:nvGrpSpPr>
              <p:grpSpPr>
                <a:xfrm>
                  <a:off x="814328" y="3219334"/>
                  <a:ext cx="1356392" cy="432536"/>
                  <a:chOff x="4304043" y="1286668"/>
                  <a:chExt cx="3837944" cy="2757793"/>
                </a:xfrm>
                <a:effectLst>
                  <a:outerShdw blurRad="381000" dist="254000" dir="8100000" algn="tr" rotWithShape="0">
                    <a:prstClr val="black">
                      <a:alpha val="40000"/>
                    </a:prstClr>
                  </a:outerShdw>
                </a:effectLst>
              </p:grpSpPr>
              <p:sp>
                <p:nvSpPr>
                  <p:cNvPr id="308" name="圆角矩形 307"/>
                  <p:cNvSpPr/>
                  <p:nvPr/>
                </p:nvSpPr>
                <p:spPr>
                  <a:xfrm>
                    <a:off x="4304043" y="1286668"/>
                    <a:ext cx="3837944" cy="2757793"/>
                  </a:xfrm>
                  <a:prstGeom prst="roundRect">
                    <a:avLst/>
                  </a:prstGeom>
                  <a:gradFill>
                    <a:gsLst>
                      <a:gs pos="62000">
                        <a:sysClr val="window" lastClr="FFFFFF">
                          <a:lumMod val="95000"/>
                        </a:sysClr>
                      </a:gs>
                      <a:gs pos="0">
                        <a:sysClr val="window" lastClr="FFFFFF"/>
                      </a:gs>
                      <a:gs pos="100000">
                        <a:sysClr val="window" lastClr="FFFFFF">
                          <a:lumMod val="85000"/>
                        </a:sysClr>
                      </a:gs>
                      <a:gs pos="0">
                        <a:sysClr val="window" lastClr="FFFFFF"/>
                      </a:gs>
                    </a:gsLst>
                    <a:lin ang="81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Text" lastClr="000000">
                          <a:lumMod val="75000"/>
                          <a:lumOff val="25000"/>
                        </a:sysClr>
                      </a:solidFill>
                      <a:latin typeface="Calibri"/>
                      <a:ea typeface="宋体"/>
                    </a:endParaRPr>
                  </a:p>
                </p:txBody>
              </p:sp>
              <p:sp>
                <p:nvSpPr>
                  <p:cNvPr id="309" name="圆角矩形 308"/>
                  <p:cNvSpPr/>
                  <p:nvPr/>
                </p:nvSpPr>
                <p:spPr>
                  <a:xfrm>
                    <a:off x="4351927" y="1373342"/>
                    <a:ext cx="3742173" cy="2584452"/>
                  </a:xfrm>
                  <a:prstGeom prst="roundRect">
                    <a:avLst/>
                  </a:prstGeom>
                  <a:gradFill>
                    <a:gsLst>
                      <a:gs pos="42000">
                        <a:srgbClr val="F0F0F0"/>
                      </a:gs>
                      <a:gs pos="0">
                        <a:sysClr val="window" lastClr="FFFFFF"/>
                      </a:gs>
                      <a:gs pos="100000">
                        <a:sysClr val="window" lastClr="FFFFFF">
                          <a:lumMod val="85000"/>
                        </a:sysClr>
                      </a:gs>
                      <a:gs pos="0">
                        <a:sysClr val="window" lastClr="FFFFFF"/>
                      </a:gs>
                    </a:gsLst>
                    <a:lin ang="189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Text" lastClr="000000">
                          <a:lumMod val="75000"/>
                          <a:lumOff val="25000"/>
                        </a:sysClr>
                      </a:solidFill>
                      <a:latin typeface="Calibri"/>
                      <a:ea typeface="宋体"/>
                    </a:endParaRPr>
                  </a:p>
                </p:txBody>
              </p:sp>
            </p:grpSp>
            <p:sp>
              <p:nvSpPr>
                <p:cNvPr id="307" name="TextBox 306"/>
                <p:cNvSpPr txBox="1"/>
                <p:nvPr/>
              </p:nvSpPr>
              <p:spPr>
                <a:xfrm>
                  <a:off x="1110720" y="3331804"/>
                  <a:ext cx="827349" cy="185400"/>
                </a:xfrm>
                <a:prstGeom prst="rect">
                  <a:avLst/>
                </a:prstGeom>
                <a:noFill/>
              </p:spPr>
              <p:txBody>
                <a:bodyPr lIns="0" tIns="0" rIns="0" bIns="0">
                  <a:spAutoFit/>
                </a:bodyPr>
                <a:lstStyle>
                  <a:defPPr>
                    <a:defRPr lang="zh-CN"/>
                  </a:defPPr>
                  <a:lvl1pPr algn="ctr">
                    <a:defRPr sz="1400" b="1">
                      <a:solidFill>
                        <a:schemeClr val="bg1"/>
                      </a:solidFill>
                      <a:latin typeface="微软雅黑" pitchFamily="34" charset="-122"/>
                      <a:ea typeface="微软雅黑" pitchFamily="34" charset="-122"/>
                    </a:defRPr>
                  </a:lvl1pPr>
                </a:lstStyle>
                <a:p>
                  <a:pPr fontAlgn="auto">
                    <a:spcBef>
                      <a:spcPts val="0"/>
                    </a:spcBef>
                    <a:spcAft>
                      <a:spcPts val="0"/>
                    </a:spcAft>
                    <a:defRPr/>
                  </a:pPr>
                  <a:r>
                    <a:rPr lang="zh-CN" altLang="en-US" sz="1600" kern="0" dirty="0" smtClean="0">
                      <a:solidFill>
                        <a:srgbClr val="1C9494"/>
                      </a:solidFill>
                      <a:cs typeface="宋体" pitchFamily="2" charset="-122"/>
                    </a:rPr>
                    <a:t>攻防能力不对等</a:t>
                  </a:r>
                  <a:endParaRPr lang="zh-CN" altLang="zh-CN" sz="1600" kern="0" dirty="0">
                    <a:solidFill>
                      <a:srgbClr val="1C9494"/>
                    </a:solidFill>
                    <a:cs typeface="宋体" pitchFamily="2" charset="-122"/>
                  </a:endParaRPr>
                </a:p>
              </p:txBody>
            </p:sp>
          </p:grpSp>
          <p:grpSp>
            <p:nvGrpSpPr>
              <p:cNvPr id="301" name="组合 512"/>
              <p:cNvGrpSpPr>
                <a:grpSpLocks/>
              </p:cNvGrpSpPr>
              <p:nvPr/>
            </p:nvGrpSpPr>
            <p:grpSpPr bwMode="auto">
              <a:xfrm>
                <a:off x="1907704" y="3713616"/>
                <a:ext cx="1800200" cy="574060"/>
                <a:chOff x="814328" y="3219334"/>
                <a:chExt cx="1356392" cy="432536"/>
              </a:xfrm>
            </p:grpSpPr>
            <p:grpSp>
              <p:nvGrpSpPr>
                <p:cNvPr id="302" name="组合 301"/>
                <p:cNvGrpSpPr/>
                <p:nvPr/>
              </p:nvGrpSpPr>
              <p:grpSpPr>
                <a:xfrm>
                  <a:off x="814328" y="3219334"/>
                  <a:ext cx="1356392" cy="432536"/>
                  <a:chOff x="4304043" y="1286668"/>
                  <a:chExt cx="3837944" cy="2757793"/>
                </a:xfrm>
                <a:effectLst>
                  <a:outerShdw blurRad="381000" dist="254000" dir="8100000" algn="tr" rotWithShape="0">
                    <a:prstClr val="black">
                      <a:alpha val="40000"/>
                    </a:prstClr>
                  </a:outerShdw>
                </a:effectLst>
              </p:grpSpPr>
              <p:sp>
                <p:nvSpPr>
                  <p:cNvPr id="304" name="圆角矩形 303"/>
                  <p:cNvSpPr/>
                  <p:nvPr/>
                </p:nvSpPr>
                <p:spPr>
                  <a:xfrm>
                    <a:off x="4304043" y="1286668"/>
                    <a:ext cx="3837944" cy="2757793"/>
                  </a:xfrm>
                  <a:prstGeom prst="roundRect">
                    <a:avLst/>
                  </a:prstGeom>
                  <a:gradFill>
                    <a:gsLst>
                      <a:gs pos="62000">
                        <a:sysClr val="window" lastClr="FFFFFF">
                          <a:lumMod val="95000"/>
                        </a:sysClr>
                      </a:gs>
                      <a:gs pos="0">
                        <a:sysClr val="window" lastClr="FFFFFF"/>
                      </a:gs>
                      <a:gs pos="100000">
                        <a:sysClr val="window" lastClr="FFFFFF">
                          <a:lumMod val="85000"/>
                        </a:sysClr>
                      </a:gs>
                      <a:gs pos="0">
                        <a:sysClr val="window" lastClr="FFFFFF"/>
                      </a:gs>
                    </a:gsLst>
                    <a:lin ang="81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Text" lastClr="000000">
                          <a:lumMod val="75000"/>
                          <a:lumOff val="25000"/>
                        </a:sysClr>
                      </a:solidFill>
                      <a:latin typeface="Calibri"/>
                      <a:ea typeface="宋体"/>
                    </a:endParaRPr>
                  </a:p>
                </p:txBody>
              </p:sp>
              <p:sp>
                <p:nvSpPr>
                  <p:cNvPr id="305" name="圆角矩形 304"/>
                  <p:cNvSpPr/>
                  <p:nvPr/>
                </p:nvSpPr>
                <p:spPr>
                  <a:xfrm>
                    <a:off x="4351927" y="1373342"/>
                    <a:ext cx="3742173" cy="2584452"/>
                  </a:xfrm>
                  <a:prstGeom prst="roundRect">
                    <a:avLst/>
                  </a:prstGeom>
                  <a:gradFill>
                    <a:gsLst>
                      <a:gs pos="42000">
                        <a:srgbClr val="F0F0F0"/>
                      </a:gs>
                      <a:gs pos="0">
                        <a:sysClr val="window" lastClr="FFFFFF"/>
                      </a:gs>
                      <a:gs pos="100000">
                        <a:sysClr val="window" lastClr="FFFFFF">
                          <a:lumMod val="85000"/>
                        </a:sysClr>
                      </a:gs>
                      <a:gs pos="0">
                        <a:sysClr val="window" lastClr="FFFFFF"/>
                      </a:gs>
                    </a:gsLst>
                    <a:lin ang="189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Text" lastClr="000000">
                          <a:lumMod val="75000"/>
                          <a:lumOff val="25000"/>
                        </a:sysClr>
                      </a:solidFill>
                      <a:latin typeface="Calibri"/>
                      <a:ea typeface="宋体"/>
                    </a:endParaRPr>
                  </a:p>
                </p:txBody>
              </p:sp>
            </p:grpSp>
            <p:sp>
              <p:nvSpPr>
                <p:cNvPr id="303" name="TextBox 302"/>
                <p:cNvSpPr txBox="1"/>
                <p:nvPr/>
              </p:nvSpPr>
              <p:spPr>
                <a:xfrm>
                  <a:off x="1110720" y="3331540"/>
                  <a:ext cx="787359" cy="209323"/>
                </a:xfrm>
                <a:prstGeom prst="rect">
                  <a:avLst/>
                </a:prstGeom>
                <a:noFill/>
              </p:spPr>
              <p:txBody>
                <a:bodyPr lIns="0" tIns="0" rIns="0" bIns="0">
                  <a:spAutoFit/>
                </a:bodyPr>
                <a:lstStyle>
                  <a:defPPr>
                    <a:defRPr lang="zh-CN"/>
                  </a:defPPr>
                  <a:lvl1pPr algn="ctr">
                    <a:defRPr sz="1400" b="1">
                      <a:solidFill>
                        <a:schemeClr val="bg1"/>
                      </a:solidFill>
                      <a:latin typeface="微软雅黑" pitchFamily="34" charset="-122"/>
                      <a:ea typeface="微软雅黑" pitchFamily="34" charset="-122"/>
                    </a:defRPr>
                  </a:lvl1pPr>
                </a:lstStyle>
                <a:p>
                  <a:pPr fontAlgn="auto">
                    <a:spcBef>
                      <a:spcPts val="0"/>
                    </a:spcBef>
                    <a:spcAft>
                      <a:spcPts val="0"/>
                    </a:spcAft>
                    <a:defRPr/>
                  </a:pPr>
                  <a:r>
                    <a:rPr lang="zh-CN" altLang="en-US" sz="1800" kern="0" dirty="0" smtClean="0">
                      <a:solidFill>
                        <a:srgbClr val="7CB554"/>
                      </a:solidFill>
                      <a:cs typeface="宋体" pitchFamily="2" charset="-122"/>
                    </a:rPr>
                    <a:t>正异常不对等</a:t>
                  </a:r>
                  <a:endParaRPr lang="zh-CN" altLang="zh-CN" sz="1800" kern="0" dirty="0">
                    <a:solidFill>
                      <a:srgbClr val="7CB554"/>
                    </a:solidFill>
                    <a:cs typeface="宋体" pitchFamily="2" charset="-122"/>
                  </a:endParaRPr>
                </a:p>
              </p:txBody>
            </p:sp>
          </p:grpSp>
        </p:grpSp>
        <p:grpSp>
          <p:nvGrpSpPr>
            <p:cNvPr id="284" name="组合 495"/>
            <p:cNvGrpSpPr>
              <a:grpSpLocks/>
            </p:cNvGrpSpPr>
            <p:nvPr/>
          </p:nvGrpSpPr>
          <p:grpSpPr bwMode="auto">
            <a:xfrm>
              <a:off x="5765170" y="2092111"/>
              <a:ext cx="3595945" cy="2808255"/>
              <a:chOff x="4549160" y="2092111"/>
              <a:chExt cx="3595945" cy="2808255"/>
            </a:xfrm>
          </p:grpSpPr>
          <p:grpSp>
            <p:nvGrpSpPr>
              <p:cNvPr id="285" name="组合 284"/>
              <p:cNvGrpSpPr/>
              <p:nvPr/>
            </p:nvGrpSpPr>
            <p:grpSpPr>
              <a:xfrm>
                <a:off x="6238696" y="2092111"/>
                <a:ext cx="751180" cy="751178"/>
                <a:chOff x="304800" y="673100"/>
                <a:chExt cx="4000500" cy="4000500"/>
              </a:xfrm>
              <a:effectLst>
                <a:outerShdw blurRad="444500" dist="254000" dir="8100000" algn="tr" rotWithShape="0">
                  <a:prstClr val="black">
                    <a:alpha val="50000"/>
                  </a:prstClr>
                </a:outerShdw>
              </a:effectLst>
            </p:grpSpPr>
            <p:sp>
              <p:nvSpPr>
                <p:cNvPr id="294" name="同心圆 29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Text" lastClr="000000"/>
                    </a:solidFill>
                    <a:latin typeface="Calibri"/>
                    <a:ea typeface="宋体"/>
                  </a:endParaRPr>
                </a:p>
              </p:txBody>
            </p:sp>
            <p:sp>
              <p:nvSpPr>
                <p:cNvPr id="295" name="椭圆 294"/>
                <p:cNvSpPr/>
                <p:nvPr/>
              </p:nvSpPr>
              <p:spPr>
                <a:xfrm>
                  <a:off x="392113" y="760413"/>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a:ea typeface="宋体"/>
                  </a:endParaRPr>
                </a:p>
              </p:txBody>
            </p:sp>
          </p:grpSp>
          <p:sp>
            <p:nvSpPr>
              <p:cNvPr id="286" name="Half Frame 12"/>
              <p:cNvSpPr/>
              <p:nvPr/>
            </p:nvSpPr>
            <p:spPr>
              <a:xfrm rot="8097294">
                <a:off x="4573830" y="3241014"/>
                <a:ext cx="500063" cy="549307"/>
              </a:xfrm>
              <a:prstGeom prst="halfFrame">
                <a:avLst/>
              </a:prstGeom>
              <a:solidFill>
                <a:sysClr val="windowText" lastClr="000000">
                  <a:lumMod val="65000"/>
                  <a:lumOff val="35000"/>
                </a:sysClr>
              </a:solidFill>
              <a:ln>
                <a:noFill/>
              </a:ln>
              <a:effectLst/>
            </p:spPr>
          </p:sp>
          <p:grpSp>
            <p:nvGrpSpPr>
              <p:cNvPr id="287" name="组合 286"/>
              <p:cNvGrpSpPr/>
              <p:nvPr/>
            </p:nvGrpSpPr>
            <p:grpSpPr>
              <a:xfrm>
                <a:off x="5633897" y="2506582"/>
                <a:ext cx="2036904" cy="2036900"/>
                <a:chOff x="304800" y="673100"/>
                <a:chExt cx="4000500" cy="4000500"/>
              </a:xfrm>
              <a:effectLst>
                <a:outerShdw blurRad="444500" dist="254000" dir="8100000" algn="tr" rotWithShape="0">
                  <a:prstClr val="black">
                    <a:alpha val="50000"/>
                  </a:prstClr>
                </a:outerShdw>
              </a:effectLst>
            </p:grpSpPr>
            <p:sp>
              <p:nvSpPr>
                <p:cNvPr id="292" name="同心圆 29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Text" lastClr="000000"/>
                    </a:solidFill>
                    <a:latin typeface="Calibri"/>
                    <a:ea typeface="宋体"/>
                  </a:endParaRPr>
                </a:p>
              </p:txBody>
            </p:sp>
            <p:sp>
              <p:nvSpPr>
                <p:cNvPr id="293" name="椭圆 292"/>
                <p:cNvSpPr/>
                <p:nvPr/>
              </p:nvSpPr>
              <p:spPr>
                <a:xfrm>
                  <a:off x="392113" y="760413"/>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a:ea typeface="宋体"/>
                  </a:endParaRPr>
                </a:p>
              </p:txBody>
            </p:sp>
          </p:grpSp>
          <p:grpSp>
            <p:nvGrpSpPr>
              <p:cNvPr id="288" name="组合 287"/>
              <p:cNvGrpSpPr/>
              <p:nvPr/>
            </p:nvGrpSpPr>
            <p:grpSpPr>
              <a:xfrm>
                <a:off x="7196497" y="3951760"/>
                <a:ext cx="948608" cy="948606"/>
                <a:chOff x="304800" y="673100"/>
                <a:chExt cx="4000500" cy="4000500"/>
              </a:xfrm>
              <a:effectLst>
                <a:outerShdw blurRad="444500" dist="254000" dir="8100000" algn="tr" rotWithShape="0">
                  <a:prstClr val="black">
                    <a:alpha val="50000"/>
                  </a:prstClr>
                </a:outerShdw>
              </a:effectLst>
            </p:grpSpPr>
            <p:sp>
              <p:nvSpPr>
                <p:cNvPr id="290" name="同心圆 28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Text" lastClr="000000"/>
                    </a:solidFill>
                    <a:latin typeface="Calibri"/>
                    <a:ea typeface="宋体"/>
                  </a:endParaRPr>
                </a:p>
              </p:txBody>
            </p:sp>
            <p:sp>
              <p:nvSpPr>
                <p:cNvPr id="291" name="椭圆 290"/>
                <p:cNvSpPr/>
                <p:nvPr/>
              </p:nvSpPr>
              <p:spPr>
                <a:xfrm>
                  <a:off x="392113" y="760413"/>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fontAlgn="auto">
                    <a:spcBef>
                      <a:spcPts val="0"/>
                    </a:spcBef>
                    <a:spcAft>
                      <a:spcPts val="0"/>
                    </a:spcAft>
                    <a:defRPr/>
                  </a:pPr>
                  <a:endParaRPr lang="zh-CN" altLang="en-US" kern="0">
                    <a:solidFill>
                      <a:sysClr val="window" lastClr="FFFFFF"/>
                    </a:solidFill>
                    <a:latin typeface="Calibri"/>
                    <a:ea typeface="宋体"/>
                  </a:endParaRPr>
                </a:p>
              </p:txBody>
            </p:sp>
          </p:grpSp>
          <p:sp>
            <p:nvSpPr>
              <p:cNvPr id="289" name="TextBox 288"/>
              <p:cNvSpPr txBox="1"/>
              <p:nvPr/>
            </p:nvSpPr>
            <p:spPr>
              <a:xfrm>
                <a:off x="6063771" y="3051324"/>
                <a:ext cx="1220859" cy="862012"/>
              </a:xfrm>
              <a:prstGeom prst="rect">
                <a:avLst/>
              </a:prstGeom>
              <a:noFill/>
            </p:spPr>
            <p:txBody>
              <a:bodyPr lIns="0" tIns="0" rIns="0" bIns="0">
                <a:spAutoFit/>
              </a:bodyPr>
              <a:lstStyle>
                <a:defPPr>
                  <a:defRPr lang="zh-CN"/>
                </a:defPPr>
                <a:lvl1pPr algn="ctr">
                  <a:defRPr sz="1400" b="1">
                    <a:solidFill>
                      <a:schemeClr val="bg1"/>
                    </a:solidFill>
                    <a:latin typeface="微软雅黑" pitchFamily="34" charset="-122"/>
                    <a:ea typeface="微软雅黑" pitchFamily="34" charset="-122"/>
                  </a:defRPr>
                </a:lvl1pPr>
              </a:lstStyle>
              <a:p>
                <a:pPr fontAlgn="auto">
                  <a:spcBef>
                    <a:spcPts val="0"/>
                  </a:spcBef>
                  <a:spcAft>
                    <a:spcPts val="0"/>
                  </a:spcAft>
                  <a:defRPr/>
                </a:pPr>
                <a:r>
                  <a:rPr lang="zh-CN" altLang="en-US" sz="2800" kern="0" dirty="0" smtClean="0">
                    <a:solidFill>
                      <a:srgbClr val="F95647"/>
                    </a:solidFill>
                    <a:cs typeface="宋体" pitchFamily="2" charset="-122"/>
                  </a:rPr>
                  <a:t>攻防</a:t>
                </a:r>
                <a:endParaRPr lang="en-US" altLang="zh-CN" sz="2800" kern="0" dirty="0" smtClean="0">
                  <a:solidFill>
                    <a:srgbClr val="F95647"/>
                  </a:solidFill>
                  <a:cs typeface="宋体" pitchFamily="2" charset="-122"/>
                </a:endParaRPr>
              </a:p>
              <a:p>
                <a:pPr fontAlgn="auto">
                  <a:spcBef>
                    <a:spcPts val="0"/>
                  </a:spcBef>
                  <a:spcAft>
                    <a:spcPts val="0"/>
                  </a:spcAft>
                  <a:defRPr/>
                </a:pPr>
                <a:r>
                  <a:rPr lang="zh-CN" altLang="en-US" sz="2800" kern="0" dirty="0" smtClean="0">
                    <a:solidFill>
                      <a:srgbClr val="F95647"/>
                    </a:solidFill>
                    <a:cs typeface="宋体" pitchFamily="2" charset="-122"/>
                  </a:rPr>
                  <a:t>不对等</a:t>
                </a:r>
                <a:endParaRPr lang="en-US" altLang="zh-CN" sz="2800" kern="0" dirty="0" smtClean="0">
                  <a:solidFill>
                    <a:srgbClr val="F95647"/>
                  </a:solidFill>
                  <a:cs typeface="宋体" pitchFamily="2" charset="-122"/>
                </a:endParaRPr>
              </a:p>
            </p:txBody>
          </p:sp>
        </p:grpSp>
      </p:grpSp>
      <p:pic>
        <p:nvPicPr>
          <p:cNvPr id="3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5265" y="5047585"/>
            <a:ext cx="6200775" cy="11128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26158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5386388" cy="369887"/>
            <a:chOff x="1134706" y="682724"/>
            <a:chExt cx="7185207" cy="491101"/>
          </a:xfrm>
        </p:grpSpPr>
        <p:sp>
          <p:nvSpPr>
            <p:cNvPr id="280" name="矩形 279"/>
            <p:cNvSpPr/>
            <p:nvPr/>
          </p:nvSpPr>
          <p:spPr>
            <a:xfrm>
              <a:off x="1838902" y="682724"/>
              <a:ext cx="6481011" cy="491101"/>
            </a:xfrm>
            <a:prstGeom prst="rect">
              <a:avLst/>
            </a:prstGeom>
          </p:spPr>
          <p:txBody>
            <a:bodyPr wrap="none">
              <a:spAutoFit/>
            </a:bodyPr>
            <a:lstStyle/>
            <a:p>
              <a:pPr>
                <a:defRPr/>
              </a:pP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我们的解决方案</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基于客户的</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AI</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学习和预测</a:t>
              </a:r>
              <a:endPar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endParaRP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grpSp>
        <p:nvGrpSpPr>
          <p:cNvPr id="282" name="组合 366"/>
          <p:cNvGrpSpPr>
            <a:grpSpLocks/>
          </p:cNvGrpSpPr>
          <p:nvPr/>
        </p:nvGrpSpPr>
        <p:grpSpPr bwMode="auto">
          <a:xfrm>
            <a:off x="2036781" y="1899179"/>
            <a:ext cx="7963963" cy="4172106"/>
            <a:chOff x="1214415" y="1466162"/>
            <a:chExt cx="9652950" cy="5252250"/>
          </a:xfrm>
        </p:grpSpPr>
        <p:grpSp>
          <p:nvGrpSpPr>
            <p:cNvPr id="283" name="组合 282"/>
            <p:cNvGrpSpPr/>
            <p:nvPr/>
          </p:nvGrpSpPr>
          <p:grpSpPr>
            <a:xfrm>
              <a:off x="5385013" y="3491001"/>
              <a:ext cx="1403362" cy="867758"/>
              <a:chOff x="8513763" y="2622551"/>
              <a:chExt cx="765175" cy="473075"/>
            </a:xfrm>
            <a:solidFill>
              <a:srgbClr val="C00000"/>
            </a:solidFill>
            <a:effectLst>
              <a:outerShdw blurRad="50800" dist="38100" dir="8100000" algn="tr" rotWithShape="0">
                <a:prstClr val="black">
                  <a:alpha val="40000"/>
                </a:prstClr>
              </a:outerShdw>
            </a:effectLst>
          </p:grpSpPr>
          <p:sp>
            <p:nvSpPr>
              <p:cNvPr id="369" name="Freeform 36"/>
              <p:cNvSpPr>
                <a:spLocks/>
              </p:cNvSpPr>
              <p:nvPr/>
            </p:nvSpPr>
            <p:spPr bwMode="auto">
              <a:xfrm>
                <a:off x="8704263" y="2622551"/>
                <a:ext cx="382587" cy="473075"/>
              </a:xfrm>
              <a:custGeom>
                <a:avLst/>
                <a:gdLst>
                  <a:gd name="T0" fmla="*/ 126 w 132"/>
                  <a:gd name="T1" fmla="*/ 135 h 163"/>
                  <a:gd name="T2" fmla="*/ 89 w 132"/>
                  <a:gd name="T3" fmla="*/ 73 h 163"/>
                  <a:gd name="T4" fmla="*/ 79 w 132"/>
                  <a:gd name="T5" fmla="*/ 73 h 163"/>
                  <a:gd name="T6" fmla="*/ 104 w 132"/>
                  <a:gd name="T7" fmla="*/ 38 h 163"/>
                  <a:gd name="T8" fmla="*/ 66 w 132"/>
                  <a:gd name="T9" fmla="*/ 0 h 163"/>
                  <a:gd name="T10" fmla="*/ 28 w 132"/>
                  <a:gd name="T11" fmla="*/ 38 h 163"/>
                  <a:gd name="T12" fmla="*/ 53 w 132"/>
                  <a:gd name="T13" fmla="*/ 73 h 163"/>
                  <a:gd name="T14" fmla="*/ 43 w 132"/>
                  <a:gd name="T15" fmla="*/ 73 h 163"/>
                  <a:gd name="T16" fmla="*/ 6 w 132"/>
                  <a:gd name="T17" fmla="*/ 135 h 163"/>
                  <a:gd name="T18" fmla="*/ 11 w 132"/>
                  <a:gd name="T19" fmla="*/ 163 h 163"/>
                  <a:gd name="T20" fmla="*/ 56 w 132"/>
                  <a:gd name="T21" fmla="*/ 163 h 163"/>
                  <a:gd name="T22" fmla="*/ 65 w 132"/>
                  <a:gd name="T23" fmla="*/ 86 h 163"/>
                  <a:gd name="T24" fmla="*/ 55 w 132"/>
                  <a:gd name="T25" fmla="*/ 76 h 163"/>
                  <a:gd name="T26" fmla="*/ 77 w 132"/>
                  <a:gd name="T27" fmla="*/ 76 h 163"/>
                  <a:gd name="T28" fmla="*/ 67 w 132"/>
                  <a:gd name="T29" fmla="*/ 86 h 163"/>
                  <a:gd name="T30" fmla="*/ 76 w 132"/>
                  <a:gd name="T31" fmla="*/ 163 h 163"/>
                  <a:gd name="T32" fmla="*/ 121 w 132"/>
                  <a:gd name="T33" fmla="*/ 163 h 163"/>
                  <a:gd name="T34" fmla="*/ 126 w 132"/>
                  <a:gd name="T35" fmla="*/ 13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2" h="163">
                    <a:moveTo>
                      <a:pt x="126" y="135"/>
                    </a:moveTo>
                    <a:cubicBezTo>
                      <a:pt x="121" y="123"/>
                      <a:pt x="109" y="73"/>
                      <a:pt x="89" y="73"/>
                    </a:cubicBezTo>
                    <a:cubicBezTo>
                      <a:pt x="79" y="73"/>
                      <a:pt x="79" y="73"/>
                      <a:pt x="79" y="73"/>
                    </a:cubicBezTo>
                    <a:cubicBezTo>
                      <a:pt x="93" y="68"/>
                      <a:pt x="104" y="54"/>
                      <a:pt x="104" y="38"/>
                    </a:cubicBezTo>
                    <a:cubicBezTo>
                      <a:pt x="104" y="17"/>
                      <a:pt x="87" y="0"/>
                      <a:pt x="66" y="0"/>
                    </a:cubicBezTo>
                    <a:cubicBezTo>
                      <a:pt x="45" y="0"/>
                      <a:pt x="28" y="17"/>
                      <a:pt x="28" y="38"/>
                    </a:cubicBezTo>
                    <a:cubicBezTo>
                      <a:pt x="28" y="54"/>
                      <a:pt x="39" y="68"/>
                      <a:pt x="53" y="73"/>
                    </a:cubicBezTo>
                    <a:cubicBezTo>
                      <a:pt x="43" y="73"/>
                      <a:pt x="43" y="73"/>
                      <a:pt x="43" y="73"/>
                    </a:cubicBezTo>
                    <a:cubicBezTo>
                      <a:pt x="23" y="73"/>
                      <a:pt x="11" y="123"/>
                      <a:pt x="6" y="135"/>
                    </a:cubicBezTo>
                    <a:cubicBezTo>
                      <a:pt x="0" y="153"/>
                      <a:pt x="11" y="163"/>
                      <a:pt x="11" y="163"/>
                    </a:cubicBezTo>
                    <a:cubicBezTo>
                      <a:pt x="56" y="163"/>
                      <a:pt x="56" y="163"/>
                      <a:pt x="56" y="163"/>
                    </a:cubicBezTo>
                    <a:cubicBezTo>
                      <a:pt x="65" y="86"/>
                      <a:pt x="65" y="86"/>
                      <a:pt x="65" y="86"/>
                    </a:cubicBezTo>
                    <a:cubicBezTo>
                      <a:pt x="55" y="76"/>
                      <a:pt x="55" y="76"/>
                      <a:pt x="55" y="76"/>
                    </a:cubicBezTo>
                    <a:cubicBezTo>
                      <a:pt x="77" y="76"/>
                      <a:pt x="77" y="76"/>
                      <a:pt x="77" y="76"/>
                    </a:cubicBezTo>
                    <a:cubicBezTo>
                      <a:pt x="67" y="86"/>
                      <a:pt x="67" y="86"/>
                      <a:pt x="67" y="86"/>
                    </a:cubicBezTo>
                    <a:cubicBezTo>
                      <a:pt x="76" y="163"/>
                      <a:pt x="76" y="163"/>
                      <a:pt x="76" y="163"/>
                    </a:cubicBezTo>
                    <a:cubicBezTo>
                      <a:pt x="121" y="163"/>
                      <a:pt x="121" y="163"/>
                      <a:pt x="121" y="163"/>
                    </a:cubicBezTo>
                    <a:cubicBezTo>
                      <a:pt x="121" y="163"/>
                      <a:pt x="132" y="153"/>
                      <a:pt x="126"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sz="3199">
                  <a:latin typeface="+mn-lt"/>
                  <a:ea typeface="+mn-ea"/>
                  <a:cs typeface="+mn-ea"/>
                  <a:sym typeface="+mn-lt"/>
                </a:endParaRPr>
              </a:p>
            </p:txBody>
          </p:sp>
          <p:sp>
            <p:nvSpPr>
              <p:cNvPr id="370" name="Freeform 37"/>
              <p:cNvSpPr>
                <a:spLocks/>
              </p:cNvSpPr>
              <p:nvPr/>
            </p:nvSpPr>
            <p:spPr bwMode="auto">
              <a:xfrm>
                <a:off x="8513763" y="2709863"/>
                <a:ext cx="242887" cy="385763"/>
              </a:xfrm>
              <a:custGeom>
                <a:avLst/>
                <a:gdLst>
                  <a:gd name="T0" fmla="*/ 68 w 84"/>
                  <a:gd name="T1" fmla="*/ 104 h 133"/>
                  <a:gd name="T2" fmla="*/ 70 w 84"/>
                  <a:gd name="T3" fmla="*/ 96 h 133"/>
                  <a:gd name="T4" fmla="*/ 82 w 84"/>
                  <a:gd name="T5" fmla="*/ 64 h 133"/>
                  <a:gd name="T6" fmla="*/ 72 w 84"/>
                  <a:gd name="T7" fmla="*/ 60 h 133"/>
                  <a:gd name="T8" fmla="*/ 64 w 84"/>
                  <a:gd name="T9" fmla="*/ 60 h 133"/>
                  <a:gd name="T10" fmla="*/ 84 w 84"/>
                  <a:gd name="T11" fmla="*/ 31 h 133"/>
                  <a:gd name="T12" fmla="*/ 54 w 84"/>
                  <a:gd name="T13" fmla="*/ 0 h 133"/>
                  <a:gd name="T14" fmla="*/ 23 w 84"/>
                  <a:gd name="T15" fmla="*/ 31 h 133"/>
                  <a:gd name="T16" fmla="*/ 43 w 84"/>
                  <a:gd name="T17" fmla="*/ 60 h 133"/>
                  <a:gd name="T18" fmla="*/ 35 w 84"/>
                  <a:gd name="T19" fmla="*/ 60 h 133"/>
                  <a:gd name="T20" fmla="*/ 5 w 84"/>
                  <a:gd name="T21" fmla="*/ 110 h 133"/>
                  <a:gd name="T22" fmla="*/ 9 w 84"/>
                  <a:gd name="T23" fmla="*/ 133 h 133"/>
                  <a:gd name="T24" fmla="*/ 45 w 84"/>
                  <a:gd name="T25" fmla="*/ 133 h 133"/>
                  <a:gd name="T26" fmla="*/ 53 w 84"/>
                  <a:gd name="T27" fmla="*/ 70 h 133"/>
                  <a:gd name="T28" fmla="*/ 45 w 84"/>
                  <a:gd name="T29" fmla="*/ 62 h 133"/>
                  <a:gd name="T30" fmla="*/ 62 w 84"/>
                  <a:gd name="T31" fmla="*/ 62 h 133"/>
                  <a:gd name="T32" fmla="*/ 55 w 84"/>
                  <a:gd name="T33" fmla="*/ 70 h 133"/>
                  <a:gd name="T34" fmla="*/ 62 w 84"/>
                  <a:gd name="T35" fmla="*/ 133 h 133"/>
                  <a:gd name="T36" fmla="*/ 71 w 84"/>
                  <a:gd name="T37" fmla="*/ 133 h 133"/>
                  <a:gd name="T38" fmla="*/ 68 w 84"/>
                  <a:gd name="T39" fmla="*/ 10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133">
                    <a:moveTo>
                      <a:pt x="68" y="104"/>
                    </a:moveTo>
                    <a:cubicBezTo>
                      <a:pt x="68" y="102"/>
                      <a:pt x="69" y="99"/>
                      <a:pt x="70" y="96"/>
                    </a:cubicBezTo>
                    <a:cubicBezTo>
                      <a:pt x="73" y="87"/>
                      <a:pt x="77" y="75"/>
                      <a:pt x="82" y="64"/>
                    </a:cubicBezTo>
                    <a:cubicBezTo>
                      <a:pt x="79" y="61"/>
                      <a:pt x="76" y="60"/>
                      <a:pt x="72" y="60"/>
                    </a:cubicBezTo>
                    <a:cubicBezTo>
                      <a:pt x="64" y="60"/>
                      <a:pt x="64" y="60"/>
                      <a:pt x="64" y="60"/>
                    </a:cubicBezTo>
                    <a:cubicBezTo>
                      <a:pt x="76" y="55"/>
                      <a:pt x="84" y="44"/>
                      <a:pt x="84" y="31"/>
                    </a:cubicBezTo>
                    <a:cubicBezTo>
                      <a:pt x="84" y="14"/>
                      <a:pt x="71" y="0"/>
                      <a:pt x="54" y="0"/>
                    </a:cubicBezTo>
                    <a:cubicBezTo>
                      <a:pt x="37" y="0"/>
                      <a:pt x="23" y="14"/>
                      <a:pt x="23" y="31"/>
                    </a:cubicBezTo>
                    <a:cubicBezTo>
                      <a:pt x="23" y="44"/>
                      <a:pt x="32" y="55"/>
                      <a:pt x="43" y="60"/>
                    </a:cubicBezTo>
                    <a:cubicBezTo>
                      <a:pt x="35" y="60"/>
                      <a:pt x="35" y="60"/>
                      <a:pt x="35" y="60"/>
                    </a:cubicBezTo>
                    <a:cubicBezTo>
                      <a:pt x="19" y="60"/>
                      <a:pt x="9" y="100"/>
                      <a:pt x="5" y="110"/>
                    </a:cubicBezTo>
                    <a:cubicBezTo>
                      <a:pt x="0" y="125"/>
                      <a:pt x="9" y="133"/>
                      <a:pt x="9" y="133"/>
                    </a:cubicBezTo>
                    <a:cubicBezTo>
                      <a:pt x="45" y="133"/>
                      <a:pt x="45" y="133"/>
                      <a:pt x="45" y="133"/>
                    </a:cubicBezTo>
                    <a:cubicBezTo>
                      <a:pt x="53" y="70"/>
                      <a:pt x="53" y="70"/>
                      <a:pt x="53" y="70"/>
                    </a:cubicBezTo>
                    <a:cubicBezTo>
                      <a:pt x="45" y="62"/>
                      <a:pt x="45" y="62"/>
                      <a:pt x="45" y="62"/>
                    </a:cubicBezTo>
                    <a:cubicBezTo>
                      <a:pt x="62" y="62"/>
                      <a:pt x="62" y="62"/>
                      <a:pt x="62" y="62"/>
                    </a:cubicBezTo>
                    <a:cubicBezTo>
                      <a:pt x="55" y="70"/>
                      <a:pt x="55" y="70"/>
                      <a:pt x="55" y="70"/>
                    </a:cubicBezTo>
                    <a:cubicBezTo>
                      <a:pt x="62" y="133"/>
                      <a:pt x="62" y="133"/>
                      <a:pt x="62" y="133"/>
                    </a:cubicBezTo>
                    <a:cubicBezTo>
                      <a:pt x="71" y="133"/>
                      <a:pt x="71" y="133"/>
                      <a:pt x="71" y="133"/>
                    </a:cubicBezTo>
                    <a:cubicBezTo>
                      <a:pt x="67" y="128"/>
                      <a:pt x="62" y="118"/>
                      <a:pt x="68" y="1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sz="3199">
                  <a:latin typeface="+mn-lt"/>
                  <a:ea typeface="+mn-ea"/>
                  <a:cs typeface="+mn-ea"/>
                  <a:sym typeface="+mn-lt"/>
                </a:endParaRPr>
              </a:p>
            </p:txBody>
          </p:sp>
          <p:sp>
            <p:nvSpPr>
              <p:cNvPr id="371" name="Freeform 38"/>
              <p:cNvSpPr>
                <a:spLocks/>
              </p:cNvSpPr>
              <p:nvPr/>
            </p:nvSpPr>
            <p:spPr bwMode="auto">
              <a:xfrm>
                <a:off x="9034463" y="2709863"/>
                <a:ext cx="244475" cy="385763"/>
              </a:xfrm>
              <a:custGeom>
                <a:avLst/>
                <a:gdLst>
                  <a:gd name="T0" fmla="*/ 79 w 84"/>
                  <a:gd name="T1" fmla="*/ 110 h 133"/>
                  <a:gd name="T2" fmla="*/ 49 w 84"/>
                  <a:gd name="T3" fmla="*/ 60 h 133"/>
                  <a:gd name="T4" fmla="*/ 41 w 84"/>
                  <a:gd name="T5" fmla="*/ 60 h 133"/>
                  <a:gd name="T6" fmla="*/ 61 w 84"/>
                  <a:gd name="T7" fmla="*/ 31 h 133"/>
                  <a:gd name="T8" fmla="*/ 30 w 84"/>
                  <a:gd name="T9" fmla="*/ 0 h 133"/>
                  <a:gd name="T10" fmla="*/ 0 w 84"/>
                  <a:gd name="T11" fmla="*/ 31 h 133"/>
                  <a:gd name="T12" fmla="*/ 20 w 84"/>
                  <a:gd name="T13" fmla="*/ 60 h 133"/>
                  <a:gd name="T14" fmla="*/ 12 w 84"/>
                  <a:gd name="T15" fmla="*/ 60 h 133"/>
                  <a:gd name="T16" fmla="*/ 2 w 84"/>
                  <a:gd name="T17" fmla="*/ 64 h 133"/>
                  <a:gd name="T18" fmla="*/ 14 w 84"/>
                  <a:gd name="T19" fmla="*/ 96 h 133"/>
                  <a:gd name="T20" fmla="*/ 16 w 84"/>
                  <a:gd name="T21" fmla="*/ 104 h 133"/>
                  <a:gd name="T22" fmla="*/ 13 w 84"/>
                  <a:gd name="T23" fmla="*/ 133 h 133"/>
                  <a:gd name="T24" fmla="*/ 22 w 84"/>
                  <a:gd name="T25" fmla="*/ 133 h 133"/>
                  <a:gd name="T26" fmla="*/ 29 w 84"/>
                  <a:gd name="T27" fmla="*/ 70 h 133"/>
                  <a:gd name="T28" fmla="*/ 22 w 84"/>
                  <a:gd name="T29" fmla="*/ 62 h 133"/>
                  <a:gd name="T30" fmla="*/ 39 w 84"/>
                  <a:gd name="T31" fmla="*/ 62 h 133"/>
                  <a:gd name="T32" fmla="*/ 31 w 84"/>
                  <a:gd name="T33" fmla="*/ 70 h 133"/>
                  <a:gd name="T34" fmla="*/ 39 w 84"/>
                  <a:gd name="T35" fmla="*/ 133 h 133"/>
                  <a:gd name="T36" fmla="*/ 75 w 84"/>
                  <a:gd name="T37" fmla="*/ 133 h 133"/>
                  <a:gd name="T38" fmla="*/ 79 w 84"/>
                  <a:gd name="T39" fmla="*/ 11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133">
                    <a:moveTo>
                      <a:pt x="79" y="110"/>
                    </a:moveTo>
                    <a:cubicBezTo>
                      <a:pt x="75" y="100"/>
                      <a:pt x="65" y="60"/>
                      <a:pt x="49" y="60"/>
                    </a:cubicBezTo>
                    <a:cubicBezTo>
                      <a:pt x="41" y="60"/>
                      <a:pt x="41" y="60"/>
                      <a:pt x="41" y="60"/>
                    </a:cubicBezTo>
                    <a:cubicBezTo>
                      <a:pt x="52" y="55"/>
                      <a:pt x="61" y="44"/>
                      <a:pt x="61" y="31"/>
                    </a:cubicBezTo>
                    <a:cubicBezTo>
                      <a:pt x="61" y="14"/>
                      <a:pt x="47" y="0"/>
                      <a:pt x="30" y="0"/>
                    </a:cubicBezTo>
                    <a:cubicBezTo>
                      <a:pt x="13" y="0"/>
                      <a:pt x="0" y="14"/>
                      <a:pt x="0" y="31"/>
                    </a:cubicBezTo>
                    <a:cubicBezTo>
                      <a:pt x="0" y="44"/>
                      <a:pt x="8" y="55"/>
                      <a:pt x="20" y="60"/>
                    </a:cubicBezTo>
                    <a:cubicBezTo>
                      <a:pt x="12" y="60"/>
                      <a:pt x="12" y="60"/>
                      <a:pt x="12" y="60"/>
                    </a:cubicBezTo>
                    <a:cubicBezTo>
                      <a:pt x="8" y="60"/>
                      <a:pt x="5" y="61"/>
                      <a:pt x="2" y="64"/>
                    </a:cubicBezTo>
                    <a:cubicBezTo>
                      <a:pt x="7" y="75"/>
                      <a:pt x="11" y="87"/>
                      <a:pt x="14" y="96"/>
                    </a:cubicBezTo>
                    <a:cubicBezTo>
                      <a:pt x="15" y="99"/>
                      <a:pt x="16" y="102"/>
                      <a:pt x="16" y="104"/>
                    </a:cubicBezTo>
                    <a:cubicBezTo>
                      <a:pt x="22" y="118"/>
                      <a:pt x="17" y="128"/>
                      <a:pt x="13" y="133"/>
                    </a:cubicBezTo>
                    <a:cubicBezTo>
                      <a:pt x="22" y="133"/>
                      <a:pt x="22" y="133"/>
                      <a:pt x="22" y="133"/>
                    </a:cubicBezTo>
                    <a:cubicBezTo>
                      <a:pt x="29" y="70"/>
                      <a:pt x="29" y="70"/>
                      <a:pt x="29" y="70"/>
                    </a:cubicBezTo>
                    <a:cubicBezTo>
                      <a:pt x="22" y="62"/>
                      <a:pt x="22" y="62"/>
                      <a:pt x="22" y="62"/>
                    </a:cubicBezTo>
                    <a:cubicBezTo>
                      <a:pt x="39" y="62"/>
                      <a:pt x="39" y="62"/>
                      <a:pt x="39" y="62"/>
                    </a:cubicBezTo>
                    <a:cubicBezTo>
                      <a:pt x="31" y="70"/>
                      <a:pt x="31" y="70"/>
                      <a:pt x="31" y="70"/>
                    </a:cubicBezTo>
                    <a:cubicBezTo>
                      <a:pt x="39" y="133"/>
                      <a:pt x="39" y="133"/>
                      <a:pt x="39" y="133"/>
                    </a:cubicBezTo>
                    <a:cubicBezTo>
                      <a:pt x="75" y="133"/>
                      <a:pt x="75" y="133"/>
                      <a:pt x="75" y="133"/>
                    </a:cubicBezTo>
                    <a:cubicBezTo>
                      <a:pt x="75" y="133"/>
                      <a:pt x="84" y="125"/>
                      <a:pt x="79"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sz="3199">
                  <a:latin typeface="+mn-lt"/>
                  <a:ea typeface="+mn-ea"/>
                  <a:cs typeface="+mn-ea"/>
                  <a:sym typeface="+mn-lt"/>
                </a:endParaRPr>
              </a:p>
            </p:txBody>
          </p:sp>
          <p:sp>
            <p:nvSpPr>
              <p:cNvPr id="372" name="Freeform 39"/>
              <p:cNvSpPr>
                <a:spLocks/>
              </p:cNvSpPr>
              <p:nvPr/>
            </p:nvSpPr>
            <p:spPr bwMode="auto">
              <a:xfrm>
                <a:off x="8704263" y="2622551"/>
                <a:ext cx="382587" cy="473075"/>
              </a:xfrm>
              <a:custGeom>
                <a:avLst/>
                <a:gdLst>
                  <a:gd name="T0" fmla="*/ 126 w 132"/>
                  <a:gd name="T1" fmla="*/ 135 h 163"/>
                  <a:gd name="T2" fmla="*/ 89 w 132"/>
                  <a:gd name="T3" fmla="*/ 73 h 163"/>
                  <a:gd name="T4" fmla="*/ 79 w 132"/>
                  <a:gd name="T5" fmla="*/ 73 h 163"/>
                  <a:gd name="T6" fmla="*/ 104 w 132"/>
                  <a:gd name="T7" fmla="*/ 38 h 163"/>
                  <a:gd name="T8" fmla="*/ 66 w 132"/>
                  <a:gd name="T9" fmla="*/ 0 h 163"/>
                  <a:gd name="T10" fmla="*/ 28 w 132"/>
                  <a:gd name="T11" fmla="*/ 38 h 163"/>
                  <a:gd name="T12" fmla="*/ 53 w 132"/>
                  <a:gd name="T13" fmla="*/ 73 h 163"/>
                  <a:gd name="T14" fmla="*/ 43 w 132"/>
                  <a:gd name="T15" fmla="*/ 73 h 163"/>
                  <a:gd name="T16" fmla="*/ 6 w 132"/>
                  <a:gd name="T17" fmla="*/ 135 h 163"/>
                  <a:gd name="T18" fmla="*/ 11 w 132"/>
                  <a:gd name="T19" fmla="*/ 163 h 163"/>
                  <a:gd name="T20" fmla="*/ 56 w 132"/>
                  <a:gd name="T21" fmla="*/ 163 h 163"/>
                  <a:gd name="T22" fmla="*/ 65 w 132"/>
                  <a:gd name="T23" fmla="*/ 86 h 163"/>
                  <a:gd name="T24" fmla="*/ 55 w 132"/>
                  <a:gd name="T25" fmla="*/ 76 h 163"/>
                  <a:gd name="T26" fmla="*/ 77 w 132"/>
                  <a:gd name="T27" fmla="*/ 76 h 163"/>
                  <a:gd name="T28" fmla="*/ 67 w 132"/>
                  <a:gd name="T29" fmla="*/ 86 h 163"/>
                  <a:gd name="T30" fmla="*/ 76 w 132"/>
                  <a:gd name="T31" fmla="*/ 163 h 163"/>
                  <a:gd name="T32" fmla="*/ 121 w 132"/>
                  <a:gd name="T33" fmla="*/ 163 h 163"/>
                  <a:gd name="T34" fmla="*/ 126 w 132"/>
                  <a:gd name="T35" fmla="*/ 13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2" h="163">
                    <a:moveTo>
                      <a:pt x="126" y="135"/>
                    </a:moveTo>
                    <a:cubicBezTo>
                      <a:pt x="121" y="123"/>
                      <a:pt x="109" y="73"/>
                      <a:pt x="89" y="73"/>
                    </a:cubicBezTo>
                    <a:cubicBezTo>
                      <a:pt x="79" y="73"/>
                      <a:pt x="79" y="73"/>
                      <a:pt x="79" y="73"/>
                    </a:cubicBezTo>
                    <a:cubicBezTo>
                      <a:pt x="93" y="68"/>
                      <a:pt x="104" y="54"/>
                      <a:pt x="104" y="38"/>
                    </a:cubicBezTo>
                    <a:cubicBezTo>
                      <a:pt x="104" y="17"/>
                      <a:pt x="87" y="0"/>
                      <a:pt x="66" y="0"/>
                    </a:cubicBezTo>
                    <a:cubicBezTo>
                      <a:pt x="45" y="0"/>
                      <a:pt x="28" y="17"/>
                      <a:pt x="28" y="38"/>
                    </a:cubicBezTo>
                    <a:cubicBezTo>
                      <a:pt x="28" y="54"/>
                      <a:pt x="39" y="68"/>
                      <a:pt x="53" y="73"/>
                    </a:cubicBezTo>
                    <a:cubicBezTo>
                      <a:pt x="43" y="73"/>
                      <a:pt x="43" y="73"/>
                      <a:pt x="43" y="73"/>
                    </a:cubicBezTo>
                    <a:cubicBezTo>
                      <a:pt x="23" y="73"/>
                      <a:pt x="11" y="123"/>
                      <a:pt x="6" y="135"/>
                    </a:cubicBezTo>
                    <a:cubicBezTo>
                      <a:pt x="0" y="153"/>
                      <a:pt x="11" y="163"/>
                      <a:pt x="11" y="163"/>
                    </a:cubicBezTo>
                    <a:cubicBezTo>
                      <a:pt x="56" y="163"/>
                      <a:pt x="56" y="163"/>
                      <a:pt x="56" y="163"/>
                    </a:cubicBezTo>
                    <a:cubicBezTo>
                      <a:pt x="65" y="86"/>
                      <a:pt x="65" y="86"/>
                      <a:pt x="65" y="86"/>
                    </a:cubicBezTo>
                    <a:cubicBezTo>
                      <a:pt x="55" y="76"/>
                      <a:pt x="55" y="76"/>
                      <a:pt x="55" y="76"/>
                    </a:cubicBezTo>
                    <a:cubicBezTo>
                      <a:pt x="77" y="76"/>
                      <a:pt x="77" y="76"/>
                      <a:pt x="77" y="76"/>
                    </a:cubicBezTo>
                    <a:cubicBezTo>
                      <a:pt x="67" y="86"/>
                      <a:pt x="67" y="86"/>
                      <a:pt x="67" y="86"/>
                    </a:cubicBezTo>
                    <a:cubicBezTo>
                      <a:pt x="76" y="163"/>
                      <a:pt x="76" y="163"/>
                      <a:pt x="76" y="163"/>
                    </a:cubicBezTo>
                    <a:cubicBezTo>
                      <a:pt x="121" y="163"/>
                      <a:pt x="121" y="163"/>
                      <a:pt x="121" y="163"/>
                    </a:cubicBezTo>
                    <a:cubicBezTo>
                      <a:pt x="121" y="163"/>
                      <a:pt x="132" y="153"/>
                      <a:pt x="126"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sz="3199">
                  <a:latin typeface="+mn-lt"/>
                  <a:ea typeface="+mn-ea"/>
                  <a:cs typeface="+mn-ea"/>
                  <a:sym typeface="+mn-lt"/>
                </a:endParaRPr>
              </a:p>
            </p:txBody>
          </p:sp>
          <p:sp>
            <p:nvSpPr>
              <p:cNvPr id="373" name="Freeform 40"/>
              <p:cNvSpPr>
                <a:spLocks/>
              </p:cNvSpPr>
              <p:nvPr/>
            </p:nvSpPr>
            <p:spPr bwMode="auto">
              <a:xfrm>
                <a:off x="8513763" y="2709863"/>
                <a:ext cx="242887" cy="385763"/>
              </a:xfrm>
              <a:custGeom>
                <a:avLst/>
                <a:gdLst>
                  <a:gd name="T0" fmla="*/ 68 w 84"/>
                  <a:gd name="T1" fmla="*/ 104 h 133"/>
                  <a:gd name="T2" fmla="*/ 70 w 84"/>
                  <a:gd name="T3" fmla="*/ 96 h 133"/>
                  <a:gd name="T4" fmla="*/ 82 w 84"/>
                  <a:gd name="T5" fmla="*/ 64 h 133"/>
                  <a:gd name="T6" fmla="*/ 72 w 84"/>
                  <a:gd name="T7" fmla="*/ 60 h 133"/>
                  <a:gd name="T8" fmla="*/ 64 w 84"/>
                  <a:gd name="T9" fmla="*/ 60 h 133"/>
                  <a:gd name="T10" fmla="*/ 84 w 84"/>
                  <a:gd name="T11" fmla="*/ 31 h 133"/>
                  <a:gd name="T12" fmla="*/ 54 w 84"/>
                  <a:gd name="T13" fmla="*/ 0 h 133"/>
                  <a:gd name="T14" fmla="*/ 23 w 84"/>
                  <a:gd name="T15" fmla="*/ 31 h 133"/>
                  <a:gd name="T16" fmla="*/ 43 w 84"/>
                  <a:gd name="T17" fmla="*/ 60 h 133"/>
                  <a:gd name="T18" fmla="*/ 35 w 84"/>
                  <a:gd name="T19" fmla="*/ 60 h 133"/>
                  <a:gd name="T20" fmla="*/ 5 w 84"/>
                  <a:gd name="T21" fmla="*/ 110 h 133"/>
                  <a:gd name="T22" fmla="*/ 9 w 84"/>
                  <a:gd name="T23" fmla="*/ 133 h 133"/>
                  <a:gd name="T24" fmla="*/ 45 w 84"/>
                  <a:gd name="T25" fmla="*/ 133 h 133"/>
                  <a:gd name="T26" fmla="*/ 53 w 84"/>
                  <a:gd name="T27" fmla="*/ 70 h 133"/>
                  <a:gd name="T28" fmla="*/ 45 w 84"/>
                  <a:gd name="T29" fmla="*/ 62 h 133"/>
                  <a:gd name="T30" fmla="*/ 62 w 84"/>
                  <a:gd name="T31" fmla="*/ 62 h 133"/>
                  <a:gd name="T32" fmla="*/ 55 w 84"/>
                  <a:gd name="T33" fmla="*/ 70 h 133"/>
                  <a:gd name="T34" fmla="*/ 62 w 84"/>
                  <a:gd name="T35" fmla="*/ 133 h 133"/>
                  <a:gd name="T36" fmla="*/ 71 w 84"/>
                  <a:gd name="T37" fmla="*/ 133 h 133"/>
                  <a:gd name="T38" fmla="*/ 68 w 84"/>
                  <a:gd name="T39" fmla="*/ 10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133">
                    <a:moveTo>
                      <a:pt x="68" y="104"/>
                    </a:moveTo>
                    <a:cubicBezTo>
                      <a:pt x="68" y="102"/>
                      <a:pt x="69" y="99"/>
                      <a:pt x="70" y="96"/>
                    </a:cubicBezTo>
                    <a:cubicBezTo>
                      <a:pt x="73" y="87"/>
                      <a:pt x="77" y="75"/>
                      <a:pt x="82" y="64"/>
                    </a:cubicBezTo>
                    <a:cubicBezTo>
                      <a:pt x="79" y="61"/>
                      <a:pt x="76" y="60"/>
                      <a:pt x="72" y="60"/>
                    </a:cubicBezTo>
                    <a:cubicBezTo>
                      <a:pt x="64" y="60"/>
                      <a:pt x="64" y="60"/>
                      <a:pt x="64" y="60"/>
                    </a:cubicBezTo>
                    <a:cubicBezTo>
                      <a:pt x="76" y="55"/>
                      <a:pt x="84" y="44"/>
                      <a:pt x="84" y="31"/>
                    </a:cubicBezTo>
                    <a:cubicBezTo>
                      <a:pt x="84" y="14"/>
                      <a:pt x="71" y="0"/>
                      <a:pt x="54" y="0"/>
                    </a:cubicBezTo>
                    <a:cubicBezTo>
                      <a:pt x="37" y="0"/>
                      <a:pt x="23" y="14"/>
                      <a:pt x="23" y="31"/>
                    </a:cubicBezTo>
                    <a:cubicBezTo>
                      <a:pt x="23" y="44"/>
                      <a:pt x="32" y="55"/>
                      <a:pt x="43" y="60"/>
                    </a:cubicBezTo>
                    <a:cubicBezTo>
                      <a:pt x="35" y="60"/>
                      <a:pt x="35" y="60"/>
                      <a:pt x="35" y="60"/>
                    </a:cubicBezTo>
                    <a:cubicBezTo>
                      <a:pt x="19" y="60"/>
                      <a:pt x="9" y="100"/>
                      <a:pt x="5" y="110"/>
                    </a:cubicBezTo>
                    <a:cubicBezTo>
                      <a:pt x="0" y="125"/>
                      <a:pt x="9" y="133"/>
                      <a:pt x="9" y="133"/>
                    </a:cubicBezTo>
                    <a:cubicBezTo>
                      <a:pt x="45" y="133"/>
                      <a:pt x="45" y="133"/>
                      <a:pt x="45" y="133"/>
                    </a:cubicBezTo>
                    <a:cubicBezTo>
                      <a:pt x="53" y="70"/>
                      <a:pt x="53" y="70"/>
                      <a:pt x="53" y="70"/>
                    </a:cubicBezTo>
                    <a:cubicBezTo>
                      <a:pt x="45" y="62"/>
                      <a:pt x="45" y="62"/>
                      <a:pt x="45" y="62"/>
                    </a:cubicBezTo>
                    <a:cubicBezTo>
                      <a:pt x="62" y="62"/>
                      <a:pt x="62" y="62"/>
                      <a:pt x="62" y="62"/>
                    </a:cubicBezTo>
                    <a:cubicBezTo>
                      <a:pt x="55" y="70"/>
                      <a:pt x="55" y="70"/>
                      <a:pt x="55" y="70"/>
                    </a:cubicBezTo>
                    <a:cubicBezTo>
                      <a:pt x="62" y="133"/>
                      <a:pt x="62" y="133"/>
                      <a:pt x="62" y="133"/>
                    </a:cubicBezTo>
                    <a:cubicBezTo>
                      <a:pt x="71" y="133"/>
                      <a:pt x="71" y="133"/>
                      <a:pt x="71" y="133"/>
                    </a:cubicBezTo>
                    <a:cubicBezTo>
                      <a:pt x="67" y="128"/>
                      <a:pt x="62" y="118"/>
                      <a:pt x="68" y="1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sz="3199">
                  <a:latin typeface="+mn-lt"/>
                  <a:ea typeface="+mn-ea"/>
                  <a:cs typeface="+mn-ea"/>
                  <a:sym typeface="+mn-lt"/>
                </a:endParaRPr>
              </a:p>
            </p:txBody>
          </p:sp>
          <p:sp>
            <p:nvSpPr>
              <p:cNvPr id="374" name="Freeform 41"/>
              <p:cNvSpPr>
                <a:spLocks/>
              </p:cNvSpPr>
              <p:nvPr/>
            </p:nvSpPr>
            <p:spPr bwMode="auto">
              <a:xfrm>
                <a:off x="9034463" y="2709863"/>
                <a:ext cx="244475" cy="385763"/>
              </a:xfrm>
              <a:custGeom>
                <a:avLst/>
                <a:gdLst>
                  <a:gd name="T0" fmla="*/ 79 w 84"/>
                  <a:gd name="T1" fmla="*/ 110 h 133"/>
                  <a:gd name="T2" fmla="*/ 49 w 84"/>
                  <a:gd name="T3" fmla="*/ 60 h 133"/>
                  <a:gd name="T4" fmla="*/ 41 w 84"/>
                  <a:gd name="T5" fmla="*/ 60 h 133"/>
                  <a:gd name="T6" fmla="*/ 61 w 84"/>
                  <a:gd name="T7" fmla="*/ 31 h 133"/>
                  <a:gd name="T8" fmla="*/ 30 w 84"/>
                  <a:gd name="T9" fmla="*/ 0 h 133"/>
                  <a:gd name="T10" fmla="*/ 0 w 84"/>
                  <a:gd name="T11" fmla="*/ 31 h 133"/>
                  <a:gd name="T12" fmla="*/ 20 w 84"/>
                  <a:gd name="T13" fmla="*/ 60 h 133"/>
                  <a:gd name="T14" fmla="*/ 12 w 84"/>
                  <a:gd name="T15" fmla="*/ 60 h 133"/>
                  <a:gd name="T16" fmla="*/ 2 w 84"/>
                  <a:gd name="T17" fmla="*/ 64 h 133"/>
                  <a:gd name="T18" fmla="*/ 14 w 84"/>
                  <a:gd name="T19" fmla="*/ 96 h 133"/>
                  <a:gd name="T20" fmla="*/ 16 w 84"/>
                  <a:gd name="T21" fmla="*/ 104 h 133"/>
                  <a:gd name="T22" fmla="*/ 13 w 84"/>
                  <a:gd name="T23" fmla="*/ 133 h 133"/>
                  <a:gd name="T24" fmla="*/ 22 w 84"/>
                  <a:gd name="T25" fmla="*/ 133 h 133"/>
                  <a:gd name="T26" fmla="*/ 29 w 84"/>
                  <a:gd name="T27" fmla="*/ 70 h 133"/>
                  <a:gd name="T28" fmla="*/ 22 w 84"/>
                  <a:gd name="T29" fmla="*/ 62 h 133"/>
                  <a:gd name="T30" fmla="*/ 39 w 84"/>
                  <a:gd name="T31" fmla="*/ 62 h 133"/>
                  <a:gd name="T32" fmla="*/ 31 w 84"/>
                  <a:gd name="T33" fmla="*/ 70 h 133"/>
                  <a:gd name="T34" fmla="*/ 39 w 84"/>
                  <a:gd name="T35" fmla="*/ 133 h 133"/>
                  <a:gd name="T36" fmla="*/ 75 w 84"/>
                  <a:gd name="T37" fmla="*/ 133 h 133"/>
                  <a:gd name="T38" fmla="*/ 79 w 84"/>
                  <a:gd name="T39" fmla="*/ 11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133">
                    <a:moveTo>
                      <a:pt x="79" y="110"/>
                    </a:moveTo>
                    <a:cubicBezTo>
                      <a:pt x="75" y="100"/>
                      <a:pt x="65" y="60"/>
                      <a:pt x="49" y="60"/>
                    </a:cubicBezTo>
                    <a:cubicBezTo>
                      <a:pt x="41" y="60"/>
                      <a:pt x="41" y="60"/>
                      <a:pt x="41" y="60"/>
                    </a:cubicBezTo>
                    <a:cubicBezTo>
                      <a:pt x="52" y="55"/>
                      <a:pt x="61" y="44"/>
                      <a:pt x="61" y="31"/>
                    </a:cubicBezTo>
                    <a:cubicBezTo>
                      <a:pt x="61" y="14"/>
                      <a:pt x="47" y="0"/>
                      <a:pt x="30" y="0"/>
                    </a:cubicBezTo>
                    <a:cubicBezTo>
                      <a:pt x="13" y="0"/>
                      <a:pt x="0" y="14"/>
                      <a:pt x="0" y="31"/>
                    </a:cubicBezTo>
                    <a:cubicBezTo>
                      <a:pt x="0" y="44"/>
                      <a:pt x="8" y="55"/>
                      <a:pt x="20" y="60"/>
                    </a:cubicBezTo>
                    <a:cubicBezTo>
                      <a:pt x="12" y="60"/>
                      <a:pt x="12" y="60"/>
                      <a:pt x="12" y="60"/>
                    </a:cubicBezTo>
                    <a:cubicBezTo>
                      <a:pt x="8" y="60"/>
                      <a:pt x="5" y="61"/>
                      <a:pt x="2" y="64"/>
                    </a:cubicBezTo>
                    <a:cubicBezTo>
                      <a:pt x="7" y="75"/>
                      <a:pt x="11" y="87"/>
                      <a:pt x="14" y="96"/>
                    </a:cubicBezTo>
                    <a:cubicBezTo>
                      <a:pt x="15" y="99"/>
                      <a:pt x="16" y="102"/>
                      <a:pt x="16" y="104"/>
                    </a:cubicBezTo>
                    <a:cubicBezTo>
                      <a:pt x="22" y="118"/>
                      <a:pt x="17" y="128"/>
                      <a:pt x="13" y="133"/>
                    </a:cubicBezTo>
                    <a:cubicBezTo>
                      <a:pt x="22" y="133"/>
                      <a:pt x="22" y="133"/>
                      <a:pt x="22" y="133"/>
                    </a:cubicBezTo>
                    <a:cubicBezTo>
                      <a:pt x="29" y="70"/>
                      <a:pt x="29" y="70"/>
                      <a:pt x="29" y="70"/>
                    </a:cubicBezTo>
                    <a:cubicBezTo>
                      <a:pt x="22" y="62"/>
                      <a:pt x="22" y="62"/>
                      <a:pt x="22" y="62"/>
                    </a:cubicBezTo>
                    <a:cubicBezTo>
                      <a:pt x="39" y="62"/>
                      <a:pt x="39" y="62"/>
                      <a:pt x="39" y="62"/>
                    </a:cubicBezTo>
                    <a:cubicBezTo>
                      <a:pt x="31" y="70"/>
                      <a:pt x="31" y="70"/>
                      <a:pt x="31" y="70"/>
                    </a:cubicBezTo>
                    <a:cubicBezTo>
                      <a:pt x="39" y="133"/>
                      <a:pt x="39" y="133"/>
                      <a:pt x="39" y="133"/>
                    </a:cubicBezTo>
                    <a:cubicBezTo>
                      <a:pt x="75" y="133"/>
                      <a:pt x="75" y="133"/>
                      <a:pt x="75" y="133"/>
                    </a:cubicBezTo>
                    <a:cubicBezTo>
                      <a:pt x="75" y="133"/>
                      <a:pt x="84" y="125"/>
                      <a:pt x="79"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sz="3199">
                  <a:latin typeface="+mn-lt"/>
                  <a:ea typeface="+mn-ea"/>
                  <a:cs typeface="+mn-ea"/>
                  <a:sym typeface="+mn-lt"/>
                </a:endParaRPr>
              </a:p>
            </p:txBody>
          </p:sp>
        </p:grpSp>
        <p:grpSp>
          <p:nvGrpSpPr>
            <p:cNvPr id="284" name="组合 368"/>
            <p:cNvGrpSpPr>
              <a:grpSpLocks/>
            </p:cNvGrpSpPr>
            <p:nvPr/>
          </p:nvGrpSpPr>
          <p:grpSpPr bwMode="auto">
            <a:xfrm>
              <a:off x="4364399" y="1466162"/>
              <a:ext cx="1602296" cy="1850212"/>
              <a:chOff x="3273692" y="1099961"/>
              <a:chExt cx="1202093" cy="1388087"/>
            </a:xfrm>
          </p:grpSpPr>
          <p:sp>
            <p:nvSpPr>
              <p:cNvPr id="350" name="Freeform 14"/>
              <p:cNvSpPr>
                <a:spLocks/>
              </p:cNvSpPr>
              <p:nvPr/>
            </p:nvSpPr>
            <p:spPr bwMode="auto">
              <a:xfrm>
                <a:off x="3345081" y="1140410"/>
                <a:ext cx="530539" cy="237638"/>
              </a:xfrm>
              <a:custGeom>
                <a:avLst/>
                <a:gdLst>
                  <a:gd name="T0" fmla="*/ 0 w 516"/>
                  <a:gd name="T1" fmla="*/ 231 h 231"/>
                  <a:gd name="T2" fmla="*/ 398 w 516"/>
                  <a:gd name="T3" fmla="*/ 0 h 231"/>
                  <a:gd name="T4" fmla="*/ 516 w 516"/>
                  <a:gd name="T5" fmla="*/ 0 h 231"/>
                  <a:gd name="T6" fmla="*/ 516 w 516"/>
                  <a:gd name="T7" fmla="*/ 231 h 231"/>
                  <a:gd name="T8" fmla="*/ 0 w 516"/>
                  <a:gd name="T9" fmla="*/ 231 h 231"/>
                </a:gdLst>
                <a:ahLst/>
                <a:cxnLst>
                  <a:cxn ang="0">
                    <a:pos x="T0" y="T1"/>
                  </a:cxn>
                  <a:cxn ang="0">
                    <a:pos x="T2" y="T3"/>
                  </a:cxn>
                  <a:cxn ang="0">
                    <a:pos x="T4" y="T5"/>
                  </a:cxn>
                  <a:cxn ang="0">
                    <a:pos x="T6" y="T7"/>
                  </a:cxn>
                  <a:cxn ang="0">
                    <a:pos x="T8" y="T9"/>
                  </a:cxn>
                </a:cxnLst>
                <a:rect l="0" t="0" r="r" b="b"/>
                <a:pathLst>
                  <a:path w="516" h="231">
                    <a:moveTo>
                      <a:pt x="0" y="231"/>
                    </a:moveTo>
                    <a:lnTo>
                      <a:pt x="398" y="0"/>
                    </a:lnTo>
                    <a:lnTo>
                      <a:pt x="516" y="0"/>
                    </a:lnTo>
                    <a:lnTo>
                      <a:pt x="516" y="231"/>
                    </a:lnTo>
                    <a:lnTo>
                      <a:pt x="0" y="231"/>
                    </a:lnTo>
                    <a:close/>
                  </a:path>
                </a:pathLst>
              </a:custGeom>
              <a:solidFill>
                <a:srgbClr val="5F6524"/>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grpSp>
            <p:nvGrpSpPr>
              <p:cNvPr id="351" name="组合 435"/>
              <p:cNvGrpSpPr>
                <a:grpSpLocks/>
              </p:cNvGrpSpPr>
              <p:nvPr/>
            </p:nvGrpSpPr>
            <p:grpSpPr bwMode="auto">
              <a:xfrm>
                <a:off x="3273692" y="1099961"/>
                <a:ext cx="1202093" cy="1388087"/>
                <a:chOff x="3273692" y="1099961"/>
                <a:chExt cx="1202093" cy="1388087"/>
              </a:xfrm>
            </p:grpSpPr>
            <p:sp>
              <p:nvSpPr>
                <p:cNvPr id="352" name="Freeform 15"/>
                <p:cNvSpPr>
                  <a:spLocks/>
                </p:cNvSpPr>
                <p:nvPr/>
              </p:nvSpPr>
              <p:spPr bwMode="auto">
                <a:xfrm>
                  <a:off x="3273930" y="1099961"/>
                  <a:ext cx="1201835" cy="1388747"/>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lIns="91424" tIns="45713" rIns="91424" bIns="45713"/>
                <a:lstStyle/>
                <a:p>
                  <a:pPr>
                    <a:defRPr/>
                  </a:pPr>
                  <a:endParaRPr lang="zh-CN" altLang="en-US">
                    <a:latin typeface="+mn-lt"/>
                    <a:ea typeface="+mn-ea"/>
                    <a:cs typeface="+mn-ea"/>
                    <a:sym typeface="+mn-lt"/>
                  </a:endParaRPr>
                </a:p>
              </p:txBody>
            </p:sp>
            <p:sp>
              <p:nvSpPr>
                <p:cNvPr id="353" name="Freeform 16"/>
                <p:cNvSpPr>
                  <a:spLocks/>
                </p:cNvSpPr>
                <p:nvPr/>
              </p:nvSpPr>
              <p:spPr bwMode="auto">
                <a:xfrm>
                  <a:off x="3345081" y="1140410"/>
                  <a:ext cx="409892" cy="441568"/>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rgbClr val="C00000"/>
                </a:solidFill>
                <a:ln w="28575">
                  <a:noFill/>
                </a:ln>
                <a:effectLst>
                  <a:outerShdw blurRad="279400" dist="76200" dir="2700000" sx="101000" sy="101000" algn="tl" rotWithShape="0">
                    <a:prstClr val="black">
                      <a:alpha val="28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91424" tIns="45713" rIns="91424" bIns="45713" anchor="ctr"/>
                <a:lstStyle/>
                <a:p>
                  <a:pPr algn="ctr">
                    <a:defRPr/>
                  </a:pPr>
                  <a:endParaRPr lang="zh-CN" altLang="en-US">
                    <a:cs typeface="+mn-ea"/>
                    <a:sym typeface="+mn-lt"/>
                  </a:endParaRPr>
                </a:p>
              </p:txBody>
            </p:sp>
            <p:sp>
              <p:nvSpPr>
                <p:cNvPr id="354" name="Freeform 24"/>
                <p:cNvSpPr>
                  <a:spLocks noEditPoints="1"/>
                </p:cNvSpPr>
                <p:nvPr/>
              </p:nvSpPr>
              <p:spPr bwMode="auto">
                <a:xfrm>
                  <a:off x="3541519" y="1354453"/>
                  <a:ext cx="94353" cy="198874"/>
                </a:xfrm>
                <a:custGeom>
                  <a:avLst/>
                  <a:gdLst>
                    <a:gd name="T0" fmla="*/ 50 w 50"/>
                    <a:gd name="T1" fmla="*/ 82 h 107"/>
                    <a:gd name="T2" fmla="*/ 42 w 50"/>
                    <a:gd name="T3" fmla="*/ 99 h 107"/>
                    <a:gd name="T4" fmla="*/ 25 w 50"/>
                    <a:gd name="T5" fmla="*/ 107 h 107"/>
                    <a:gd name="T6" fmla="*/ 7 w 50"/>
                    <a:gd name="T7" fmla="*/ 99 h 107"/>
                    <a:gd name="T8" fmla="*/ 0 w 50"/>
                    <a:gd name="T9" fmla="*/ 82 h 107"/>
                    <a:gd name="T10" fmla="*/ 0 w 50"/>
                    <a:gd name="T11" fmla="*/ 25 h 107"/>
                    <a:gd name="T12" fmla="*/ 7 w 50"/>
                    <a:gd name="T13" fmla="*/ 7 h 107"/>
                    <a:gd name="T14" fmla="*/ 25 w 50"/>
                    <a:gd name="T15" fmla="*/ 0 h 107"/>
                    <a:gd name="T16" fmla="*/ 42 w 50"/>
                    <a:gd name="T17" fmla="*/ 7 h 107"/>
                    <a:gd name="T18" fmla="*/ 50 w 50"/>
                    <a:gd name="T19" fmla="*/ 25 h 107"/>
                    <a:gd name="T20" fmla="*/ 50 w 50"/>
                    <a:gd name="T21" fmla="*/ 82 h 107"/>
                    <a:gd name="T22" fmla="*/ 33 w 50"/>
                    <a:gd name="T23" fmla="*/ 24 h 107"/>
                    <a:gd name="T24" fmla="*/ 31 w 50"/>
                    <a:gd name="T25" fmla="*/ 18 h 107"/>
                    <a:gd name="T26" fmla="*/ 24 w 50"/>
                    <a:gd name="T27" fmla="*/ 15 h 107"/>
                    <a:gd name="T28" fmla="*/ 18 w 50"/>
                    <a:gd name="T29" fmla="*/ 18 h 107"/>
                    <a:gd name="T30" fmla="*/ 15 w 50"/>
                    <a:gd name="T31" fmla="*/ 24 h 107"/>
                    <a:gd name="T32" fmla="*/ 15 w 50"/>
                    <a:gd name="T33" fmla="*/ 82 h 107"/>
                    <a:gd name="T34" fmla="*/ 18 w 50"/>
                    <a:gd name="T35" fmla="*/ 88 h 107"/>
                    <a:gd name="T36" fmla="*/ 24 w 50"/>
                    <a:gd name="T37" fmla="*/ 91 h 107"/>
                    <a:gd name="T38" fmla="*/ 31 w 50"/>
                    <a:gd name="T39" fmla="*/ 88 h 107"/>
                    <a:gd name="T40" fmla="*/ 33 w 50"/>
                    <a:gd name="T41" fmla="*/ 82 h 107"/>
                    <a:gd name="T42" fmla="*/ 33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7" y="95"/>
                        <a:pt x="42" y="99"/>
                      </a:cubicBezTo>
                      <a:cubicBezTo>
                        <a:pt x="37" y="104"/>
                        <a:pt x="31" y="107"/>
                        <a:pt x="25" y="107"/>
                      </a:cubicBezTo>
                      <a:cubicBezTo>
                        <a:pt x="18" y="107"/>
                        <a:pt x="12" y="104"/>
                        <a:pt x="7" y="99"/>
                      </a:cubicBezTo>
                      <a:cubicBezTo>
                        <a:pt x="2" y="95"/>
                        <a:pt x="0" y="89"/>
                        <a:pt x="0" y="82"/>
                      </a:cubicBezTo>
                      <a:cubicBezTo>
                        <a:pt x="0" y="25"/>
                        <a:pt x="0" y="25"/>
                        <a:pt x="0" y="25"/>
                      </a:cubicBezTo>
                      <a:cubicBezTo>
                        <a:pt x="0" y="18"/>
                        <a:pt x="2" y="12"/>
                        <a:pt x="7" y="7"/>
                      </a:cubicBezTo>
                      <a:cubicBezTo>
                        <a:pt x="12" y="2"/>
                        <a:pt x="18" y="0"/>
                        <a:pt x="25" y="0"/>
                      </a:cubicBezTo>
                      <a:cubicBezTo>
                        <a:pt x="32" y="0"/>
                        <a:pt x="37" y="2"/>
                        <a:pt x="42" y="7"/>
                      </a:cubicBezTo>
                      <a:cubicBezTo>
                        <a:pt x="47" y="12"/>
                        <a:pt x="50" y="18"/>
                        <a:pt x="50" y="25"/>
                      </a:cubicBezTo>
                      <a:lnTo>
                        <a:pt x="50" y="82"/>
                      </a:lnTo>
                      <a:close/>
                      <a:moveTo>
                        <a:pt x="33" y="24"/>
                      </a:moveTo>
                      <a:cubicBezTo>
                        <a:pt x="33" y="22"/>
                        <a:pt x="32" y="20"/>
                        <a:pt x="31" y="18"/>
                      </a:cubicBezTo>
                      <a:cubicBezTo>
                        <a:pt x="29" y="16"/>
                        <a:pt x="27" y="15"/>
                        <a:pt x="24" y="15"/>
                      </a:cubicBezTo>
                      <a:cubicBezTo>
                        <a:pt x="22" y="15"/>
                        <a:pt x="20" y="16"/>
                        <a:pt x="18" y="18"/>
                      </a:cubicBezTo>
                      <a:cubicBezTo>
                        <a:pt x="16" y="20"/>
                        <a:pt x="15" y="22"/>
                        <a:pt x="15" y="24"/>
                      </a:cubicBezTo>
                      <a:cubicBezTo>
                        <a:pt x="15" y="82"/>
                        <a:pt x="15" y="82"/>
                        <a:pt x="15" y="82"/>
                      </a:cubicBezTo>
                      <a:cubicBezTo>
                        <a:pt x="15" y="84"/>
                        <a:pt x="16" y="86"/>
                        <a:pt x="18" y="88"/>
                      </a:cubicBezTo>
                      <a:cubicBezTo>
                        <a:pt x="20" y="90"/>
                        <a:pt x="22" y="91"/>
                        <a:pt x="24" y="91"/>
                      </a:cubicBezTo>
                      <a:cubicBezTo>
                        <a:pt x="27" y="91"/>
                        <a:pt x="29" y="90"/>
                        <a:pt x="31" y="88"/>
                      </a:cubicBezTo>
                      <a:cubicBezTo>
                        <a:pt x="32" y="86"/>
                        <a:pt x="33" y="84"/>
                        <a:pt x="33" y="82"/>
                      </a:cubicBezTo>
                      <a:lnTo>
                        <a:pt x="33"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sp>
              <p:nvSpPr>
                <p:cNvPr id="355" name="Freeform 25"/>
                <p:cNvSpPr>
                  <a:spLocks/>
                </p:cNvSpPr>
                <p:nvPr/>
              </p:nvSpPr>
              <p:spPr bwMode="auto">
                <a:xfrm>
                  <a:off x="3659073" y="1356138"/>
                  <a:ext cx="52590" cy="195503"/>
                </a:xfrm>
                <a:custGeom>
                  <a:avLst/>
                  <a:gdLst>
                    <a:gd name="T0" fmla="*/ 14 w 29"/>
                    <a:gd name="T1" fmla="*/ 105 h 105"/>
                    <a:gd name="T2" fmla="*/ 14 w 29"/>
                    <a:gd name="T3" fmla="*/ 24 h 105"/>
                    <a:gd name="T4" fmla="*/ 0 w 29"/>
                    <a:gd name="T5" fmla="*/ 24 h 105"/>
                    <a:gd name="T6" fmla="*/ 0 w 29"/>
                    <a:gd name="T7" fmla="*/ 13 h 105"/>
                    <a:gd name="T8" fmla="*/ 11 w 29"/>
                    <a:gd name="T9" fmla="*/ 9 h 105"/>
                    <a:gd name="T10" fmla="*/ 18 w 29"/>
                    <a:gd name="T11" fmla="*/ 0 h 105"/>
                    <a:gd name="T12" fmla="*/ 29 w 29"/>
                    <a:gd name="T13" fmla="*/ 0 h 105"/>
                    <a:gd name="T14" fmla="*/ 29 w 29"/>
                    <a:gd name="T15" fmla="*/ 105 h 105"/>
                    <a:gd name="T16" fmla="*/ 14 w 29"/>
                    <a:gd name="T17"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05">
                      <a:moveTo>
                        <a:pt x="14" y="105"/>
                      </a:moveTo>
                      <a:cubicBezTo>
                        <a:pt x="14" y="24"/>
                        <a:pt x="14" y="24"/>
                        <a:pt x="14" y="24"/>
                      </a:cubicBezTo>
                      <a:cubicBezTo>
                        <a:pt x="0" y="24"/>
                        <a:pt x="0" y="24"/>
                        <a:pt x="0" y="24"/>
                      </a:cubicBezTo>
                      <a:cubicBezTo>
                        <a:pt x="0" y="13"/>
                        <a:pt x="0" y="13"/>
                        <a:pt x="0" y="13"/>
                      </a:cubicBezTo>
                      <a:cubicBezTo>
                        <a:pt x="4" y="13"/>
                        <a:pt x="8" y="11"/>
                        <a:pt x="11" y="9"/>
                      </a:cubicBezTo>
                      <a:cubicBezTo>
                        <a:pt x="15" y="7"/>
                        <a:pt x="17" y="4"/>
                        <a:pt x="18" y="0"/>
                      </a:cubicBezTo>
                      <a:cubicBezTo>
                        <a:pt x="29" y="0"/>
                        <a:pt x="29" y="0"/>
                        <a:pt x="29" y="0"/>
                      </a:cubicBezTo>
                      <a:cubicBezTo>
                        <a:pt x="29" y="105"/>
                        <a:pt x="29" y="105"/>
                        <a:pt x="29" y="105"/>
                      </a:cubicBezTo>
                      <a:lnTo>
                        <a:pt x="14" y="10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grpSp>
              <p:nvGrpSpPr>
                <p:cNvPr id="356" name="组合 355"/>
                <p:cNvGrpSpPr/>
                <p:nvPr/>
              </p:nvGrpSpPr>
              <p:grpSpPr>
                <a:xfrm>
                  <a:off x="3636343" y="1711343"/>
                  <a:ext cx="476975" cy="401341"/>
                  <a:chOff x="5146675" y="766763"/>
                  <a:chExt cx="1590676" cy="1338263"/>
                </a:xfrm>
                <a:solidFill>
                  <a:srgbClr val="C00000"/>
                </a:solidFill>
                <a:effectLst>
                  <a:outerShdw blurRad="50800" dist="38100" dir="8100000" algn="tr" rotWithShape="0">
                    <a:prstClr val="black">
                      <a:alpha val="40000"/>
                    </a:prstClr>
                  </a:outerShdw>
                </a:effectLst>
              </p:grpSpPr>
              <p:sp>
                <p:nvSpPr>
                  <p:cNvPr id="357" name="Oval 18"/>
                  <p:cNvSpPr>
                    <a:spLocks noChangeArrowheads="1"/>
                  </p:cNvSpPr>
                  <p:nvPr/>
                </p:nvSpPr>
                <p:spPr bwMode="auto">
                  <a:xfrm>
                    <a:off x="5675313" y="766763"/>
                    <a:ext cx="533400" cy="5349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58" name="Freeform 19"/>
                  <p:cNvSpPr>
                    <a:spLocks/>
                  </p:cNvSpPr>
                  <p:nvPr/>
                </p:nvSpPr>
                <p:spPr bwMode="auto">
                  <a:xfrm>
                    <a:off x="5511799" y="1344611"/>
                    <a:ext cx="860424" cy="760415"/>
                  </a:xfrm>
                  <a:custGeom>
                    <a:avLst/>
                    <a:gdLst>
                      <a:gd name="T0" fmla="*/ 201 w 301"/>
                      <a:gd name="T1" fmla="*/ 0 h 266"/>
                      <a:gd name="T2" fmla="*/ 151 w 301"/>
                      <a:gd name="T3" fmla="*/ 67 h 266"/>
                      <a:gd name="T4" fmla="*/ 101 w 301"/>
                      <a:gd name="T5" fmla="*/ 0 h 266"/>
                      <a:gd name="T6" fmla="*/ 0 w 301"/>
                      <a:gd name="T7" fmla="*/ 144 h 266"/>
                      <a:gd name="T8" fmla="*/ 0 w 301"/>
                      <a:gd name="T9" fmla="*/ 235 h 266"/>
                      <a:gd name="T10" fmla="*/ 0 w 301"/>
                      <a:gd name="T11" fmla="*/ 235 h 266"/>
                      <a:gd name="T12" fmla="*/ 151 w 301"/>
                      <a:gd name="T13" fmla="*/ 266 h 266"/>
                      <a:gd name="T14" fmla="*/ 301 w 301"/>
                      <a:gd name="T15" fmla="*/ 235 h 266"/>
                      <a:gd name="T16" fmla="*/ 301 w 301"/>
                      <a:gd name="T17" fmla="*/ 235 h 266"/>
                      <a:gd name="T18" fmla="*/ 301 w 301"/>
                      <a:gd name="T19" fmla="*/ 144 h 266"/>
                      <a:gd name="T20" fmla="*/ 201 w 301"/>
                      <a:gd name="T21"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1" h="266">
                        <a:moveTo>
                          <a:pt x="201" y="0"/>
                        </a:moveTo>
                        <a:cubicBezTo>
                          <a:pt x="151" y="67"/>
                          <a:pt x="151" y="67"/>
                          <a:pt x="151" y="67"/>
                        </a:cubicBezTo>
                        <a:cubicBezTo>
                          <a:pt x="101" y="0"/>
                          <a:pt x="101" y="0"/>
                          <a:pt x="101" y="0"/>
                        </a:cubicBezTo>
                        <a:cubicBezTo>
                          <a:pt x="42" y="21"/>
                          <a:pt x="0" y="78"/>
                          <a:pt x="0" y="144"/>
                        </a:cubicBezTo>
                        <a:cubicBezTo>
                          <a:pt x="0" y="235"/>
                          <a:pt x="0" y="235"/>
                          <a:pt x="0" y="235"/>
                        </a:cubicBezTo>
                        <a:cubicBezTo>
                          <a:pt x="0" y="235"/>
                          <a:pt x="0" y="235"/>
                          <a:pt x="0" y="235"/>
                        </a:cubicBezTo>
                        <a:cubicBezTo>
                          <a:pt x="3" y="252"/>
                          <a:pt x="69" y="266"/>
                          <a:pt x="151" y="266"/>
                        </a:cubicBezTo>
                        <a:cubicBezTo>
                          <a:pt x="232" y="266"/>
                          <a:pt x="298" y="252"/>
                          <a:pt x="301" y="235"/>
                        </a:cubicBezTo>
                        <a:cubicBezTo>
                          <a:pt x="301" y="235"/>
                          <a:pt x="301" y="235"/>
                          <a:pt x="301" y="235"/>
                        </a:cubicBezTo>
                        <a:cubicBezTo>
                          <a:pt x="301" y="144"/>
                          <a:pt x="301" y="144"/>
                          <a:pt x="301" y="144"/>
                        </a:cubicBezTo>
                        <a:cubicBezTo>
                          <a:pt x="301" y="78"/>
                          <a:pt x="259" y="21"/>
                          <a:pt x="20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59" name="Freeform 20"/>
                  <p:cNvSpPr>
                    <a:spLocks/>
                  </p:cNvSpPr>
                  <p:nvPr/>
                </p:nvSpPr>
                <p:spPr bwMode="auto">
                  <a:xfrm>
                    <a:off x="5900738" y="1319213"/>
                    <a:ext cx="85725" cy="50800"/>
                  </a:xfrm>
                  <a:custGeom>
                    <a:avLst/>
                    <a:gdLst>
                      <a:gd name="T0" fmla="*/ 30 w 30"/>
                      <a:gd name="T1" fmla="*/ 1 h 18"/>
                      <a:gd name="T2" fmla="*/ 15 w 30"/>
                      <a:gd name="T3" fmla="*/ 0 h 18"/>
                      <a:gd name="T4" fmla="*/ 1 w 30"/>
                      <a:gd name="T5" fmla="*/ 1 h 18"/>
                      <a:gd name="T6" fmla="*/ 7 w 30"/>
                      <a:gd name="T7" fmla="*/ 18 h 18"/>
                      <a:gd name="T8" fmla="*/ 24 w 30"/>
                      <a:gd name="T9" fmla="*/ 18 h 18"/>
                      <a:gd name="T10" fmla="*/ 30 w 30"/>
                      <a:gd name="T11" fmla="*/ 1 h 18"/>
                    </a:gdLst>
                    <a:ahLst/>
                    <a:cxnLst>
                      <a:cxn ang="0">
                        <a:pos x="T0" y="T1"/>
                      </a:cxn>
                      <a:cxn ang="0">
                        <a:pos x="T2" y="T3"/>
                      </a:cxn>
                      <a:cxn ang="0">
                        <a:pos x="T4" y="T5"/>
                      </a:cxn>
                      <a:cxn ang="0">
                        <a:pos x="T6" y="T7"/>
                      </a:cxn>
                      <a:cxn ang="0">
                        <a:pos x="T8" y="T9"/>
                      </a:cxn>
                      <a:cxn ang="0">
                        <a:pos x="T10" y="T11"/>
                      </a:cxn>
                    </a:cxnLst>
                    <a:rect l="0" t="0" r="r" b="b"/>
                    <a:pathLst>
                      <a:path w="30" h="18">
                        <a:moveTo>
                          <a:pt x="30" y="1"/>
                        </a:moveTo>
                        <a:cubicBezTo>
                          <a:pt x="25" y="0"/>
                          <a:pt x="20" y="0"/>
                          <a:pt x="15" y="0"/>
                        </a:cubicBezTo>
                        <a:cubicBezTo>
                          <a:pt x="10" y="0"/>
                          <a:pt x="6" y="0"/>
                          <a:pt x="1" y="1"/>
                        </a:cubicBezTo>
                        <a:cubicBezTo>
                          <a:pt x="1" y="1"/>
                          <a:pt x="0" y="11"/>
                          <a:pt x="7" y="18"/>
                        </a:cubicBezTo>
                        <a:cubicBezTo>
                          <a:pt x="7" y="18"/>
                          <a:pt x="18" y="18"/>
                          <a:pt x="24" y="18"/>
                        </a:cubicBezTo>
                        <a:cubicBezTo>
                          <a:pt x="24" y="18"/>
                          <a:pt x="30" y="12"/>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60" name="Freeform 21"/>
                  <p:cNvSpPr>
                    <a:spLocks/>
                  </p:cNvSpPr>
                  <p:nvPr/>
                </p:nvSpPr>
                <p:spPr bwMode="auto">
                  <a:xfrm>
                    <a:off x="5894388" y="1377951"/>
                    <a:ext cx="95250" cy="130175"/>
                  </a:xfrm>
                  <a:custGeom>
                    <a:avLst/>
                    <a:gdLst>
                      <a:gd name="T0" fmla="*/ 15 w 60"/>
                      <a:gd name="T1" fmla="*/ 0 h 82"/>
                      <a:gd name="T2" fmla="*/ 47 w 60"/>
                      <a:gd name="T3" fmla="*/ 0 h 82"/>
                      <a:gd name="T4" fmla="*/ 60 w 60"/>
                      <a:gd name="T5" fmla="*/ 47 h 82"/>
                      <a:gd name="T6" fmla="*/ 31 w 60"/>
                      <a:gd name="T7" fmla="*/ 82 h 82"/>
                      <a:gd name="T8" fmla="*/ 0 w 60"/>
                      <a:gd name="T9" fmla="*/ 47 h 82"/>
                      <a:gd name="T10" fmla="*/ 15 w 60"/>
                      <a:gd name="T11" fmla="*/ 0 h 82"/>
                    </a:gdLst>
                    <a:ahLst/>
                    <a:cxnLst>
                      <a:cxn ang="0">
                        <a:pos x="T0" y="T1"/>
                      </a:cxn>
                      <a:cxn ang="0">
                        <a:pos x="T2" y="T3"/>
                      </a:cxn>
                      <a:cxn ang="0">
                        <a:pos x="T4" y="T5"/>
                      </a:cxn>
                      <a:cxn ang="0">
                        <a:pos x="T6" y="T7"/>
                      </a:cxn>
                      <a:cxn ang="0">
                        <a:pos x="T8" y="T9"/>
                      </a:cxn>
                      <a:cxn ang="0">
                        <a:pos x="T10" y="T11"/>
                      </a:cxn>
                    </a:cxnLst>
                    <a:rect l="0" t="0" r="r" b="b"/>
                    <a:pathLst>
                      <a:path w="60" h="82">
                        <a:moveTo>
                          <a:pt x="15" y="0"/>
                        </a:moveTo>
                        <a:lnTo>
                          <a:pt x="47" y="0"/>
                        </a:lnTo>
                        <a:lnTo>
                          <a:pt x="60" y="47"/>
                        </a:lnTo>
                        <a:lnTo>
                          <a:pt x="31" y="82"/>
                        </a:lnTo>
                        <a:lnTo>
                          <a:pt x="0" y="47"/>
                        </a:lnTo>
                        <a:lnTo>
                          <a:pt x="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61" name="Freeform 22"/>
                  <p:cNvSpPr>
                    <a:spLocks/>
                  </p:cNvSpPr>
                  <p:nvPr/>
                </p:nvSpPr>
                <p:spPr bwMode="auto">
                  <a:xfrm>
                    <a:off x="5432425" y="1427163"/>
                    <a:ext cx="71438" cy="96838"/>
                  </a:xfrm>
                  <a:custGeom>
                    <a:avLst/>
                    <a:gdLst>
                      <a:gd name="T0" fmla="*/ 23 w 45"/>
                      <a:gd name="T1" fmla="*/ 61 h 61"/>
                      <a:gd name="T2" fmla="*/ 45 w 45"/>
                      <a:gd name="T3" fmla="*/ 34 h 61"/>
                      <a:gd name="T4" fmla="*/ 34 w 45"/>
                      <a:gd name="T5" fmla="*/ 0 h 61"/>
                      <a:gd name="T6" fmla="*/ 11 w 45"/>
                      <a:gd name="T7" fmla="*/ 0 h 61"/>
                      <a:gd name="T8" fmla="*/ 0 w 45"/>
                      <a:gd name="T9" fmla="*/ 34 h 61"/>
                      <a:gd name="T10" fmla="*/ 23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3" y="61"/>
                        </a:moveTo>
                        <a:lnTo>
                          <a:pt x="45" y="34"/>
                        </a:lnTo>
                        <a:lnTo>
                          <a:pt x="34" y="0"/>
                        </a:lnTo>
                        <a:lnTo>
                          <a:pt x="11" y="0"/>
                        </a:lnTo>
                        <a:lnTo>
                          <a:pt x="0" y="34"/>
                        </a:lnTo>
                        <a:lnTo>
                          <a:pt x="2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62" name="Freeform 23"/>
                  <p:cNvSpPr>
                    <a:spLocks/>
                  </p:cNvSpPr>
                  <p:nvPr/>
                </p:nvSpPr>
                <p:spPr bwMode="auto">
                  <a:xfrm>
                    <a:off x="5146675" y="1401763"/>
                    <a:ext cx="465138" cy="568325"/>
                  </a:xfrm>
                  <a:custGeom>
                    <a:avLst/>
                    <a:gdLst>
                      <a:gd name="T0" fmla="*/ 150 w 163"/>
                      <a:gd name="T1" fmla="*/ 0 h 199"/>
                      <a:gd name="T2" fmla="*/ 113 w 163"/>
                      <a:gd name="T3" fmla="*/ 50 h 199"/>
                      <a:gd name="T4" fmla="*/ 75 w 163"/>
                      <a:gd name="T5" fmla="*/ 0 h 199"/>
                      <a:gd name="T6" fmla="*/ 0 w 163"/>
                      <a:gd name="T7" fmla="*/ 108 h 199"/>
                      <a:gd name="T8" fmla="*/ 0 w 163"/>
                      <a:gd name="T9" fmla="*/ 176 h 199"/>
                      <a:gd name="T10" fmla="*/ 0 w 163"/>
                      <a:gd name="T11" fmla="*/ 176 h 199"/>
                      <a:gd name="T12" fmla="*/ 113 w 163"/>
                      <a:gd name="T13" fmla="*/ 199 h 199"/>
                      <a:gd name="T14" fmla="*/ 114 w 163"/>
                      <a:gd name="T15" fmla="*/ 199 h 199"/>
                      <a:gd name="T16" fmla="*/ 114 w 163"/>
                      <a:gd name="T17" fmla="*/ 124 h 199"/>
                      <a:gd name="T18" fmla="*/ 163 w 163"/>
                      <a:gd name="T19" fmla="*/ 6 h 199"/>
                      <a:gd name="T20" fmla="*/ 150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150" y="0"/>
                        </a:moveTo>
                        <a:cubicBezTo>
                          <a:pt x="113" y="50"/>
                          <a:pt x="113" y="50"/>
                          <a:pt x="113" y="50"/>
                        </a:cubicBezTo>
                        <a:cubicBezTo>
                          <a:pt x="75" y="0"/>
                          <a:pt x="75" y="0"/>
                          <a:pt x="75" y="0"/>
                        </a:cubicBezTo>
                        <a:cubicBezTo>
                          <a:pt x="31" y="16"/>
                          <a:pt x="0" y="58"/>
                          <a:pt x="0" y="108"/>
                        </a:cubicBezTo>
                        <a:cubicBezTo>
                          <a:pt x="0" y="176"/>
                          <a:pt x="0" y="176"/>
                          <a:pt x="0" y="176"/>
                        </a:cubicBezTo>
                        <a:cubicBezTo>
                          <a:pt x="0" y="176"/>
                          <a:pt x="0" y="176"/>
                          <a:pt x="0" y="176"/>
                        </a:cubicBezTo>
                        <a:cubicBezTo>
                          <a:pt x="2" y="189"/>
                          <a:pt x="52" y="199"/>
                          <a:pt x="113" y="199"/>
                        </a:cubicBezTo>
                        <a:cubicBezTo>
                          <a:pt x="113" y="199"/>
                          <a:pt x="114" y="199"/>
                          <a:pt x="114" y="199"/>
                        </a:cubicBezTo>
                        <a:cubicBezTo>
                          <a:pt x="114" y="124"/>
                          <a:pt x="114" y="124"/>
                          <a:pt x="114" y="124"/>
                        </a:cubicBezTo>
                        <a:cubicBezTo>
                          <a:pt x="114" y="78"/>
                          <a:pt x="133" y="36"/>
                          <a:pt x="163" y="6"/>
                        </a:cubicBezTo>
                        <a:cubicBezTo>
                          <a:pt x="159" y="3"/>
                          <a:pt x="155" y="2"/>
                          <a:pt x="1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63" name="Freeform 24"/>
                  <p:cNvSpPr>
                    <a:spLocks/>
                  </p:cNvSpPr>
                  <p:nvPr/>
                </p:nvSpPr>
                <p:spPr bwMode="auto">
                  <a:xfrm>
                    <a:off x="5438775" y="1381126"/>
                    <a:ext cx="61913" cy="41275"/>
                  </a:xfrm>
                  <a:custGeom>
                    <a:avLst/>
                    <a:gdLst>
                      <a:gd name="T0" fmla="*/ 18 w 22"/>
                      <a:gd name="T1" fmla="*/ 14 h 14"/>
                      <a:gd name="T2" fmla="*/ 22 w 22"/>
                      <a:gd name="T3" fmla="*/ 1 h 14"/>
                      <a:gd name="T4" fmla="*/ 11 w 22"/>
                      <a:gd name="T5" fmla="*/ 0 h 14"/>
                      <a:gd name="T6" fmla="*/ 0 w 22"/>
                      <a:gd name="T7" fmla="*/ 1 h 14"/>
                      <a:gd name="T8" fmla="*/ 5 w 22"/>
                      <a:gd name="T9" fmla="*/ 14 h 14"/>
                      <a:gd name="T10" fmla="*/ 18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8" y="14"/>
                        </a:moveTo>
                        <a:cubicBezTo>
                          <a:pt x="18" y="14"/>
                          <a:pt x="22" y="9"/>
                          <a:pt x="22" y="1"/>
                        </a:cubicBezTo>
                        <a:cubicBezTo>
                          <a:pt x="18" y="0"/>
                          <a:pt x="15" y="0"/>
                          <a:pt x="11" y="0"/>
                        </a:cubicBezTo>
                        <a:cubicBezTo>
                          <a:pt x="7" y="0"/>
                          <a:pt x="4" y="0"/>
                          <a:pt x="0" y="1"/>
                        </a:cubicBezTo>
                        <a:cubicBezTo>
                          <a:pt x="0" y="1"/>
                          <a:pt x="0" y="8"/>
                          <a:pt x="5" y="14"/>
                        </a:cubicBezTo>
                        <a:cubicBezTo>
                          <a:pt x="5" y="14"/>
                          <a:pt x="13" y="14"/>
                          <a:pt x="1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64" name="Oval 25"/>
                  <p:cNvSpPr>
                    <a:spLocks noChangeArrowheads="1"/>
                  </p:cNvSpPr>
                  <p:nvPr/>
                </p:nvSpPr>
                <p:spPr bwMode="auto">
                  <a:xfrm>
                    <a:off x="5267325" y="966788"/>
                    <a:ext cx="401638" cy="4032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65" name="Freeform 26"/>
                  <p:cNvSpPr>
                    <a:spLocks/>
                  </p:cNvSpPr>
                  <p:nvPr/>
                </p:nvSpPr>
                <p:spPr bwMode="auto">
                  <a:xfrm>
                    <a:off x="6386513" y="1381126"/>
                    <a:ext cx="61913" cy="41275"/>
                  </a:xfrm>
                  <a:custGeom>
                    <a:avLst/>
                    <a:gdLst>
                      <a:gd name="T0" fmla="*/ 17 w 22"/>
                      <a:gd name="T1" fmla="*/ 14 h 14"/>
                      <a:gd name="T2" fmla="*/ 22 w 22"/>
                      <a:gd name="T3" fmla="*/ 1 h 14"/>
                      <a:gd name="T4" fmla="*/ 11 w 22"/>
                      <a:gd name="T5" fmla="*/ 0 h 14"/>
                      <a:gd name="T6" fmla="*/ 0 w 22"/>
                      <a:gd name="T7" fmla="*/ 1 h 14"/>
                      <a:gd name="T8" fmla="*/ 5 w 22"/>
                      <a:gd name="T9" fmla="*/ 14 h 14"/>
                      <a:gd name="T10" fmla="*/ 17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7" y="14"/>
                        </a:moveTo>
                        <a:cubicBezTo>
                          <a:pt x="17" y="14"/>
                          <a:pt x="22" y="9"/>
                          <a:pt x="22" y="1"/>
                        </a:cubicBezTo>
                        <a:cubicBezTo>
                          <a:pt x="18" y="0"/>
                          <a:pt x="15" y="0"/>
                          <a:pt x="11" y="0"/>
                        </a:cubicBezTo>
                        <a:cubicBezTo>
                          <a:pt x="7" y="0"/>
                          <a:pt x="4" y="0"/>
                          <a:pt x="0" y="1"/>
                        </a:cubicBezTo>
                        <a:cubicBezTo>
                          <a:pt x="0" y="1"/>
                          <a:pt x="0" y="8"/>
                          <a:pt x="5" y="14"/>
                        </a:cubicBezTo>
                        <a:cubicBezTo>
                          <a:pt x="5" y="14"/>
                          <a:pt x="13" y="14"/>
                          <a:pt x="1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66" name="Freeform 27"/>
                  <p:cNvSpPr>
                    <a:spLocks/>
                  </p:cNvSpPr>
                  <p:nvPr/>
                </p:nvSpPr>
                <p:spPr bwMode="auto">
                  <a:xfrm>
                    <a:off x="6380163" y="1427163"/>
                    <a:ext cx="71438" cy="96838"/>
                  </a:xfrm>
                  <a:custGeom>
                    <a:avLst/>
                    <a:gdLst>
                      <a:gd name="T0" fmla="*/ 24 w 45"/>
                      <a:gd name="T1" fmla="*/ 61 h 61"/>
                      <a:gd name="T2" fmla="*/ 45 w 45"/>
                      <a:gd name="T3" fmla="*/ 34 h 61"/>
                      <a:gd name="T4" fmla="*/ 34 w 45"/>
                      <a:gd name="T5" fmla="*/ 0 h 61"/>
                      <a:gd name="T6" fmla="*/ 11 w 45"/>
                      <a:gd name="T7" fmla="*/ 0 h 61"/>
                      <a:gd name="T8" fmla="*/ 0 w 45"/>
                      <a:gd name="T9" fmla="*/ 34 h 61"/>
                      <a:gd name="T10" fmla="*/ 24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4" y="61"/>
                        </a:moveTo>
                        <a:lnTo>
                          <a:pt x="45" y="34"/>
                        </a:lnTo>
                        <a:lnTo>
                          <a:pt x="34" y="0"/>
                        </a:lnTo>
                        <a:lnTo>
                          <a:pt x="11" y="0"/>
                        </a:lnTo>
                        <a:lnTo>
                          <a:pt x="0" y="34"/>
                        </a:lnTo>
                        <a:lnTo>
                          <a:pt x="24"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67" name="Oval 28"/>
                  <p:cNvSpPr>
                    <a:spLocks noChangeArrowheads="1"/>
                  </p:cNvSpPr>
                  <p:nvPr/>
                </p:nvSpPr>
                <p:spPr bwMode="auto">
                  <a:xfrm>
                    <a:off x="6215063" y="966788"/>
                    <a:ext cx="403225" cy="4032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68" name="Freeform 29"/>
                  <p:cNvSpPr>
                    <a:spLocks/>
                  </p:cNvSpPr>
                  <p:nvPr/>
                </p:nvSpPr>
                <p:spPr bwMode="auto">
                  <a:xfrm>
                    <a:off x="6272213" y="1401763"/>
                    <a:ext cx="465138" cy="568325"/>
                  </a:xfrm>
                  <a:custGeom>
                    <a:avLst/>
                    <a:gdLst>
                      <a:gd name="T0" fmla="*/ 88 w 163"/>
                      <a:gd name="T1" fmla="*/ 0 h 199"/>
                      <a:gd name="T2" fmla="*/ 51 w 163"/>
                      <a:gd name="T3" fmla="*/ 50 h 199"/>
                      <a:gd name="T4" fmla="*/ 13 w 163"/>
                      <a:gd name="T5" fmla="*/ 0 h 199"/>
                      <a:gd name="T6" fmla="*/ 0 w 163"/>
                      <a:gd name="T7" fmla="*/ 6 h 199"/>
                      <a:gd name="T8" fmla="*/ 49 w 163"/>
                      <a:gd name="T9" fmla="*/ 124 h 199"/>
                      <a:gd name="T10" fmla="*/ 49 w 163"/>
                      <a:gd name="T11" fmla="*/ 199 h 199"/>
                      <a:gd name="T12" fmla="*/ 51 w 163"/>
                      <a:gd name="T13" fmla="*/ 199 h 199"/>
                      <a:gd name="T14" fmla="*/ 163 w 163"/>
                      <a:gd name="T15" fmla="*/ 176 h 199"/>
                      <a:gd name="T16" fmla="*/ 163 w 163"/>
                      <a:gd name="T17" fmla="*/ 176 h 199"/>
                      <a:gd name="T18" fmla="*/ 163 w 163"/>
                      <a:gd name="T19" fmla="*/ 108 h 199"/>
                      <a:gd name="T20" fmla="*/ 88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88" y="0"/>
                        </a:moveTo>
                        <a:cubicBezTo>
                          <a:pt x="51" y="50"/>
                          <a:pt x="51" y="50"/>
                          <a:pt x="51" y="50"/>
                        </a:cubicBezTo>
                        <a:cubicBezTo>
                          <a:pt x="13" y="0"/>
                          <a:pt x="13" y="0"/>
                          <a:pt x="13" y="0"/>
                        </a:cubicBezTo>
                        <a:cubicBezTo>
                          <a:pt x="9" y="2"/>
                          <a:pt x="4" y="3"/>
                          <a:pt x="0" y="6"/>
                        </a:cubicBezTo>
                        <a:cubicBezTo>
                          <a:pt x="30" y="36"/>
                          <a:pt x="49" y="78"/>
                          <a:pt x="49" y="124"/>
                        </a:cubicBezTo>
                        <a:cubicBezTo>
                          <a:pt x="49" y="199"/>
                          <a:pt x="49" y="199"/>
                          <a:pt x="49" y="199"/>
                        </a:cubicBezTo>
                        <a:cubicBezTo>
                          <a:pt x="50" y="199"/>
                          <a:pt x="50" y="199"/>
                          <a:pt x="51" y="199"/>
                        </a:cubicBezTo>
                        <a:cubicBezTo>
                          <a:pt x="112" y="199"/>
                          <a:pt x="161" y="189"/>
                          <a:pt x="163" y="176"/>
                        </a:cubicBezTo>
                        <a:cubicBezTo>
                          <a:pt x="163" y="176"/>
                          <a:pt x="163" y="176"/>
                          <a:pt x="163" y="176"/>
                        </a:cubicBezTo>
                        <a:cubicBezTo>
                          <a:pt x="163" y="108"/>
                          <a:pt x="163" y="108"/>
                          <a:pt x="163" y="108"/>
                        </a:cubicBezTo>
                        <a:cubicBezTo>
                          <a:pt x="163" y="58"/>
                          <a:pt x="132" y="16"/>
                          <a:pt x="8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grpSp>
          </p:grpSp>
        </p:grpSp>
        <p:grpSp>
          <p:nvGrpSpPr>
            <p:cNvPr id="285" name="组合 369"/>
            <p:cNvGrpSpPr>
              <a:grpSpLocks/>
            </p:cNvGrpSpPr>
            <p:nvPr/>
          </p:nvGrpSpPr>
          <p:grpSpPr bwMode="auto">
            <a:xfrm>
              <a:off x="4364399" y="4690347"/>
              <a:ext cx="1602296" cy="1850212"/>
              <a:chOff x="3273692" y="3518846"/>
              <a:chExt cx="1202093" cy="1388087"/>
            </a:xfrm>
          </p:grpSpPr>
          <p:sp>
            <p:nvSpPr>
              <p:cNvPr id="338" name="Freeform 10"/>
              <p:cNvSpPr>
                <a:spLocks/>
              </p:cNvSpPr>
              <p:nvPr/>
            </p:nvSpPr>
            <p:spPr bwMode="auto">
              <a:xfrm>
                <a:off x="3345081" y="3558921"/>
                <a:ext cx="530539" cy="237637"/>
              </a:xfrm>
              <a:custGeom>
                <a:avLst/>
                <a:gdLst>
                  <a:gd name="T0" fmla="*/ 0 w 516"/>
                  <a:gd name="T1" fmla="*/ 231 h 231"/>
                  <a:gd name="T2" fmla="*/ 398 w 516"/>
                  <a:gd name="T3" fmla="*/ 0 h 231"/>
                  <a:gd name="T4" fmla="*/ 516 w 516"/>
                  <a:gd name="T5" fmla="*/ 0 h 231"/>
                  <a:gd name="T6" fmla="*/ 516 w 516"/>
                  <a:gd name="T7" fmla="*/ 231 h 231"/>
                  <a:gd name="T8" fmla="*/ 0 w 516"/>
                  <a:gd name="T9" fmla="*/ 231 h 231"/>
                </a:gdLst>
                <a:ahLst/>
                <a:cxnLst>
                  <a:cxn ang="0">
                    <a:pos x="T0" y="T1"/>
                  </a:cxn>
                  <a:cxn ang="0">
                    <a:pos x="T2" y="T3"/>
                  </a:cxn>
                  <a:cxn ang="0">
                    <a:pos x="T4" y="T5"/>
                  </a:cxn>
                  <a:cxn ang="0">
                    <a:pos x="T6" y="T7"/>
                  </a:cxn>
                  <a:cxn ang="0">
                    <a:pos x="T8" y="T9"/>
                  </a:cxn>
                </a:cxnLst>
                <a:rect l="0" t="0" r="r" b="b"/>
                <a:pathLst>
                  <a:path w="516" h="231">
                    <a:moveTo>
                      <a:pt x="0" y="231"/>
                    </a:moveTo>
                    <a:lnTo>
                      <a:pt x="398" y="0"/>
                    </a:lnTo>
                    <a:lnTo>
                      <a:pt x="516" y="0"/>
                    </a:lnTo>
                    <a:lnTo>
                      <a:pt x="516" y="231"/>
                    </a:lnTo>
                    <a:lnTo>
                      <a:pt x="0" y="231"/>
                    </a:lnTo>
                    <a:close/>
                  </a:path>
                </a:pathLst>
              </a:custGeom>
              <a:solidFill>
                <a:srgbClr val="5A4C5B"/>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grpSp>
            <p:nvGrpSpPr>
              <p:cNvPr id="339" name="组合 423"/>
              <p:cNvGrpSpPr>
                <a:grpSpLocks/>
              </p:cNvGrpSpPr>
              <p:nvPr/>
            </p:nvGrpSpPr>
            <p:grpSpPr bwMode="auto">
              <a:xfrm>
                <a:off x="3273692" y="3518846"/>
                <a:ext cx="1202093" cy="1388087"/>
                <a:chOff x="3273692" y="3518846"/>
                <a:chExt cx="1202093" cy="1388087"/>
              </a:xfrm>
            </p:grpSpPr>
            <p:grpSp>
              <p:nvGrpSpPr>
                <p:cNvPr id="340" name="组合 424"/>
                <p:cNvGrpSpPr>
                  <a:grpSpLocks/>
                </p:cNvGrpSpPr>
                <p:nvPr/>
              </p:nvGrpSpPr>
              <p:grpSpPr bwMode="auto">
                <a:xfrm>
                  <a:off x="3273692" y="3518846"/>
                  <a:ext cx="1202093" cy="1388087"/>
                  <a:chOff x="3273692" y="3518846"/>
                  <a:chExt cx="1202093" cy="1388087"/>
                </a:xfrm>
              </p:grpSpPr>
              <p:sp>
                <p:nvSpPr>
                  <p:cNvPr id="348" name="Freeform 11"/>
                  <p:cNvSpPr>
                    <a:spLocks/>
                  </p:cNvSpPr>
                  <p:nvPr/>
                </p:nvSpPr>
                <p:spPr bwMode="auto">
                  <a:xfrm>
                    <a:off x="3273930" y="3518472"/>
                    <a:ext cx="1201835" cy="1388747"/>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lIns="91424" tIns="45713" rIns="91424" bIns="45713"/>
                  <a:lstStyle/>
                  <a:p>
                    <a:pPr>
                      <a:defRPr/>
                    </a:pPr>
                    <a:endParaRPr lang="zh-CN" altLang="en-US">
                      <a:latin typeface="+mn-lt"/>
                      <a:ea typeface="+mn-ea"/>
                      <a:cs typeface="+mn-ea"/>
                      <a:sym typeface="+mn-lt"/>
                    </a:endParaRPr>
                  </a:p>
                </p:txBody>
              </p:sp>
              <p:sp>
                <p:nvSpPr>
                  <p:cNvPr id="349" name="Freeform 21"/>
                  <p:cNvSpPr>
                    <a:spLocks/>
                  </p:cNvSpPr>
                  <p:nvPr/>
                </p:nvSpPr>
                <p:spPr bwMode="auto">
                  <a:xfrm>
                    <a:off x="3345081" y="3558921"/>
                    <a:ext cx="409892" cy="441568"/>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rgbClr val="C00000"/>
                  </a:solidFill>
                  <a:ln w="28575" cap="flat">
                    <a:noFill/>
                    <a:prstDash val="solid"/>
                    <a:miter lim="800000"/>
                    <a:headEnd/>
                    <a:tailEnd/>
                  </a:ln>
                  <a:effectLst>
                    <a:outerShdw blurRad="279400" dist="76200" dir="2700000" algn="tl" rotWithShape="0">
                      <a:prstClr val="black">
                        <a:alpha val="28000"/>
                      </a:prstClr>
                    </a:outerShdw>
                  </a:effectLst>
                  <a:extLst/>
                </p:spPr>
                <p:txBody>
                  <a:bodyPr lIns="91424" tIns="45713" rIns="91424" bIns="45713"/>
                  <a:lstStyle/>
                  <a:p>
                    <a:pPr>
                      <a:defRPr/>
                    </a:pPr>
                    <a:endParaRPr lang="zh-CN" altLang="en-US">
                      <a:latin typeface="+mn-lt"/>
                      <a:ea typeface="+mn-ea"/>
                      <a:cs typeface="+mn-ea"/>
                      <a:sym typeface="+mn-lt"/>
                    </a:endParaRPr>
                  </a:p>
                </p:txBody>
              </p:sp>
            </p:grpSp>
            <p:sp>
              <p:nvSpPr>
                <p:cNvPr id="341" name="Freeform 28"/>
                <p:cNvSpPr>
                  <a:spLocks noEditPoints="1"/>
                </p:cNvSpPr>
                <p:nvPr/>
              </p:nvSpPr>
              <p:spPr bwMode="auto">
                <a:xfrm>
                  <a:off x="3504397" y="3772963"/>
                  <a:ext cx="94353" cy="198874"/>
                </a:xfrm>
                <a:custGeom>
                  <a:avLst/>
                  <a:gdLst>
                    <a:gd name="T0" fmla="*/ 50 w 50"/>
                    <a:gd name="T1" fmla="*/ 82 h 107"/>
                    <a:gd name="T2" fmla="*/ 42 w 50"/>
                    <a:gd name="T3" fmla="*/ 99 h 107"/>
                    <a:gd name="T4" fmla="*/ 25 w 50"/>
                    <a:gd name="T5" fmla="*/ 107 h 107"/>
                    <a:gd name="T6" fmla="*/ 7 w 50"/>
                    <a:gd name="T7" fmla="*/ 99 h 107"/>
                    <a:gd name="T8" fmla="*/ 0 w 50"/>
                    <a:gd name="T9" fmla="*/ 82 h 107"/>
                    <a:gd name="T10" fmla="*/ 0 w 50"/>
                    <a:gd name="T11" fmla="*/ 25 h 107"/>
                    <a:gd name="T12" fmla="*/ 7 w 50"/>
                    <a:gd name="T13" fmla="*/ 7 h 107"/>
                    <a:gd name="T14" fmla="*/ 25 w 50"/>
                    <a:gd name="T15" fmla="*/ 0 h 107"/>
                    <a:gd name="T16" fmla="*/ 42 w 50"/>
                    <a:gd name="T17" fmla="*/ 7 h 107"/>
                    <a:gd name="T18" fmla="*/ 50 w 50"/>
                    <a:gd name="T19" fmla="*/ 25 h 107"/>
                    <a:gd name="T20" fmla="*/ 50 w 50"/>
                    <a:gd name="T21" fmla="*/ 82 h 107"/>
                    <a:gd name="T22" fmla="*/ 33 w 50"/>
                    <a:gd name="T23" fmla="*/ 24 h 107"/>
                    <a:gd name="T24" fmla="*/ 31 w 50"/>
                    <a:gd name="T25" fmla="*/ 18 h 107"/>
                    <a:gd name="T26" fmla="*/ 24 w 50"/>
                    <a:gd name="T27" fmla="*/ 15 h 107"/>
                    <a:gd name="T28" fmla="*/ 18 w 50"/>
                    <a:gd name="T29" fmla="*/ 18 h 107"/>
                    <a:gd name="T30" fmla="*/ 15 w 50"/>
                    <a:gd name="T31" fmla="*/ 24 h 107"/>
                    <a:gd name="T32" fmla="*/ 15 w 50"/>
                    <a:gd name="T33" fmla="*/ 82 h 107"/>
                    <a:gd name="T34" fmla="*/ 18 w 50"/>
                    <a:gd name="T35" fmla="*/ 88 h 107"/>
                    <a:gd name="T36" fmla="*/ 24 w 50"/>
                    <a:gd name="T37" fmla="*/ 91 h 107"/>
                    <a:gd name="T38" fmla="*/ 31 w 50"/>
                    <a:gd name="T39" fmla="*/ 88 h 107"/>
                    <a:gd name="T40" fmla="*/ 33 w 50"/>
                    <a:gd name="T41" fmla="*/ 82 h 107"/>
                    <a:gd name="T42" fmla="*/ 33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7" y="95"/>
                        <a:pt x="42" y="99"/>
                      </a:cubicBezTo>
                      <a:cubicBezTo>
                        <a:pt x="37" y="104"/>
                        <a:pt x="32" y="107"/>
                        <a:pt x="25" y="107"/>
                      </a:cubicBezTo>
                      <a:cubicBezTo>
                        <a:pt x="18" y="107"/>
                        <a:pt x="12" y="104"/>
                        <a:pt x="7" y="99"/>
                      </a:cubicBezTo>
                      <a:cubicBezTo>
                        <a:pt x="2" y="95"/>
                        <a:pt x="0" y="89"/>
                        <a:pt x="0" y="82"/>
                      </a:cubicBezTo>
                      <a:cubicBezTo>
                        <a:pt x="0" y="25"/>
                        <a:pt x="0" y="25"/>
                        <a:pt x="0" y="25"/>
                      </a:cubicBezTo>
                      <a:cubicBezTo>
                        <a:pt x="0" y="18"/>
                        <a:pt x="2" y="12"/>
                        <a:pt x="7" y="7"/>
                      </a:cubicBezTo>
                      <a:cubicBezTo>
                        <a:pt x="12" y="2"/>
                        <a:pt x="18" y="0"/>
                        <a:pt x="25" y="0"/>
                      </a:cubicBezTo>
                      <a:cubicBezTo>
                        <a:pt x="32" y="0"/>
                        <a:pt x="38" y="2"/>
                        <a:pt x="42" y="7"/>
                      </a:cubicBezTo>
                      <a:cubicBezTo>
                        <a:pt x="47" y="12"/>
                        <a:pt x="50" y="18"/>
                        <a:pt x="50" y="25"/>
                      </a:cubicBezTo>
                      <a:lnTo>
                        <a:pt x="50" y="82"/>
                      </a:lnTo>
                      <a:close/>
                      <a:moveTo>
                        <a:pt x="33" y="24"/>
                      </a:moveTo>
                      <a:cubicBezTo>
                        <a:pt x="33" y="22"/>
                        <a:pt x="32" y="20"/>
                        <a:pt x="31" y="18"/>
                      </a:cubicBezTo>
                      <a:cubicBezTo>
                        <a:pt x="29" y="16"/>
                        <a:pt x="27" y="15"/>
                        <a:pt x="24" y="15"/>
                      </a:cubicBezTo>
                      <a:cubicBezTo>
                        <a:pt x="22" y="15"/>
                        <a:pt x="20" y="16"/>
                        <a:pt x="18" y="18"/>
                      </a:cubicBezTo>
                      <a:cubicBezTo>
                        <a:pt x="16" y="20"/>
                        <a:pt x="15" y="22"/>
                        <a:pt x="15" y="24"/>
                      </a:cubicBezTo>
                      <a:cubicBezTo>
                        <a:pt x="15" y="82"/>
                        <a:pt x="15" y="82"/>
                        <a:pt x="15" y="82"/>
                      </a:cubicBezTo>
                      <a:cubicBezTo>
                        <a:pt x="15" y="84"/>
                        <a:pt x="16" y="86"/>
                        <a:pt x="18" y="88"/>
                      </a:cubicBezTo>
                      <a:cubicBezTo>
                        <a:pt x="20" y="90"/>
                        <a:pt x="22" y="91"/>
                        <a:pt x="24" y="91"/>
                      </a:cubicBezTo>
                      <a:cubicBezTo>
                        <a:pt x="27" y="91"/>
                        <a:pt x="29" y="90"/>
                        <a:pt x="31" y="88"/>
                      </a:cubicBezTo>
                      <a:cubicBezTo>
                        <a:pt x="32" y="86"/>
                        <a:pt x="33" y="84"/>
                        <a:pt x="33" y="82"/>
                      </a:cubicBezTo>
                      <a:lnTo>
                        <a:pt x="33"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sp>
              <p:nvSpPr>
                <p:cNvPr id="342" name="Freeform 29"/>
                <p:cNvSpPr>
                  <a:spLocks/>
                </p:cNvSpPr>
                <p:nvPr/>
              </p:nvSpPr>
              <p:spPr bwMode="auto">
                <a:xfrm>
                  <a:off x="3623498" y="3774649"/>
                  <a:ext cx="88165" cy="197188"/>
                </a:xfrm>
                <a:custGeom>
                  <a:avLst/>
                  <a:gdLst>
                    <a:gd name="T0" fmla="*/ 17 w 48"/>
                    <a:gd name="T1" fmla="*/ 16 h 106"/>
                    <a:gd name="T2" fmla="*/ 17 w 48"/>
                    <a:gd name="T3" fmla="*/ 38 h 106"/>
                    <a:gd name="T4" fmla="*/ 24 w 48"/>
                    <a:gd name="T5" fmla="*/ 33 h 106"/>
                    <a:gd name="T6" fmla="*/ 29 w 48"/>
                    <a:gd name="T7" fmla="*/ 32 h 106"/>
                    <a:gd name="T8" fmla="*/ 44 w 48"/>
                    <a:gd name="T9" fmla="*/ 39 h 106"/>
                    <a:gd name="T10" fmla="*/ 48 w 48"/>
                    <a:gd name="T11" fmla="*/ 57 h 106"/>
                    <a:gd name="T12" fmla="*/ 48 w 48"/>
                    <a:gd name="T13" fmla="*/ 80 h 106"/>
                    <a:gd name="T14" fmla="*/ 41 w 48"/>
                    <a:gd name="T15" fmla="*/ 99 h 106"/>
                    <a:gd name="T16" fmla="*/ 23 w 48"/>
                    <a:gd name="T17" fmla="*/ 106 h 106"/>
                    <a:gd name="T18" fmla="*/ 6 w 48"/>
                    <a:gd name="T19" fmla="*/ 98 h 106"/>
                    <a:gd name="T20" fmla="*/ 0 w 48"/>
                    <a:gd name="T21" fmla="*/ 81 h 106"/>
                    <a:gd name="T22" fmla="*/ 0 w 48"/>
                    <a:gd name="T23" fmla="*/ 78 h 106"/>
                    <a:gd name="T24" fmla="*/ 15 w 48"/>
                    <a:gd name="T25" fmla="*/ 77 h 106"/>
                    <a:gd name="T26" fmla="*/ 15 w 48"/>
                    <a:gd name="T27" fmla="*/ 81 h 106"/>
                    <a:gd name="T28" fmla="*/ 20 w 48"/>
                    <a:gd name="T29" fmla="*/ 89 h 106"/>
                    <a:gd name="T30" fmla="*/ 23 w 48"/>
                    <a:gd name="T31" fmla="*/ 90 h 106"/>
                    <a:gd name="T32" fmla="*/ 33 w 48"/>
                    <a:gd name="T33" fmla="*/ 80 h 106"/>
                    <a:gd name="T34" fmla="*/ 33 w 48"/>
                    <a:gd name="T35" fmla="*/ 54 h 106"/>
                    <a:gd name="T36" fmla="*/ 29 w 48"/>
                    <a:gd name="T37" fmla="*/ 46 h 106"/>
                    <a:gd name="T38" fmla="*/ 25 w 48"/>
                    <a:gd name="T39" fmla="*/ 45 h 106"/>
                    <a:gd name="T40" fmla="*/ 19 w 48"/>
                    <a:gd name="T41" fmla="*/ 48 h 106"/>
                    <a:gd name="T42" fmla="*/ 17 w 48"/>
                    <a:gd name="T43" fmla="*/ 54 h 106"/>
                    <a:gd name="T44" fmla="*/ 17 w 48"/>
                    <a:gd name="T45" fmla="*/ 57 h 106"/>
                    <a:gd name="T46" fmla="*/ 1 w 48"/>
                    <a:gd name="T47" fmla="*/ 57 h 106"/>
                    <a:gd name="T48" fmla="*/ 1 w 48"/>
                    <a:gd name="T49" fmla="*/ 0 h 106"/>
                    <a:gd name="T50" fmla="*/ 47 w 48"/>
                    <a:gd name="T51" fmla="*/ 0 h 106"/>
                    <a:gd name="T52" fmla="*/ 47 w 48"/>
                    <a:gd name="T53" fmla="*/ 16 h 106"/>
                    <a:gd name="T54" fmla="*/ 17 w 48"/>
                    <a:gd name="T55" fmla="*/ 1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06">
                      <a:moveTo>
                        <a:pt x="17" y="16"/>
                      </a:moveTo>
                      <a:cubicBezTo>
                        <a:pt x="17" y="38"/>
                        <a:pt x="17" y="38"/>
                        <a:pt x="17" y="38"/>
                      </a:cubicBezTo>
                      <a:cubicBezTo>
                        <a:pt x="19" y="36"/>
                        <a:pt x="21" y="34"/>
                        <a:pt x="24" y="33"/>
                      </a:cubicBezTo>
                      <a:cubicBezTo>
                        <a:pt x="25" y="32"/>
                        <a:pt x="27" y="32"/>
                        <a:pt x="29" y="32"/>
                      </a:cubicBezTo>
                      <a:cubicBezTo>
                        <a:pt x="36" y="32"/>
                        <a:pt x="41" y="35"/>
                        <a:pt x="44" y="39"/>
                      </a:cubicBezTo>
                      <a:cubicBezTo>
                        <a:pt x="47" y="44"/>
                        <a:pt x="48" y="49"/>
                        <a:pt x="48" y="57"/>
                      </a:cubicBezTo>
                      <a:cubicBezTo>
                        <a:pt x="48" y="80"/>
                        <a:pt x="48" y="80"/>
                        <a:pt x="48" y="80"/>
                      </a:cubicBezTo>
                      <a:cubicBezTo>
                        <a:pt x="48" y="87"/>
                        <a:pt x="46" y="94"/>
                        <a:pt x="41" y="99"/>
                      </a:cubicBezTo>
                      <a:cubicBezTo>
                        <a:pt x="36" y="103"/>
                        <a:pt x="31" y="106"/>
                        <a:pt x="23" y="106"/>
                      </a:cubicBezTo>
                      <a:cubicBezTo>
                        <a:pt x="17" y="106"/>
                        <a:pt x="11" y="103"/>
                        <a:pt x="6" y="98"/>
                      </a:cubicBezTo>
                      <a:cubicBezTo>
                        <a:pt x="2" y="94"/>
                        <a:pt x="0" y="88"/>
                        <a:pt x="0" y="81"/>
                      </a:cubicBezTo>
                      <a:cubicBezTo>
                        <a:pt x="0" y="78"/>
                        <a:pt x="0" y="78"/>
                        <a:pt x="0" y="78"/>
                      </a:cubicBezTo>
                      <a:cubicBezTo>
                        <a:pt x="15" y="77"/>
                        <a:pt x="15" y="77"/>
                        <a:pt x="15" y="77"/>
                      </a:cubicBezTo>
                      <a:cubicBezTo>
                        <a:pt x="15" y="81"/>
                        <a:pt x="15" y="81"/>
                        <a:pt x="15" y="81"/>
                      </a:cubicBezTo>
                      <a:cubicBezTo>
                        <a:pt x="16" y="85"/>
                        <a:pt x="17" y="88"/>
                        <a:pt x="20" y="89"/>
                      </a:cubicBezTo>
                      <a:cubicBezTo>
                        <a:pt x="21" y="89"/>
                        <a:pt x="22" y="90"/>
                        <a:pt x="23" y="90"/>
                      </a:cubicBezTo>
                      <a:cubicBezTo>
                        <a:pt x="30" y="90"/>
                        <a:pt x="33" y="86"/>
                        <a:pt x="33" y="80"/>
                      </a:cubicBezTo>
                      <a:cubicBezTo>
                        <a:pt x="33" y="54"/>
                        <a:pt x="33" y="54"/>
                        <a:pt x="33" y="54"/>
                      </a:cubicBezTo>
                      <a:cubicBezTo>
                        <a:pt x="33" y="51"/>
                        <a:pt x="32" y="48"/>
                        <a:pt x="29" y="46"/>
                      </a:cubicBezTo>
                      <a:cubicBezTo>
                        <a:pt x="28" y="45"/>
                        <a:pt x="27" y="45"/>
                        <a:pt x="25" y="45"/>
                      </a:cubicBezTo>
                      <a:cubicBezTo>
                        <a:pt x="22" y="45"/>
                        <a:pt x="20" y="46"/>
                        <a:pt x="19" y="48"/>
                      </a:cubicBezTo>
                      <a:cubicBezTo>
                        <a:pt x="18" y="50"/>
                        <a:pt x="17" y="52"/>
                        <a:pt x="17" y="54"/>
                      </a:cubicBezTo>
                      <a:cubicBezTo>
                        <a:pt x="17" y="57"/>
                        <a:pt x="17" y="57"/>
                        <a:pt x="17" y="57"/>
                      </a:cubicBezTo>
                      <a:cubicBezTo>
                        <a:pt x="1" y="57"/>
                        <a:pt x="1" y="57"/>
                        <a:pt x="1" y="57"/>
                      </a:cubicBezTo>
                      <a:cubicBezTo>
                        <a:pt x="1" y="0"/>
                        <a:pt x="1" y="0"/>
                        <a:pt x="1" y="0"/>
                      </a:cubicBezTo>
                      <a:cubicBezTo>
                        <a:pt x="47" y="0"/>
                        <a:pt x="47" y="0"/>
                        <a:pt x="47" y="0"/>
                      </a:cubicBezTo>
                      <a:cubicBezTo>
                        <a:pt x="47" y="16"/>
                        <a:pt x="47" y="16"/>
                        <a:pt x="47" y="16"/>
                      </a:cubicBezTo>
                      <a:lnTo>
                        <a:pt x="17"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grpSp>
              <p:nvGrpSpPr>
                <p:cNvPr id="343" name="组合 342"/>
                <p:cNvGrpSpPr/>
                <p:nvPr/>
              </p:nvGrpSpPr>
              <p:grpSpPr>
                <a:xfrm>
                  <a:off x="3687515" y="4141748"/>
                  <a:ext cx="403191" cy="374204"/>
                  <a:chOff x="5278438" y="2973388"/>
                  <a:chExt cx="1344613" cy="1247775"/>
                </a:xfrm>
                <a:solidFill>
                  <a:srgbClr val="C00000"/>
                </a:solidFill>
                <a:effectLst>
                  <a:outerShdw blurRad="50800" dist="38100" dir="8100000" algn="tr" rotWithShape="0">
                    <a:prstClr val="black">
                      <a:alpha val="40000"/>
                    </a:prstClr>
                  </a:outerShdw>
                </a:effectLst>
              </p:grpSpPr>
              <p:sp>
                <p:nvSpPr>
                  <p:cNvPr id="344" name="Freeform 67"/>
                  <p:cNvSpPr>
                    <a:spLocks noEditPoints="1"/>
                  </p:cNvSpPr>
                  <p:nvPr/>
                </p:nvSpPr>
                <p:spPr bwMode="auto">
                  <a:xfrm>
                    <a:off x="5821363" y="2973388"/>
                    <a:ext cx="801688" cy="806450"/>
                  </a:xfrm>
                  <a:custGeom>
                    <a:avLst/>
                    <a:gdLst>
                      <a:gd name="T0" fmla="*/ 256 w 281"/>
                      <a:gd name="T1" fmla="*/ 26 h 282"/>
                      <a:gd name="T2" fmla="*/ 163 w 281"/>
                      <a:gd name="T3" fmla="*/ 26 h 282"/>
                      <a:gd name="T4" fmla="*/ 0 w 281"/>
                      <a:gd name="T5" fmla="*/ 190 h 282"/>
                      <a:gd name="T6" fmla="*/ 92 w 281"/>
                      <a:gd name="T7" fmla="*/ 282 h 282"/>
                      <a:gd name="T8" fmla="*/ 256 w 281"/>
                      <a:gd name="T9" fmla="*/ 119 h 282"/>
                      <a:gd name="T10" fmla="*/ 256 w 281"/>
                      <a:gd name="T11" fmla="*/ 26 h 282"/>
                      <a:gd name="T12" fmla="*/ 55 w 281"/>
                      <a:gd name="T13" fmla="*/ 192 h 282"/>
                      <a:gd name="T14" fmla="*/ 44 w 281"/>
                      <a:gd name="T15" fmla="*/ 181 h 282"/>
                      <a:gd name="T16" fmla="*/ 183 w 281"/>
                      <a:gd name="T17" fmla="*/ 42 h 282"/>
                      <a:gd name="T18" fmla="*/ 194 w 281"/>
                      <a:gd name="T19" fmla="*/ 42 h 282"/>
                      <a:gd name="T20" fmla="*/ 194 w 281"/>
                      <a:gd name="T21" fmla="*/ 53 h 282"/>
                      <a:gd name="T22" fmla="*/ 55 w 281"/>
                      <a:gd name="T23" fmla="*/ 192 h 282"/>
                      <a:gd name="T24" fmla="*/ 78 w 281"/>
                      <a:gd name="T25" fmla="*/ 215 h 282"/>
                      <a:gd name="T26" fmla="*/ 67 w 281"/>
                      <a:gd name="T27" fmla="*/ 204 h 282"/>
                      <a:gd name="T28" fmla="*/ 217 w 281"/>
                      <a:gd name="T29" fmla="*/ 54 h 282"/>
                      <a:gd name="T30" fmla="*/ 228 w 281"/>
                      <a:gd name="T31" fmla="*/ 54 h 282"/>
                      <a:gd name="T32" fmla="*/ 228 w 281"/>
                      <a:gd name="T33" fmla="*/ 65 h 282"/>
                      <a:gd name="T34" fmla="*/ 78 w 281"/>
                      <a:gd name="T35" fmla="*/ 215 h 282"/>
                      <a:gd name="T36" fmla="*/ 101 w 281"/>
                      <a:gd name="T37" fmla="*/ 238 h 282"/>
                      <a:gd name="T38" fmla="*/ 90 w 281"/>
                      <a:gd name="T39" fmla="*/ 227 h 282"/>
                      <a:gd name="T40" fmla="*/ 229 w 281"/>
                      <a:gd name="T41" fmla="*/ 88 h 282"/>
                      <a:gd name="T42" fmla="*/ 240 w 281"/>
                      <a:gd name="T43" fmla="*/ 88 h 282"/>
                      <a:gd name="T44" fmla="*/ 240 w 281"/>
                      <a:gd name="T45" fmla="*/ 99 h 282"/>
                      <a:gd name="T46" fmla="*/ 101 w 281"/>
                      <a:gd name="T47" fmla="*/ 23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82">
                        <a:moveTo>
                          <a:pt x="256" y="26"/>
                        </a:moveTo>
                        <a:cubicBezTo>
                          <a:pt x="230" y="0"/>
                          <a:pt x="189" y="0"/>
                          <a:pt x="163" y="26"/>
                        </a:cubicBezTo>
                        <a:cubicBezTo>
                          <a:pt x="0" y="190"/>
                          <a:pt x="0" y="190"/>
                          <a:pt x="0" y="190"/>
                        </a:cubicBezTo>
                        <a:cubicBezTo>
                          <a:pt x="92" y="282"/>
                          <a:pt x="92" y="282"/>
                          <a:pt x="92" y="282"/>
                        </a:cubicBezTo>
                        <a:cubicBezTo>
                          <a:pt x="256" y="119"/>
                          <a:pt x="256" y="119"/>
                          <a:pt x="256" y="119"/>
                        </a:cubicBezTo>
                        <a:cubicBezTo>
                          <a:pt x="281" y="93"/>
                          <a:pt x="281" y="52"/>
                          <a:pt x="256" y="26"/>
                        </a:cubicBezTo>
                        <a:close/>
                        <a:moveTo>
                          <a:pt x="55" y="192"/>
                        </a:moveTo>
                        <a:cubicBezTo>
                          <a:pt x="44" y="181"/>
                          <a:pt x="44" y="181"/>
                          <a:pt x="44" y="181"/>
                        </a:cubicBezTo>
                        <a:cubicBezTo>
                          <a:pt x="183" y="42"/>
                          <a:pt x="183" y="42"/>
                          <a:pt x="183" y="42"/>
                        </a:cubicBezTo>
                        <a:cubicBezTo>
                          <a:pt x="186" y="39"/>
                          <a:pt x="191" y="39"/>
                          <a:pt x="194" y="42"/>
                        </a:cubicBezTo>
                        <a:cubicBezTo>
                          <a:pt x="197" y="45"/>
                          <a:pt x="197" y="50"/>
                          <a:pt x="194" y="53"/>
                        </a:cubicBezTo>
                        <a:lnTo>
                          <a:pt x="55" y="192"/>
                        </a:lnTo>
                        <a:close/>
                        <a:moveTo>
                          <a:pt x="78" y="215"/>
                        </a:moveTo>
                        <a:cubicBezTo>
                          <a:pt x="67" y="204"/>
                          <a:pt x="67" y="204"/>
                          <a:pt x="67" y="204"/>
                        </a:cubicBezTo>
                        <a:cubicBezTo>
                          <a:pt x="217" y="54"/>
                          <a:pt x="217" y="54"/>
                          <a:pt x="217" y="54"/>
                        </a:cubicBezTo>
                        <a:cubicBezTo>
                          <a:pt x="220" y="51"/>
                          <a:pt x="225" y="51"/>
                          <a:pt x="228" y="54"/>
                        </a:cubicBezTo>
                        <a:cubicBezTo>
                          <a:pt x="231" y="57"/>
                          <a:pt x="231" y="62"/>
                          <a:pt x="228" y="65"/>
                        </a:cubicBezTo>
                        <a:lnTo>
                          <a:pt x="78" y="215"/>
                        </a:lnTo>
                        <a:close/>
                        <a:moveTo>
                          <a:pt x="101" y="238"/>
                        </a:moveTo>
                        <a:cubicBezTo>
                          <a:pt x="90" y="227"/>
                          <a:pt x="90" y="227"/>
                          <a:pt x="90" y="227"/>
                        </a:cubicBezTo>
                        <a:cubicBezTo>
                          <a:pt x="229" y="88"/>
                          <a:pt x="229" y="88"/>
                          <a:pt x="229" y="88"/>
                        </a:cubicBezTo>
                        <a:cubicBezTo>
                          <a:pt x="232" y="85"/>
                          <a:pt x="237" y="85"/>
                          <a:pt x="240" y="88"/>
                        </a:cubicBezTo>
                        <a:cubicBezTo>
                          <a:pt x="243" y="91"/>
                          <a:pt x="243" y="96"/>
                          <a:pt x="240" y="99"/>
                        </a:cubicBezTo>
                        <a:lnTo>
                          <a:pt x="101" y="2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solidFill>
                        <a:srgbClr val="78A6B6"/>
                      </a:solidFill>
                      <a:latin typeface="+mn-lt"/>
                      <a:ea typeface="+mn-ea"/>
                      <a:cs typeface="+mn-ea"/>
                      <a:sym typeface="+mn-lt"/>
                    </a:endParaRPr>
                  </a:p>
                </p:txBody>
              </p:sp>
              <p:sp>
                <p:nvSpPr>
                  <p:cNvPr id="345" name="Freeform 68"/>
                  <p:cNvSpPr>
                    <a:spLocks/>
                  </p:cNvSpPr>
                  <p:nvPr/>
                </p:nvSpPr>
                <p:spPr bwMode="auto">
                  <a:xfrm>
                    <a:off x="5375275" y="3662363"/>
                    <a:ext cx="554038" cy="558800"/>
                  </a:xfrm>
                  <a:custGeom>
                    <a:avLst/>
                    <a:gdLst>
                      <a:gd name="T0" fmla="*/ 227 w 349"/>
                      <a:gd name="T1" fmla="*/ 209 h 352"/>
                      <a:gd name="T2" fmla="*/ 210 w 349"/>
                      <a:gd name="T3" fmla="*/ 193 h 352"/>
                      <a:gd name="T4" fmla="*/ 349 w 349"/>
                      <a:gd name="T5" fmla="*/ 54 h 352"/>
                      <a:gd name="T6" fmla="*/ 295 w 349"/>
                      <a:gd name="T7" fmla="*/ 0 h 352"/>
                      <a:gd name="T8" fmla="*/ 156 w 349"/>
                      <a:gd name="T9" fmla="*/ 139 h 352"/>
                      <a:gd name="T10" fmla="*/ 142 w 349"/>
                      <a:gd name="T11" fmla="*/ 125 h 352"/>
                      <a:gd name="T12" fmla="*/ 110 w 349"/>
                      <a:gd name="T13" fmla="*/ 141 h 352"/>
                      <a:gd name="T14" fmla="*/ 0 w 349"/>
                      <a:gd name="T15" fmla="*/ 317 h 352"/>
                      <a:gd name="T16" fmla="*/ 32 w 349"/>
                      <a:gd name="T17" fmla="*/ 352 h 352"/>
                      <a:gd name="T18" fmla="*/ 207 w 349"/>
                      <a:gd name="T19" fmla="*/ 242 h 352"/>
                      <a:gd name="T20" fmla="*/ 227 w 349"/>
                      <a:gd name="T21" fmla="*/ 20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2">
                        <a:moveTo>
                          <a:pt x="227" y="209"/>
                        </a:moveTo>
                        <a:lnTo>
                          <a:pt x="210" y="193"/>
                        </a:lnTo>
                        <a:lnTo>
                          <a:pt x="349" y="54"/>
                        </a:lnTo>
                        <a:lnTo>
                          <a:pt x="295" y="0"/>
                        </a:lnTo>
                        <a:lnTo>
                          <a:pt x="156" y="139"/>
                        </a:lnTo>
                        <a:lnTo>
                          <a:pt x="142" y="125"/>
                        </a:lnTo>
                        <a:lnTo>
                          <a:pt x="110" y="141"/>
                        </a:lnTo>
                        <a:lnTo>
                          <a:pt x="0" y="317"/>
                        </a:lnTo>
                        <a:lnTo>
                          <a:pt x="32" y="352"/>
                        </a:lnTo>
                        <a:lnTo>
                          <a:pt x="207" y="242"/>
                        </a:lnTo>
                        <a:lnTo>
                          <a:pt x="227" y="2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solidFill>
                        <a:srgbClr val="78A6B6"/>
                      </a:solidFill>
                      <a:latin typeface="+mn-lt"/>
                      <a:ea typeface="+mn-ea"/>
                      <a:cs typeface="+mn-ea"/>
                      <a:sym typeface="+mn-lt"/>
                    </a:endParaRPr>
                  </a:p>
                </p:txBody>
              </p:sp>
              <p:sp>
                <p:nvSpPr>
                  <p:cNvPr id="346" name="Freeform 69"/>
                  <p:cNvSpPr>
                    <a:spLocks/>
                  </p:cNvSpPr>
                  <p:nvPr/>
                </p:nvSpPr>
                <p:spPr bwMode="auto">
                  <a:xfrm>
                    <a:off x="5278438" y="2986088"/>
                    <a:ext cx="590550" cy="590550"/>
                  </a:xfrm>
                  <a:custGeom>
                    <a:avLst/>
                    <a:gdLst>
                      <a:gd name="T0" fmla="*/ 104 w 207"/>
                      <a:gd name="T1" fmla="*/ 0 h 207"/>
                      <a:gd name="T2" fmla="*/ 78 w 207"/>
                      <a:gd name="T3" fmla="*/ 3 h 207"/>
                      <a:gd name="T4" fmla="*/ 81 w 207"/>
                      <a:gd name="T5" fmla="*/ 5 h 207"/>
                      <a:gd name="T6" fmla="*/ 118 w 207"/>
                      <a:gd name="T7" fmla="*/ 43 h 207"/>
                      <a:gd name="T8" fmla="*/ 118 w 207"/>
                      <a:gd name="T9" fmla="*/ 112 h 207"/>
                      <a:gd name="T10" fmla="*/ 49 w 207"/>
                      <a:gd name="T11" fmla="*/ 112 h 207"/>
                      <a:gd name="T12" fmla="*/ 12 w 207"/>
                      <a:gd name="T13" fmla="*/ 74 h 207"/>
                      <a:gd name="T14" fmla="*/ 7 w 207"/>
                      <a:gd name="T15" fmla="*/ 68 h 207"/>
                      <a:gd name="T16" fmla="*/ 0 w 207"/>
                      <a:gd name="T17" fmla="*/ 103 h 207"/>
                      <a:gd name="T18" fmla="*/ 104 w 207"/>
                      <a:gd name="T19" fmla="*/ 207 h 207"/>
                      <a:gd name="T20" fmla="*/ 207 w 207"/>
                      <a:gd name="T21" fmla="*/ 103 h 207"/>
                      <a:gd name="T22" fmla="*/ 104 w 207"/>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07">
                        <a:moveTo>
                          <a:pt x="104" y="0"/>
                        </a:moveTo>
                        <a:cubicBezTo>
                          <a:pt x="95" y="0"/>
                          <a:pt x="86" y="1"/>
                          <a:pt x="78" y="3"/>
                        </a:cubicBezTo>
                        <a:cubicBezTo>
                          <a:pt x="79" y="4"/>
                          <a:pt x="80" y="5"/>
                          <a:pt x="81" y="5"/>
                        </a:cubicBezTo>
                        <a:cubicBezTo>
                          <a:pt x="118" y="43"/>
                          <a:pt x="118" y="43"/>
                          <a:pt x="118" y="43"/>
                        </a:cubicBezTo>
                        <a:cubicBezTo>
                          <a:pt x="137" y="62"/>
                          <a:pt x="137" y="93"/>
                          <a:pt x="118" y="112"/>
                        </a:cubicBezTo>
                        <a:cubicBezTo>
                          <a:pt x="99" y="131"/>
                          <a:pt x="68" y="131"/>
                          <a:pt x="49" y="112"/>
                        </a:cubicBezTo>
                        <a:cubicBezTo>
                          <a:pt x="12" y="74"/>
                          <a:pt x="12" y="74"/>
                          <a:pt x="12" y="74"/>
                        </a:cubicBezTo>
                        <a:cubicBezTo>
                          <a:pt x="10" y="72"/>
                          <a:pt x="8" y="70"/>
                          <a:pt x="7" y="68"/>
                        </a:cubicBezTo>
                        <a:cubicBezTo>
                          <a:pt x="3" y="79"/>
                          <a:pt x="0" y="91"/>
                          <a:pt x="0" y="103"/>
                        </a:cubicBezTo>
                        <a:cubicBezTo>
                          <a:pt x="0" y="161"/>
                          <a:pt x="47" y="207"/>
                          <a:pt x="104" y="207"/>
                        </a:cubicBezTo>
                        <a:cubicBezTo>
                          <a:pt x="161" y="207"/>
                          <a:pt x="207" y="161"/>
                          <a:pt x="207" y="103"/>
                        </a:cubicBezTo>
                        <a:cubicBezTo>
                          <a:pt x="207" y="46"/>
                          <a:pt x="161" y="0"/>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solidFill>
                        <a:srgbClr val="78A6B6"/>
                      </a:solidFill>
                      <a:latin typeface="+mn-lt"/>
                      <a:ea typeface="+mn-ea"/>
                      <a:cs typeface="+mn-ea"/>
                      <a:sym typeface="+mn-lt"/>
                    </a:endParaRPr>
                  </a:p>
                </p:txBody>
              </p:sp>
              <p:sp>
                <p:nvSpPr>
                  <p:cNvPr id="347" name="Freeform 70"/>
                  <p:cNvSpPr>
                    <a:spLocks noEditPoints="1"/>
                  </p:cNvSpPr>
                  <p:nvPr/>
                </p:nvSpPr>
                <p:spPr bwMode="auto">
                  <a:xfrm>
                    <a:off x="6008688" y="3686176"/>
                    <a:ext cx="531813" cy="531813"/>
                  </a:xfrm>
                  <a:custGeom>
                    <a:avLst/>
                    <a:gdLst>
                      <a:gd name="T0" fmla="*/ 164 w 186"/>
                      <a:gd name="T1" fmla="*/ 164 h 186"/>
                      <a:gd name="T2" fmla="*/ 164 w 186"/>
                      <a:gd name="T3" fmla="*/ 83 h 186"/>
                      <a:gd name="T4" fmla="*/ 81 w 186"/>
                      <a:gd name="T5" fmla="*/ 0 h 186"/>
                      <a:gd name="T6" fmla="*/ 0 w 186"/>
                      <a:gd name="T7" fmla="*/ 81 h 186"/>
                      <a:gd name="T8" fmla="*/ 82 w 186"/>
                      <a:gd name="T9" fmla="*/ 164 h 186"/>
                      <a:gd name="T10" fmla="*/ 164 w 186"/>
                      <a:gd name="T11" fmla="*/ 164 h 186"/>
                      <a:gd name="T12" fmla="*/ 109 w 186"/>
                      <a:gd name="T13" fmla="*/ 109 h 186"/>
                      <a:gd name="T14" fmla="*/ 142 w 186"/>
                      <a:gd name="T15" fmla="*/ 109 h 186"/>
                      <a:gd name="T16" fmla="*/ 142 w 186"/>
                      <a:gd name="T17" fmla="*/ 143 h 186"/>
                      <a:gd name="T18" fmla="*/ 109 w 186"/>
                      <a:gd name="T19" fmla="*/ 143 h 186"/>
                      <a:gd name="T20" fmla="*/ 109 w 186"/>
                      <a:gd name="T21" fmla="*/ 10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186">
                        <a:moveTo>
                          <a:pt x="164" y="164"/>
                        </a:moveTo>
                        <a:cubicBezTo>
                          <a:pt x="186" y="142"/>
                          <a:pt x="186" y="105"/>
                          <a:pt x="164" y="83"/>
                        </a:cubicBezTo>
                        <a:cubicBezTo>
                          <a:pt x="81" y="0"/>
                          <a:pt x="81" y="0"/>
                          <a:pt x="81" y="0"/>
                        </a:cubicBezTo>
                        <a:cubicBezTo>
                          <a:pt x="0" y="81"/>
                          <a:pt x="0" y="81"/>
                          <a:pt x="0" y="81"/>
                        </a:cubicBezTo>
                        <a:cubicBezTo>
                          <a:pt x="82" y="164"/>
                          <a:pt x="82" y="164"/>
                          <a:pt x="82" y="164"/>
                        </a:cubicBezTo>
                        <a:cubicBezTo>
                          <a:pt x="105" y="186"/>
                          <a:pt x="141" y="186"/>
                          <a:pt x="164" y="164"/>
                        </a:cubicBezTo>
                        <a:close/>
                        <a:moveTo>
                          <a:pt x="109" y="109"/>
                        </a:moveTo>
                        <a:cubicBezTo>
                          <a:pt x="118" y="100"/>
                          <a:pt x="133" y="100"/>
                          <a:pt x="142" y="109"/>
                        </a:cubicBezTo>
                        <a:cubicBezTo>
                          <a:pt x="152" y="118"/>
                          <a:pt x="152" y="133"/>
                          <a:pt x="142" y="143"/>
                        </a:cubicBezTo>
                        <a:cubicBezTo>
                          <a:pt x="133" y="152"/>
                          <a:pt x="118" y="152"/>
                          <a:pt x="109" y="143"/>
                        </a:cubicBezTo>
                        <a:cubicBezTo>
                          <a:pt x="99" y="133"/>
                          <a:pt x="99" y="118"/>
                          <a:pt x="109"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solidFill>
                        <a:srgbClr val="78A6B6"/>
                      </a:solidFill>
                      <a:latin typeface="+mn-lt"/>
                      <a:ea typeface="+mn-ea"/>
                      <a:cs typeface="+mn-ea"/>
                      <a:sym typeface="+mn-lt"/>
                    </a:endParaRPr>
                  </a:p>
                </p:txBody>
              </p:sp>
            </p:grpSp>
          </p:grpSp>
        </p:grpSp>
        <p:grpSp>
          <p:nvGrpSpPr>
            <p:cNvPr id="286" name="组合 370"/>
            <p:cNvGrpSpPr>
              <a:grpSpLocks/>
            </p:cNvGrpSpPr>
            <p:nvPr/>
          </p:nvGrpSpPr>
          <p:grpSpPr bwMode="auto">
            <a:xfrm>
              <a:off x="6225306" y="1466162"/>
              <a:ext cx="1602296" cy="1850212"/>
              <a:chOff x="4669803" y="1099961"/>
              <a:chExt cx="1202093" cy="1388087"/>
            </a:xfrm>
          </p:grpSpPr>
          <p:sp>
            <p:nvSpPr>
              <p:cNvPr id="331" name="Freeform 17"/>
              <p:cNvSpPr>
                <a:spLocks/>
              </p:cNvSpPr>
              <p:nvPr/>
            </p:nvSpPr>
            <p:spPr bwMode="auto">
              <a:xfrm>
                <a:off x="4741808" y="1140410"/>
                <a:ext cx="528993" cy="237638"/>
              </a:xfrm>
              <a:custGeom>
                <a:avLst/>
                <a:gdLst>
                  <a:gd name="T0" fmla="*/ 0 w 515"/>
                  <a:gd name="T1" fmla="*/ 231 h 231"/>
                  <a:gd name="T2" fmla="*/ 398 w 515"/>
                  <a:gd name="T3" fmla="*/ 0 h 231"/>
                  <a:gd name="T4" fmla="*/ 515 w 515"/>
                  <a:gd name="T5" fmla="*/ 0 h 231"/>
                  <a:gd name="T6" fmla="*/ 515 w 515"/>
                  <a:gd name="T7" fmla="*/ 231 h 231"/>
                  <a:gd name="T8" fmla="*/ 0 w 515"/>
                  <a:gd name="T9" fmla="*/ 231 h 231"/>
                </a:gdLst>
                <a:ahLst/>
                <a:cxnLst>
                  <a:cxn ang="0">
                    <a:pos x="T0" y="T1"/>
                  </a:cxn>
                  <a:cxn ang="0">
                    <a:pos x="T2" y="T3"/>
                  </a:cxn>
                  <a:cxn ang="0">
                    <a:pos x="T4" y="T5"/>
                  </a:cxn>
                  <a:cxn ang="0">
                    <a:pos x="T6" y="T7"/>
                  </a:cxn>
                  <a:cxn ang="0">
                    <a:pos x="T8" y="T9"/>
                  </a:cxn>
                </a:cxnLst>
                <a:rect l="0" t="0" r="r" b="b"/>
                <a:pathLst>
                  <a:path w="515" h="231">
                    <a:moveTo>
                      <a:pt x="0" y="231"/>
                    </a:moveTo>
                    <a:lnTo>
                      <a:pt x="398" y="0"/>
                    </a:lnTo>
                    <a:lnTo>
                      <a:pt x="515" y="0"/>
                    </a:lnTo>
                    <a:lnTo>
                      <a:pt x="515" y="231"/>
                    </a:lnTo>
                    <a:lnTo>
                      <a:pt x="0" y="231"/>
                    </a:lnTo>
                    <a:close/>
                  </a:path>
                </a:pathLst>
              </a:custGeom>
              <a:solidFill>
                <a:srgbClr val="765E0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grpSp>
            <p:nvGrpSpPr>
              <p:cNvPr id="332" name="组合 416"/>
              <p:cNvGrpSpPr>
                <a:grpSpLocks/>
              </p:cNvGrpSpPr>
              <p:nvPr/>
            </p:nvGrpSpPr>
            <p:grpSpPr bwMode="auto">
              <a:xfrm>
                <a:off x="4669803" y="1099961"/>
                <a:ext cx="1202093" cy="1388087"/>
                <a:chOff x="4669803" y="1099961"/>
                <a:chExt cx="1202093" cy="1388087"/>
              </a:xfrm>
            </p:grpSpPr>
            <p:sp>
              <p:nvSpPr>
                <p:cNvPr id="333" name="Freeform 18"/>
                <p:cNvSpPr>
                  <a:spLocks/>
                </p:cNvSpPr>
                <p:nvPr/>
              </p:nvSpPr>
              <p:spPr bwMode="auto">
                <a:xfrm>
                  <a:off x="4669110" y="1099961"/>
                  <a:ext cx="1203382" cy="1388747"/>
                </a:xfrm>
                <a:custGeom>
                  <a:avLst/>
                  <a:gdLst>
                    <a:gd name="T0" fmla="*/ 0 w 1171"/>
                    <a:gd name="T1" fmla="*/ 1014 h 1352"/>
                    <a:gd name="T2" fmla="*/ 0 w 1171"/>
                    <a:gd name="T3" fmla="*/ 338 h 1352"/>
                    <a:gd name="T4" fmla="*/ 585 w 1171"/>
                    <a:gd name="T5" fmla="*/ 0 h 1352"/>
                    <a:gd name="T6" fmla="*/ 1171 w 1171"/>
                    <a:gd name="T7" fmla="*/ 338 h 1352"/>
                    <a:gd name="T8" fmla="*/ 1171 w 1171"/>
                    <a:gd name="T9" fmla="*/ 1014 h 1352"/>
                    <a:gd name="T10" fmla="*/ 585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5" y="0"/>
                      </a:lnTo>
                      <a:lnTo>
                        <a:pt x="1171" y="338"/>
                      </a:lnTo>
                      <a:lnTo>
                        <a:pt x="1171" y="1014"/>
                      </a:lnTo>
                      <a:lnTo>
                        <a:pt x="585"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lIns="91424" tIns="45713" rIns="91424" bIns="45713"/>
                <a:lstStyle/>
                <a:p>
                  <a:pPr>
                    <a:defRPr/>
                  </a:pPr>
                  <a:endParaRPr lang="zh-CN" altLang="en-US">
                    <a:latin typeface="+mn-lt"/>
                    <a:ea typeface="+mn-ea"/>
                    <a:cs typeface="+mn-ea"/>
                    <a:sym typeface="+mn-lt"/>
                  </a:endParaRPr>
                </a:p>
              </p:txBody>
            </p:sp>
            <p:sp>
              <p:nvSpPr>
                <p:cNvPr id="334" name="Freeform 19"/>
                <p:cNvSpPr>
                  <a:spLocks/>
                </p:cNvSpPr>
                <p:nvPr/>
              </p:nvSpPr>
              <p:spPr bwMode="auto">
                <a:xfrm>
                  <a:off x="4741808" y="1140410"/>
                  <a:ext cx="408346" cy="441568"/>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rgbClr val="C00000"/>
                </a:solidFill>
                <a:ln w="28575">
                  <a:noFill/>
                </a:ln>
                <a:effectLst>
                  <a:outerShdw blurRad="279400" dist="76200" dir="2700000" sx="101000" sy="101000" algn="tl" rotWithShape="0">
                    <a:prstClr val="black">
                      <a:alpha val="28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91424" tIns="45713" rIns="91424" bIns="45713" anchor="ctr"/>
                <a:lstStyle/>
                <a:p>
                  <a:pPr algn="ctr">
                    <a:defRPr/>
                  </a:pPr>
                  <a:endParaRPr lang="zh-CN" altLang="en-US">
                    <a:cs typeface="+mn-ea"/>
                    <a:sym typeface="+mn-lt"/>
                  </a:endParaRPr>
                </a:p>
              </p:txBody>
            </p:sp>
            <p:sp>
              <p:nvSpPr>
                <p:cNvPr id="335" name="Freeform 26"/>
                <p:cNvSpPr>
                  <a:spLocks noEditPoints="1"/>
                </p:cNvSpPr>
                <p:nvPr/>
              </p:nvSpPr>
              <p:spPr bwMode="auto">
                <a:xfrm>
                  <a:off x="4894938" y="1354453"/>
                  <a:ext cx="94352" cy="198874"/>
                </a:xfrm>
                <a:custGeom>
                  <a:avLst/>
                  <a:gdLst>
                    <a:gd name="T0" fmla="*/ 50 w 50"/>
                    <a:gd name="T1" fmla="*/ 82 h 107"/>
                    <a:gd name="T2" fmla="*/ 43 w 50"/>
                    <a:gd name="T3" fmla="*/ 99 h 107"/>
                    <a:gd name="T4" fmla="*/ 25 w 50"/>
                    <a:gd name="T5" fmla="*/ 107 h 107"/>
                    <a:gd name="T6" fmla="*/ 8 w 50"/>
                    <a:gd name="T7" fmla="*/ 99 h 107"/>
                    <a:gd name="T8" fmla="*/ 0 w 50"/>
                    <a:gd name="T9" fmla="*/ 82 h 107"/>
                    <a:gd name="T10" fmla="*/ 0 w 50"/>
                    <a:gd name="T11" fmla="*/ 25 h 107"/>
                    <a:gd name="T12" fmla="*/ 8 w 50"/>
                    <a:gd name="T13" fmla="*/ 7 h 107"/>
                    <a:gd name="T14" fmla="*/ 25 w 50"/>
                    <a:gd name="T15" fmla="*/ 0 h 107"/>
                    <a:gd name="T16" fmla="*/ 43 w 50"/>
                    <a:gd name="T17" fmla="*/ 7 h 107"/>
                    <a:gd name="T18" fmla="*/ 50 w 50"/>
                    <a:gd name="T19" fmla="*/ 25 h 107"/>
                    <a:gd name="T20" fmla="*/ 50 w 50"/>
                    <a:gd name="T21" fmla="*/ 82 h 107"/>
                    <a:gd name="T22" fmla="*/ 34 w 50"/>
                    <a:gd name="T23" fmla="*/ 24 h 107"/>
                    <a:gd name="T24" fmla="*/ 31 w 50"/>
                    <a:gd name="T25" fmla="*/ 18 h 107"/>
                    <a:gd name="T26" fmla="*/ 25 w 50"/>
                    <a:gd name="T27" fmla="*/ 15 h 107"/>
                    <a:gd name="T28" fmla="*/ 19 w 50"/>
                    <a:gd name="T29" fmla="*/ 18 h 107"/>
                    <a:gd name="T30" fmla="*/ 16 w 50"/>
                    <a:gd name="T31" fmla="*/ 24 h 107"/>
                    <a:gd name="T32" fmla="*/ 16 w 50"/>
                    <a:gd name="T33" fmla="*/ 82 h 107"/>
                    <a:gd name="T34" fmla="*/ 19 w 50"/>
                    <a:gd name="T35" fmla="*/ 88 h 107"/>
                    <a:gd name="T36" fmla="*/ 25 w 50"/>
                    <a:gd name="T37" fmla="*/ 91 h 107"/>
                    <a:gd name="T38" fmla="*/ 31 w 50"/>
                    <a:gd name="T39" fmla="*/ 88 h 107"/>
                    <a:gd name="T40" fmla="*/ 34 w 50"/>
                    <a:gd name="T41" fmla="*/ 82 h 107"/>
                    <a:gd name="T42" fmla="*/ 34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8" y="95"/>
                        <a:pt x="43" y="99"/>
                      </a:cubicBezTo>
                      <a:cubicBezTo>
                        <a:pt x="38" y="104"/>
                        <a:pt x="32" y="107"/>
                        <a:pt x="25" y="107"/>
                      </a:cubicBezTo>
                      <a:cubicBezTo>
                        <a:pt x="19" y="107"/>
                        <a:pt x="13" y="104"/>
                        <a:pt x="8" y="99"/>
                      </a:cubicBezTo>
                      <a:cubicBezTo>
                        <a:pt x="3" y="95"/>
                        <a:pt x="0" y="89"/>
                        <a:pt x="0" y="82"/>
                      </a:cubicBezTo>
                      <a:cubicBezTo>
                        <a:pt x="0" y="25"/>
                        <a:pt x="0" y="25"/>
                        <a:pt x="0" y="25"/>
                      </a:cubicBezTo>
                      <a:cubicBezTo>
                        <a:pt x="0" y="18"/>
                        <a:pt x="3" y="12"/>
                        <a:pt x="8" y="7"/>
                      </a:cubicBezTo>
                      <a:cubicBezTo>
                        <a:pt x="13" y="2"/>
                        <a:pt x="19" y="0"/>
                        <a:pt x="25" y="0"/>
                      </a:cubicBezTo>
                      <a:cubicBezTo>
                        <a:pt x="32" y="0"/>
                        <a:pt x="38" y="2"/>
                        <a:pt x="43" y="7"/>
                      </a:cubicBezTo>
                      <a:cubicBezTo>
                        <a:pt x="48" y="12"/>
                        <a:pt x="50" y="18"/>
                        <a:pt x="50" y="25"/>
                      </a:cubicBezTo>
                      <a:lnTo>
                        <a:pt x="50" y="82"/>
                      </a:lnTo>
                      <a:close/>
                      <a:moveTo>
                        <a:pt x="34" y="24"/>
                      </a:moveTo>
                      <a:cubicBezTo>
                        <a:pt x="34" y="22"/>
                        <a:pt x="33" y="20"/>
                        <a:pt x="31" y="18"/>
                      </a:cubicBezTo>
                      <a:cubicBezTo>
                        <a:pt x="30" y="16"/>
                        <a:pt x="27" y="15"/>
                        <a:pt x="25" y="15"/>
                      </a:cubicBezTo>
                      <a:cubicBezTo>
                        <a:pt x="22" y="15"/>
                        <a:pt x="20" y="16"/>
                        <a:pt x="19" y="18"/>
                      </a:cubicBezTo>
                      <a:cubicBezTo>
                        <a:pt x="17" y="20"/>
                        <a:pt x="16" y="22"/>
                        <a:pt x="16" y="24"/>
                      </a:cubicBezTo>
                      <a:cubicBezTo>
                        <a:pt x="16" y="82"/>
                        <a:pt x="16" y="82"/>
                        <a:pt x="16" y="82"/>
                      </a:cubicBezTo>
                      <a:cubicBezTo>
                        <a:pt x="16" y="84"/>
                        <a:pt x="17" y="86"/>
                        <a:pt x="19" y="88"/>
                      </a:cubicBezTo>
                      <a:cubicBezTo>
                        <a:pt x="20" y="90"/>
                        <a:pt x="22" y="91"/>
                        <a:pt x="25" y="91"/>
                      </a:cubicBezTo>
                      <a:cubicBezTo>
                        <a:pt x="27" y="91"/>
                        <a:pt x="30" y="90"/>
                        <a:pt x="31" y="88"/>
                      </a:cubicBezTo>
                      <a:cubicBezTo>
                        <a:pt x="33" y="86"/>
                        <a:pt x="34" y="84"/>
                        <a:pt x="34" y="82"/>
                      </a:cubicBezTo>
                      <a:lnTo>
                        <a:pt x="34"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sp>
              <p:nvSpPr>
                <p:cNvPr id="336" name="Freeform 27"/>
                <p:cNvSpPr>
                  <a:spLocks/>
                </p:cNvSpPr>
                <p:nvPr/>
              </p:nvSpPr>
              <p:spPr bwMode="auto">
                <a:xfrm>
                  <a:off x="5014038" y="1356138"/>
                  <a:ext cx="94353" cy="195503"/>
                </a:xfrm>
                <a:custGeom>
                  <a:avLst/>
                  <a:gdLst>
                    <a:gd name="T0" fmla="*/ 0 w 51"/>
                    <a:gd name="T1" fmla="*/ 30 h 105"/>
                    <a:gd name="T2" fmla="*/ 8 w 51"/>
                    <a:gd name="T3" fmla="*/ 7 h 105"/>
                    <a:gd name="T4" fmla="*/ 26 w 51"/>
                    <a:gd name="T5" fmla="*/ 0 h 105"/>
                    <a:gd name="T6" fmla="*/ 44 w 51"/>
                    <a:gd name="T7" fmla="*/ 8 h 105"/>
                    <a:gd name="T8" fmla="*/ 51 w 51"/>
                    <a:gd name="T9" fmla="*/ 26 h 105"/>
                    <a:gd name="T10" fmla="*/ 47 w 51"/>
                    <a:gd name="T11" fmla="*/ 46 h 105"/>
                    <a:gd name="T12" fmla="*/ 34 w 51"/>
                    <a:gd name="T13" fmla="*/ 65 h 105"/>
                    <a:gd name="T14" fmla="*/ 27 w 51"/>
                    <a:gd name="T15" fmla="*/ 77 h 105"/>
                    <a:gd name="T16" fmla="*/ 24 w 51"/>
                    <a:gd name="T17" fmla="*/ 81 h 105"/>
                    <a:gd name="T18" fmla="*/ 20 w 51"/>
                    <a:gd name="T19" fmla="*/ 88 h 105"/>
                    <a:gd name="T20" fmla="*/ 19 w 51"/>
                    <a:gd name="T21" fmla="*/ 89 h 105"/>
                    <a:gd name="T22" fmla="*/ 50 w 51"/>
                    <a:gd name="T23" fmla="*/ 89 h 105"/>
                    <a:gd name="T24" fmla="*/ 50 w 51"/>
                    <a:gd name="T25" fmla="*/ 105 h 105"/>
                    <a:gd name="T26" fmla="*/ 0 w 51"/>
                    <a:gd name="T27" fmla="*/ 105 h 105"/>
                    <a:gd name="T28" fmla="*/ 0 w 51"/>
                    <a:gd name="T29" fmla="*/ 90 h 105"/>
                    <a:gd name="T30" fmla="*/ 3 w 51"/>
                    <a:gd name="T31" fmla="*/ 84 h 105"/>
                    <a:gd name="T32" fmla="*/ 7 w 51"/>
                    <a:gd name="T33" fmla="*/ 79 h 105"/>
                    <a:gd name="T34" fmla="*/ 11 w 51"/>
                    <a:gd name="T35" fmla="*/ 73 h 105"/>
                    <a:gd name="T36" fmla="*/ 22 w 51"/>
                    <a:gd name="T37" fmla="*/ 57 h 105"/>
                    <a:gd name="T38" fmla="*/ 33 w 51"/>
                    <a:gd name="T39" fmla="*/ 39 h 105"/>
                    <a:gd name="T40" fmla="*/ 36 w 51"/>
                    <a:gd name="T41" fmla="*/ 26 h 105"/>
                    <a:gd name="T42" fmla="*/ 33 w 51"/>
                    <a:gd name="T43" fmla="*/ 18 h 105"/>
                    <a:gd name="T44" fmla="*/ 26 w 51"/>
                    <a:gd name="T45" fmla="*/ 15 h 105"/>
                    <a:gd name="T46" fmla="*/ 17 w 51"/>
                    <a:gd name="T47" fmla="*/ 22 h 105"/>
                    <a:gd name="T48" fmla="*/ 16 w 51"/>
                    <a:gd name="T49" fmla="*/ 28 h 105"/>
                    <a:gd name="T50" fmla="*/ 16 w 51"/>
                    <a:gd name="T51" fmla="*/ 32 h 105"/>
                    <a:gd name="T52" fmla="*/ 0 w 51"/>
                    <a:gd name="T53" fmla="*/ 32 h 105"/>
                    <a:gd name="T54" fmla="*/ 0 w 51"/>
                    <a:gd name="T55" fmla="*/ 3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 h="105">
                      <a:moveTo>
                        <a:pt x="0" y="30"/>
                      </a:moveTo>
                      <a:cubicBezTo>
                        <a:pt x="0" y="20"/>
                        <a:pt x="3" y="12"/>
                        <a:pt x="8" y="7"/>
                      </a:cubicBezTo>
                      <a:cubicBezTo>
                        <a:pt x="13" y="2"/>
                        <a:pt x="19" y="0"/>
                        <a:pt x="26" y="0"/>
                      </a:cubicBezTo>
                      <a:cubicBezTo>
                        <a:pt x="33" y="0"/>
                        <a:pt x="39" y="3"/>
                        <a:pt x="44" y="8"/>
                      </a:cubicBezTo>
                      <a:cubicBezTo>
                        <a:pt x="49" y="13"/>
                        <a:pt x="51" y="19"/>
                        <a:pt x="51" y="26"/>
                      </a:cubicBezTo>
                      <a:cubicBezTo>
                        <a:pt x="51" y="33"/>
                        <a:pt x="50" y="40"/>
                        <a:pt x="47" y="46"/>
                      </a:cubicBezTo>
                      <a:cubicBezTo>
                        <a:pt x="45" y="50"/>
                        <a:pt x="41" y="56"/>
                        <a:pt x="34" y="65"/>
                      </a:cubicBezTo>
                      <a:cubicBezTo>
                        <a:pt x="33" y="68"/>
                        <a:pt x="30" y="72"/>
                        <a:pt x="27" y="77"/>
                      </a:cubicBezTo>
                      <a:cubicBezTo>
                        <a:pt x="24" y="81"/>
                        <a:pt x="24" y="81"/>
                        <a:pt x="24" y="81"/>
                      </a:cubicBezTo>
                      <a:cubicBezTo>
                        <a:pt x="22" y="84"/>
                        <a:pt x="21" y="86"/>
                        <a:pt x="20" y="88"/>
                      </a:cubicBezTo>
                      <a:cubicBezTo>
                        <a:pt x="19" y="88"/>
                        <a:pt x="19" y="89"/>
                        <a:pt x="19" y="89"/>
                      </a:cubicBezTo>
                      <a:cubicBezTo>
                        <a:pt x="50" y="89"/>
                        <a:pt x="50" y="89"/>
                        <a:pt x="50" y="89"/>
                      </a:cubicBezTo>
                      <a:cubicBezTo>
                        <a:pt x="50" y="105"/>
                        <a:pt x="50" y="105"/>
                        <a:pt x="50" y="105"/>
                      </a:cubicBezTo>
                      <a:cubicBezTo>
                        <a:pt x="0" y="105"/>
                        <a:pt x="0" y="105"/>
                        <a:pt x="0" y="105"/>
                      </a:cubicBezTo>
                      <a:cubicBezTo>
                        <a:pt x="0" y="90"/>
                        <a:pt x="0" y="90"/>
                        <a:pt x="0" y="90"/>
                      </a:cubicBezTo>
                      <a:cubicBezTo>
                        <a:pt x="0" y="90"/>
                        <a:pt x="1" y="88"/>
                        <a:pt x="3" y="84"/>
                      </a:cubicBezTo>
                      <a:cubicBezTo>
                        <a:pt x="4" y="83"/>
                        <a:pt x="6" y="81"/>
                        <a:pt x="7" y="79"/>
                      </a:cubicBezTo>
                      <a:cubicBezTo>
                        <a:pt x="11" y="73"/>
                        <a:pt x="11" y="73"/>
                        <a:pt x="11" y="73"/>
                      </a:cubicBezTo>
                      <a:cubicBezTo>
                        <a:pt x="13" y="70"/>
                        <a:pt x="17" y="65"/>
                        <a:pt x="22" y="57"/>
                      </a:cubicBezTo>
                      <a:cubicBezTo>
                        <a:pt x="27" y="51"/>
                        <a:pt x="31" y="44"/>
                        <a:pt x="33" y="39"/>
                      </a:cubicBezTo>
                      <a:cubicBezTo>
                        <a:pt x="35" y="34"/>
                        <a:pt x="36" y="30"/>
                        <a:pt x="36" y="26"/>
                      </a:cubicBezTo>
                      <a:cubicBezTo>
                        <a:pt x="36" y="23"/>
                        <a:pt x="35" y="21"/>
                        <a:pt x="33" y="18"/>
                      </a:cubicBezTo>
                      <a:cubicBezTo>
                        <a:pt x="31" y="16"/>
                        <a:pt x="29" y="15"/>
                        <a:pt x="26" y="15"/>
                      </a:cubicBezTo>
                      <a:cubicBezTo>
                        <a:pt x="22" y="15"/>
                        <a:pt x="18" y="17"/>
                        <a:pt x="17" y="22"/>
                      </a:cubicBezTo>
                      <a:cubicBezTo>
                        <a:pt x="16" y="24"/>
                        <a:pt x="16" y="26"/>
                        <a:pt x="16" y="28"/>
                      </a:cubicBezTo>
                      <a:cubicBezTo>
                        <a:pt x="16" y="32"/>
                        <a:pt x="16" y="32"/>
                        <a:pt x="16" y="32"/>
                      </a:cubicBezTo>
                      <a:cubicBezTo>
                        <a:pt x="0" y="32"/>
                        <a:pt x="0" y="32"/>
                        <a:pt x="0" y="32"/>
                      </a:cubicBezTo>
                      <a:lnTo>
                        <a:pt x="0"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sp>
              <p:nvSpPr>
                <p:cNvPr id="337" name="Freeform 8"/>
                <p:cNvSpPr>
                  <a:spLocks noEditPoints="1"/>
                </p:cNvSpPr>
                <p:nvPr/>
              </p:nvSpPr>
              <p:spPr bwMode="auto">
                <a:xfrm>
                  <a:off x="5105298" y="1640966"/>
                  <a:ext cx="416079" cy="502241"/>
                </a:xfrm>
                <a:custGeom>
                  <a:avLst/>
                  <a:gdLst>
                    <a:gd name="T0" fmla="*/ 85 w 94"/>
                    <a:gd name="T1" fmla="*/ 44 h 140"/>
                    <a:gd name="T2" fmla="*/ 45 w 94"/>
                    <a:gd name="T3" fmla="*/ 90 h 140"/>
                    <a:gd name="T4" fmla="*/ 26 w 94"/>
                    <a:gd name="T5" fmla="*/ 105 h 140"/>
                    <a:gd name="T6" fmla="*/ 26 w 94"/>
                    <a:gd name="T7" fmla="*/ 108 h 140"/>
                    <a:gd name="T8" fmla="*/ 35 w 94"/>
                    <a:gd name="T9" fmla="*/ 123 h 140"/>
                    <a:gd name="T10" fmla="*/ 17 w 94"/>
                    <a:gd name="T11" fmla="*/ 140 h 140"/>
                    <a:gd name="T12" fmla="*/ 0 w 94"/>
                    <a:gd name="T13" fmla="*/ 123 h 140"/>
                    <a:gd name="T14" fmla="*/ 9 w 94"/>
                    <a:gd name="T15" fmla="*/ 108 h 140"/>
                    <a:gd name="T16" fmla="*/ 9 w 94"/>
                    <a:gd name="T17" fmla="*/ 33 h 140"/>
                    <a:gd name="T18" fmla="*/ 0 w 94"/>
                    <a:gd name="T19" fmla="*/ 17 h 140"/>
                    <a:gd name="T20" fmla="*/ 17 w 94"/>
                    <a:gd name="T21" fmla="*/ 0 h 140"/>
                    <a:gd name="T22" fmla="*/ 35 w 94"/>
                    <a:gd name="T23" fmla="*/ 17 h 140"/>
                    <a:gd name="T24" fmla="*/ 26 w 94"/>
                    <a:gd name="T25" fmla="*/ 33 h 140"/>
                    <a:gd name="T26" fmla="*/ 26 w 94"/>
                    <a:gd name="T27" fmla="*/ 78 h 140"/>
                    <a:gd name="T28" fmla="*/ 40 w 94"/>
                    <a:gd name="T29" fmla="*/ 73 h 140"/>
                    <a:gd name="T30" fmla="*/ 67 w 94"/>
                    <a:gd name="T31" fmla="*/ 44 h 140"/>
                    <a:gd name="T32" fmla="*/ 58 w 94"/>
                    <a:gd name="T33" fmla="*/ 29 h 140"/>
                    <a:gd name="T34" fmla="*/ 76 w 94"/>
                    <a:gd name="T35" fmla="*/ 11 h 140"/>
                    <a:gd name="T36" fmla="*/ 94 w 94"/>
                    <a:gd name="T37" fmla="*/ 29 h 140"/>
                    <a:gd name="T38" fmla="*/ 85 w 94"/>
                    <a:gd name="T39" fmla="*/ 44 h 140"/>
                    <a:gd name="T40" fmla="*/ 17 w 94"/>
                    <a:gd name="T41" fmla="*/ 9 h 140"/>
                    <a:gd name="T42" fmla="*/ 9 w 94"/>
                    <a:gd name="T43" fmla="*/ 17 h 140"/>
                    <a:gd name="T44" fmla="*/ 17 w 94"/>
                    <a:gd name="T45" fmla="*/ 26 h 140"/>
                    <a:gd name="T46" fmla="*/ 26 w 94"/>
                    <a:gd name="T47" fmla="*/ 17 h 140"/>
                    <a:gd name="T48" fmla="*/ 17 w 94"/>
                    <a:gd name="T49" fmla="*/ 9 h 140"/>
                    <a:gd name="T50" fmla="*/ 17 w 94"/>
                    <a:gd name="T51" fmla="*/ 114 h 140"/>
                    <a:gd name="T52" fmla="*/ 9 w 94"/>
                    <a:gd name="T53" fmla="*/ 123 h 140"/>
                    <a:gd name="T54" fmla="*/ 17 w 94"/>
                    <a:gd name="T55" fmla="*/ 132 h 140"/>
                    <a:gd name="T56" fmla="*/ 26 w 94"/>
                    <a:gd name="T57" fmla="*/ 123 h 140"/>
                    <a:gd name="T58" fmla="*/ 17 w 94"/>
                    <a:gd name="T59" fmla="*/ 114 h 140"/>
                    <a:gd name="T60" fmla="*/ 76 w 94"/>
                    <a:gd name="T61" fmla="*/ 20 h 140"/>
                    <a:gd name="T62" fmla="*/ 67 w 94"/>
                    <a:gd name="T63" fmla="*/ 29 h 140"/>
                    <a:gd name="T64" fmla="*/ 76 w 94"/>
                    <a:gd name="T65" fmla="*/ 38 h 140"/>
                    <a:gd name="T66" fmla="*/ 85 w 94"/>
                    <a:gd name="T67" fmla="*/ 29 h 140"/>
                    <a:gd name="T68" fmla="*/ 76 w 94"/>
                    <a:gd name="T69" fmla="*/ 2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140">
                      <a:moveTo>
                        <a:pt x="85" y="44"/>
                      </a:moveTo>
                      <a:cubicBezTo>
                        <a:pt x="84" y="77"/>
                        <a:pt x="61" y="85"/>
                        <a:pt x="45" y="90"/>
                      </a:cubicBezTo>
                      <a:cubicBezTo>
                        <a:pt x="31" y="94"/>
                        <a:pt x="26" y="96"/>
                        <a:pt x="26" y="105"/>
                      </a:cubicBezTo>
                      <a:cubicBezTo>
                        <a:pt x="26" y="108"/>
                        <a:pt x="26" y="108"/>
                        <a:pt x="26" y="108"/>
                      </a:cubicBezTo>
                      <a:cubicBezTo>
                        <a:pt x="31" y="111"/>
                        <a:pt x="35" y="116"/>
                        <a:pt x="35" y="123"/>
                      </a:cubicBezTo>
                      <a:cubicBezTo>
                        <a:pt x="35" y="132"/>
                        <a:pt x="27" y="140"/>
                        <a:pt x="17" y="140"/>
                      </a:cubicBezTo>
                      <a:cubicBezTo>
                        <a:pt x="8" y="140"/>
                        <a:pt x="0" y="132"/>
                        <a:pt x="0" y="123"/>
                      </a:cubicBezTo>
                      <a:cubicBezTo>
                        <a:pt x="0" y="116"/>
                        <a:pt x="3" y="111"/>
                        <a:pt x="9" y="108"/>
                      </a:cubicBezTo>
                      <a:cubicBezTo>
                        <a:pt x="9" y="33"/>
                        <a:pt x="9" y="33"/>
                        <a:pt x="9" y="33"/>
                      </a:cubicBezTo>
                      <a:cubicBezTo>
                        <a:pt x="3" y="29"/>
                        <a:pt x="0" y="24"/>
                        <a:pt x="0" y="17"/>
                      </a:cubicBezTo>
                      <a:cubicBezTo>
                        <a:pt x="0" y="8"/>
                        <a:pt x="8" y="0"/>
                        <a:pt x="17" y="0"/>
                      </a:cubicBezTo>
                      <a:cubicBezTo>
                        <a:pt x="27" y="0"/>
                        <a:pt x="35" y="8"/>
                        <a:pt x="35" y="17"/>
                      </a:cubicBezTo>
                      <a:cubicBezTo>
                        <a:pt x="35" y="24"/>
                        <a:pt x="31" y="29"/>
                        <a:pt x="26" y="33"/>
                      </a:cubicBezTo>
                      <a:cubicBezTo>
                        <a:pt x="26" y="78"/>
                        <a:pt x="26" y="78"/>
                        <a:pt x="26" y="78"/>
                      </a:cubicBezTo>
                      <a:cubicBezTo>
                        <a:pt x="31" y="76"/>
                        <a:pt x="36" y="74"/>
                        <a:pt x="40" y="73"/>
                      </a:cubicBezTo>
                      <a:cubicBezTo>
                        <a:pt x="57" y="67"/>
                        <a:pt x="67" y="63"/>
                        <a:pt x="67" y="44"/>
                      </a:cubicBezTo>
                      <a:cubicBezTo>
                        <a:pt x="62" y="41"/>
                        <a:pt x="58" y="36"/>
                        <a:pt x="58" y="29"/>
                      </a:cubicBezTo>
                      <a:cubicBezTo>
                        <a:pt x="58" y="19"/>
                        <a:pt x="66" y="11"/>
                        <a:pt x="76" y="11"/>
                      </a:cubicBezTo>
                      <a:cubicBezTo>
                        <a:pt x="86" y="11"/>
                        <a:pt x="94" y="19"/>
                        <a:pt x="94" y="29"/>
                      </a:cubicBezTo>
                      <a:cubicBezTo>
                        <a:pt x="94" y="36"/>
                        <a:pt x="90" y="41"/>
                        <a:pt x="85" y="44"/>
                      </a:cubicBezTo>
                      <a:close/>
                      <a:moveTo>
                        <a:pt x="17" y="9"/>
                      </a:moveTo>
                      <a:cubicBezTo>
                        <a:pt x="13" y="9"/>
                        <a:pt x="9" y="12"/>
                        <a:pt x="9" y="17"/>
                      </a:cubicBezTo>
                      <a:cubicBezTo>
                        <a:pt x="9" y="22"/>
                        <a:pt x="13" y="26"/>
                        <a:pt x="17" y="26"/>
                      </a:cubicBezTo>
                      <a:cubicBezTo>
                        <a:pt x="22" y="26"/>
                        <a:pt x="26" y="22"/>
                        <a:pt x="26" y="17"/>
                      </a:cubicBezTo>
                      <a:cubicBezTo>
                        <a:pt x="26" y="12"/>
                        <a:pt x="22" y="9"/>
                        <a:pt x="17" y="9"/>
                      </a:cubicBezTo>
                      <a:close/>
                      <a:moveTo>
                        <a:pt x="17" y="114"/>
                      </a:moveTo>
                      <a:cubicBezTo>
                        <a:pt x="13" y="114"/>
                        <a:pt x="9" y="118"/>
                        <a:pt x="9" y="123"/>
                      </a:cubicBezTo>
                      <a:cubicBezTo>
                        <a:pt x="9" y="128"/>
                        <a:pt x="13" y="132"/>
                        <a:pt x="17" y="132"/>
                      </a:cubicBezTo>
                      <a:cubicBezTo>
                        <a:pt x="22" y="132"/>
                        <a:pt x="26" y="128"/>
                        <a:pt x="26" y="123"/>
                      </a:cubicBezTo>
                      <a:cubicBezTo>
                        <a:pt x="26" y="118"/>
                        <a:pt x="22" y="114"/>
                        <a:pt x="17" y="114"/>
                      </a:cubicBezTo>
                      <a:close/>
                      <a:moveTo>
                        <a:pt x="76" y="20"/>
                      </a:moveTo>
                      <a:cubicBezTo>
                        <a:pt x="71" y="20"/>
                        <a:pt x="67" y="24"/>
                        <a:pt x="67" y="29"/>
                      </a:cubicBezTo>
                      <a:cubicBezTo>
                        <a:pt x="67" y="34"/>
                        <a:pt x="71" y="38"/>
                        <a:pt x="76" y="38"/>
                      </a:cubicBezTo>
                      <a:cubicBezTo>
                        <a:pt x="81" y="38"/>
                        <a:pt x="85" y="34"/>
                        <a:pt x="85" y="29"/>
                      </a:cubicBezTo>
                      <a:cubicBezTo>
                        <a:pt x="85" y="24"/>
                        <a:pt x="81" y="20"/>
                        <a:pt x="76" y="20"/>
                      </a:cubicBezTo>
                      <a:close/>
                    </a:path>
                  </a:pathLst>
                </a:custGeom>
                <a:solidFill>
                  <a:srgbClr val="C00000"/>
                </a:solidFill>
                <a:ln>
                  <a:noFill/>
                </a:ln>
                <a:effectLst>
                  <a:outerShdw blurRad="50800" dist="38100" dir="2700000" algn="tl" rotWithShape="0">
                    <a:prstClr val="black">
                      <a:alpha val="40000"/>
                    </a:prstClr>
                  </a:outerShdw>
                </a:effectLst>
              </p:spPr>
              <p:txBody>
                <a:bodyPr lIns="121882" tIns="60941" rIns="121882" bIns="60941"/>
                <a:lstStyle/>
                <a:p>
                  <a:pPr algn="ctr">
                    <a:defRPr/>
                  </a:pPr>
                  <a:endParaRPr lang="en-US" sz="2932" kern="0">
                    <a:solidFill>
                      <a:srgbClr val="000000"/>
                    </a:solidFill>
                    <a:effectLst>
                      <a:outerShdw blurRad="38100" dist="38100" dir="2700000" algn="tl">
                        <a:srgbClr val="000000">
                          <a:alpha val="43137"/>
                        </a:srgbClr>
                      </a:outerShdw>
                    </a:effectLst>
                    <a:latin typeface="+mn-lt"/>
                    <a:ea typeface="+mn-ea"/>
                    <a:cs typeface="+mn-ea"/>
                    <a:sym typeface="+mn-lt"/>
                  </a:endParaRPr>
                </a:p>
              </p:txBody>
            </p:sp>
          </p:grpSp>
        </p:grpSp>
        <p:grpSp>
          <p:nvGrpSpPr>
            <p:cNvPr id="287" name="组合 371"/>
            <p:cNvGrpSpPr>
              <a:grpSpLocks/>
            </p:cNvGrpSpPr>
            <p:nvPr/>
          </p:nvGrpSpPr>
          <p:grpSpPr bwMode="auto">
            <a:xfrm>
              <a:off x="7156276" y="3079129"/>
              <a:ext cx="1599891" cy="1848847"/>
              <a:chOff x="5368246" y="2310060"/>
              <a:chExt cx="1200288" cy="1387063"/>
            </a:xfrm>
          </p:grpSpPr>
          <p:sp>
            <p:nvSpPr>
              <p:cNvPr id="324" name="Freeform 8"/>
              <p:cNvSpPr>
                <a:spLocks/>
              </p:cNvSpPr>
              <p:nvPr/>
            </p:nvSpPr>
            <p:spPr bwMode="auto">
              <a:xfrm>
                <a:off x="5437852" y="2350508"/>
                <a:ext cx="530540" cy="237638"/>
              </a:xfrm>
              <a:custGeom>
                <a:avLst/>
                <a:gdLst>
                  <a:gd name="T0" fmla="*/ 0 w 517"/>
                  <a:gd name="T1" fmla="*/ 231 h 231"/>
                  <a:gd name="T2" fmla="*/ 398 w 517"/>
                  <a:gd name="T3" fmla="*/ 0 h 231"/>
                  <a:gd name="T4" fmla="*/ 517 w 517"/>
                  <a:gd name="T5" fmla="*/ 0 h 231"/>
                  <a:gd name="T6" fmla="*/ 517 w 517"/>
                  <a:gd name="T7" fmla="*/ 231 h 231"/>
                  <a:gd name="T8" fmla="*/ 0 w 517"/>
                  <a:gd name="T9" fmla="*/ 231 h 231"/>
                </a:gdLst>
                <a:ahLst/>
                <a:cxnLst>
                  <a:cxn ang="0">
                    <a:pos x="T0" y="T1"/>
                  </a:cxn>
                  <a:cxn ang="0">
                    <a:pos x="T2" y="T3"/>
                  </a:cxn>
                  <a:cxn ang="0">
                    <a:pos x="T4" y="T5"/>
                  </a:cxn>
                  <a:cxn ang="0">
                    <a:pos x="T6" y="T7"/>
                  </a:cxn>
                  <a:cxn ang="0">
                    <a:pos x="T8" y="T9"/>
                  </a:cxn>
                </a:cxnLst>
                <a:rect l="0" t="0" r="r" b="b"/>
                <a:pathLst>
                  <a:path w="517" h="231">
                    <a:moveTo>
                      <a:pt x="0" y="231"/>
                    </a:moveTo>
                    <a:lnTo>
                      <a:pt x="398" y="0"/>
                    </a:lnTo>
                    <a:lnTo>
                      <a:pt x="517" y="0"/>
                    </a:lnTo>
                    <a:lnTo>
                      <a:pt x="517" y="231"/>
                    </a:lnTo>
                    <a:lnTo>
                      <a:pt x="0" y="231"/>
                    </a:lnTo>
                    <a:close/>
                  </a:path>
                </a:pathLst>
              </a:custGeom>
              <a:solidFill>
                <a:srgbClr val="505711"/>
              </a:solidFill>
              <a:ln>
                <a:noFill/>
              </a:ln>
              <a:extLst/>
            </p:spPr>
            <p:txBody>
              <a:bodyPr lIns="91424" tIns="45713" rIns="91424" bIns="45713"/>
              <a:lstStyle/>
              <a:p>
                <a:pPr>
                  <a:defRPr/>
                </a:pPr>
                <a:endParaRPr lang="zh-CN" altLang="en-US">
                  <a:solidFill>
                    <a:srgbClr val="BDD53E"/>
                  </a:solidFill>
                  <a:latin typeface="+mn-lt"/>
                  <a:ea typeface="+mn-ea"/>
                  <a:cs typeface="+mn-ea"/>
                  <a:sym typeface="+mn-lt"/>
                </a:endParaRPr>
              </a:p>
            </p:txBody>
          </p:sp>
          <p:grpSp>
            <p:nvGrpSpPr>
              <p:cNvPr id="325" name="组合 409"/>
              <p:cNvGrpSpPr>
                <a:grpSpLocks/>
              </p:cNvGrpSpPr>
              <p:nvPr/>
            </p:nvGrpSpPr>
            <p:grpSpPr bwMode="auto">
              <a:xfrm>
                <a:off x="5368246" y="2310060"/>
                <a:ext cx="1200288" cy="1387063"/>
                <a:chOff x="5368246" y="2310060"/>
                <a:chExt cx="1200288" cy="1387063"/>
              </a:xfrm>
            </p:grpSpPr>
            <p:sp>
              <p:nvSpPr>
                <p:cNvPr id="326" name="Freeform 9"/>
                <p:cNvSpPr>
                  <a:spLocks/>
                </p:cNvSpPr>
                <p:nvPr/>
              </p:nvSpPr>
              <p:spPr bwMode="auto">
                <a:xfrm>
                  <a:off x="5368246" y="2310060"/>
                  <a:ext cx="1200288" cy="1387063"/>
                </a:xfrm>
                <a:custGeom>
                  <a:avLst/>
                  <a:gdLst>
                    <a:gd name="T0" fmla="*/ 0 w 1169"/>
                    <a:gd name="T1" fmla="*/ 1014 h 1352"/>
                    <a:gd name="T2" fmla="*/ 0 w 1169"/>
                    <a:gd name="T3" fmla="*/ 338 h 1352"/>
                    <a:gd name="T4" fmla="*/ 585 w 1169"/>
                    <a:gd name="T5" fmla="*/ 0 h 1352"/>
                    <a:gd name="T6" fmla="*/ 1169 w 1169"/>
                    <a:gd name="T7" fmla="*/ 338 h 1352"/>
                    <a:gd name="T8" fmla="*/ 1169 w 1169"/>
                    <a:gd name="T9" fmla="*/ 1014 h 1352"/>
                    <a:gd name="T10" fmla="*/ 585 w 1169"/>
                    <a:gd name="T11" fmla="*/ 1352 h 1352"/>
                    <a:gd name="T12" fmla="*/ 0 w 1169"/>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69" h="1352">
                      <a:moveTo>
                        <a:pt x="0" y="1014"/>
                      </a:moveTo>
                      <a:lnTo>
                        <a:pt x="0" y="338"/>
                      </a:lnTo>
                      <a:lnTo>
                        <a:pt x="585" y="0"/>
                      </a:lnTo>
                      <a:lnTo>
                        <a:pt x="1169" y="338"/>
                      </a:lnTo>
                      <a:lnTo>
                        <a:pt x="1169" y="1014"/>
                      </a:lnTo>
                      <a:lnTo>
                        <a:pt x="585"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lIns="91424" tIns="45713" rIns="91424" bIns="45713"/>
                <a:lstStyle/>
                <a:p>
                  <a:pPr>
                    <a:defRPr/>
                  </a:pPr>
                  <a:endParaRPr lang="zh-CN" altLang="en-US">
                    <a:latin typeface="+mn-lt"/>
                    <a:ea typeface="+mn-ea"/>
                    <a:cs typeface="+mn-ea"/>
                    <a:sym typeface="+mn-lt"/>
                  </a:endParaRPr>
                </a:p>
              </p:txBody>
            </p:sp>
            <p:sp>
              <p:nvSpPr>
                <p:cNvPr id="327" name="Freeform 23"/>
                <p:cNvSpPr>
                  <a:spLocks/>
                </p:cNvSpPr>
                <p:nvPr/>
              </p:nvSpPr>
              <p:spPr bwMode="auto">
                <a:xfrm>
                  <a:off x="5437852" y="2350508"/>
                  <a:ext cx="408346" cy="441568"/>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rgbClr val="C00000"/>
                </a:solidFill>
                <a:ln w="28575">
                  <a:noFill/>
                </a:ln>
                <a:effectLst>
                  <a:outerShdw blurRad="279400" dist="76200" dir="2700000" sx="101000" sy="101000" algn="tl" rotWithShape="0">
                    <a:prstClr val="black">
                      <a:alpha val="28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91424" tIns="45713" rIns="91424" bIns="45713" anchor="ctr"/>
                <a:lstStyle/>
                <a:p>
                  <a:pPr algn="ctr">
                    <a:defRPr/>
                  </a:pPr>
                  <a:endParaRPr lang="zh-CN" altLang="en-US">
                    <a:cs typeface="+mn-ea"/>
                    <a:sym typeface="+mn-lt"/>
                  </a:endParaRPr>
                </a:p>
              </p:txBody>
            </p:sp>
            <p:sp>
              <p:nvSpPr>
                <p:cNvPr id="328" name="Freeform 32"/>
                <p:cNvSpPr>
                  <a:spLocks noEditPoints="1"/>
                </p:cNvSpPr>
                <p:nvPr/>
              </p:nvSpPr>
              <p:spPr bwMode="auto">
                <a:xfrm>
                  <a:off x="5597169" y="2562865"/>
                  <a:ext cx="92806" cy="200560"/>
                </a:xfrm>
                <a:custGeom>
                  <a:avLst/>
                  <a:gdLst>
                    <a:gd name="T0" fmla="*/ 50 w 50"/>
                    <a:gd name="T1" fmla="*/ 82 h 107"/>
                    <a:gd name="T2" fmla="*/ 42 w 50"/>
                    <a:gd name="T3" fmla="*/ 99 h 107"/>
                    <a:gd name="T4" fmla="*/ 25 w 50"/>
                    <a:gd name="T5" fmla="*/ 107 h 107"/>
                    <a:gd name="T6" fmla="*/ 7 w 50"/>
                    <a:gd name="T7" fmla="*/ 99 h 107"/>
                    <a:gd name="T8" fmla="*/ 0 w 50"/>
                    <a:gd name="T9" fmla="*/ 82 h 107"/>
                    <a:gd name="T10" fmla="*/ 0 w 50"/>
                    <a:gd name="T11" fmla="*/ 25 h 107"/>
                    <a:gd name="T12" fmla="*/ 7 w 50"/>
                    <a:gd name="T13" fmla="*/ 7 h 107"/>
                    <a:gd name="T14" fmla="*/ 25 w 50"/>
                    <a:gd name="T15" fmla="*/ 0 h 107"/>
                    <a:gd name="T16" fmla="*/ 42 w 50"/>
                    <a:gd name="T17" fmla="*/ 7 h 107"/>
                    <a:gd name="T18" fmla="*/ 50 w 50"/>
                    <a:gd name="T19" fmla="*/ 25 h 107"/>
                    <a:gd name="T20" fmla="*/ 50 w 50"/>
                    <a:gd name="T21" fmla="*/ 82 h 107"/>
                    <a:gd name="T22" fmla="*/ 33 w 50"/>
                    <a:gd name="T23" fmla="*/ 24 h 107"/>
                    <a:gd name="T24" fmla="*/ 31 w 50"/>
                    <a:gd name="T25" fmla="*/ 18 h 107"/>
                    <a:gd name="T26" fmla="*/ 24 w 50"/>
                    <a:gd name="T27" fmla="*/ 15 h 107"/>
                    <a:gd name="T28" fmla="*/ 18 w 50"/>
                    <a:gd name="T29" fmla="*/ 18 h 107"/>
                    <a:gd name="T30" fmla="*/ 15 w 50"/>
                    <a:gd name="T31" fmla="*/ 24 h 107"/>
                    <a:gd name="T32" fmla="*/ 15 w 50"/>
                    <a:gd name="T33" fmla="*/ 81 h 107"/>
                    <a:gd name="T34" fmla="*/ 18 w 50"/>
                    <a:gd name="T35" fmla="*/ 88 h 107"/>
                    <a:gd name="T36" fmla="*/ 24 w 50"/>
                    <a:gd name="T37" fmla="*/ 91 h 107"/>
                    <a:gd name="T38" fmla="*/ 31 w 50"/>
                    <a:gd name="T39" fmla="*/ 88 h 107"/>
                    <a:gd name="T40" fmla="*/ 33 w 50"/>
                    <a:gd name="T41" fmla="*/ 81 h 107"/>
                    <a:gd name="T42" fmla="*/ 33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7" y="95"/>
                        <a:pt x="42" y="99"/>
                      </a:cubicBezTo>
                      <a:cubicBezTo>
                        <a:pt x="37" y="104"/>
                        <a:pt x="32" y="107"/>
                        <a:pt x="25" y="107"/>
                      </a:cubicBezTo>
                      <a:cubicBezTo>
                        <a:pt x="18" y="107"/>
                        <a:pt x="12" y="104"/>
                        <a:pt x="7" y="99"/>
                      </a:cubicBezTo>
                      <a:cubicBezTo>
                        <a:pt x="2" y="95"/>
                        <a:pt x="0" y="89"/>
                        <a:pt x="0" y="82"/>
                      </a:cubicBezTo>
                      <a:cubicBezTo>
                        <a:pt x="0" y="25"/>
                        <a:pt x="0" y="25"/>
                        <a:pt x="0" y="25"/>
                      </a:cubicBezTo>
                      <a:cubicBezTo>
                        <a:pt x="0" y="18"/>
                        <a:pt x="2" y="12"/>
                        <a:pt x="7" y="7"/>
                      </a:cubicBezTo>
                      <a:cubicBezTo>
                        <a:pt x="12" y="2"/>
                        <a:pt x="18" y="0"/>
                        <a:pt x="25" y="0"/>
                      </a:cubicBezTo>
                      <a:cubicBezTo>
                        <a:pt x="32" y="0"/>
                        <a:pt x="38" y="2"/>
                        <a:pt x="42" y="7"/>
                      </a:cubicBezTo>
                      <a:cubicBezTo>
                        <a:pt x="47" y="12"/>
                        <a:pt x="50" y="18"/>
                        <a:pt x="50" y="25"/>
                      </a:cubicBezTo>
                      <a:lnTo>
                        <a:pt x="50" y="82"/>
                      </a:lnTo>
                      <a:close/>
                      <a:moveTo>
                        <a:pt x="33" y="24"/>
                      </a:moveTo>
                      <a:cubicBezTo>
                        <a:pt x="33" y="22"/>
                        <a:pt x="32" y="20"/>
                        <a:pt x="31" y="18"/>
                      </a:cubicBezTo>
                      <a:cubicBezTo>
                        <a:pt x="29" y="16"/>
                        <a:pt x="27" y="15"/>
                        <a:pt x="24" y="15"/>
                      </a:cubicBezTo>
                      <a:cubicBezTo>
                        <a:pt x="22" y="15"/>
                        <a:pt x="20" y="16"/>
                        <a:pt x="18" y="18"/>
                      </a:cubicBezTo>
                      <a:cubicBezTo>
                        <a:pt x="16" y="20"/>
                        <a:pt x="15" y="22"/>
                        <a:pt x="15" y="24"/>
                      </a:cubicBezTo>
                      <a:cubicBezTo>
                        <a:pt x="15" y="81"/>
                        <a:pt x="15" y="81"/>
                        <a:pt x="15" y="81"/>
                      </a:cubicBezTo>
                      <a:cubicBezTo>
                        <a:pt x="15" y="84"/>
                        <a:pt x="16" y="86"/>
                        <a:pt x="18" y="88"/>
                      </a:cubicBezTo>
                      <a:cubicBezTo>
                        <a:pt x="20" y="90"/>
                        <a:pt x="22" y="91"/>
                        <a:pt x="24" y="91"/>
                      </a:cubicBezTo>
                      <a:cubicBezTo>
                        <a:pt x="27" y="91"/>
                        <a:pt x="29" y="90"/>
                        <a:pt x="31" y="88"/>
                      </a:cubicBezTo>
                      <a:cubicBezTo>
                        <a:pt x="32" y="86"/>
                        <a:pt x="33" y="84"/>
                        <a:pt x="33" y="81"/>
                      </a:cubicBezTo>
                      <a:lnTo>
                        <a:pt x="33"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sp>
              <p:nvSpPr>
                <p:cNvPr id="329" name="Freeform 33"/>
                <p:cNvSpPr>
                  <a:spLocks/>
                </p:cNvSpPr>
                <p:nvPr/>
              </p:nvSpPr>
              <p:spPr bwMode="auto">
                <a:xfrm>
                  <a:off x="5711629" y="2562865"/>
                  <a:ext cx="95899" cy="200560"/>
                </a:xfrm>
                <a:custGeom>
                  <a:avLst/>
                  <a:gdLst>
                    <a:gd name="T0" fmla="*/ 24 w 51"/>
                    <a:gd name="T1" fmla="*/ 91 h 107"/>
                    <a:gd name="T2" fmla="*/ 35 w 51"/>
                    <a:gd name="T3" fmla="*/ 81 h 107"/>
                    <a:gd name="T4" fmla="*/ 35 w 51"/>
                    <a:gd name="T5" fmla="*/ 74 h 107"/>
                    <a:gd name="T6" fmla="*/ 18 w 51"/>
                    <a:gd name="T7" fmla="*/ 58 h 107"/>
                    <a:gd name="T8" fmla="*/ 18 w 51"/>
                    <a:gd name="T9" fmla="*/ 45 h 107"/>
                    <a:gd name="T10" fmla="*/ 31 w 51"/>
                    <a:gd name="T11" fmla="*/ 40 h 107"/>
                    <a:gd name="T12" fmla="*/ 35 w 51"/>
                    <a:gd name="T13" fmla="*/ 27 h 107"/>
                    <a:gd name="T14" fmla="*/ 35 w 51"/>
                    <a:gd name="T15" fmla="*/ 24 h 107"/>
                    <a:gd name="T16" fmla="*/ 26 w 51"/>
                    <a:gd name="T17" fmla="*/ 14 h 107"/>
                    <a:gd name="T18" fmla="*/ 19 w 51"/>
                    <a:gd name="T19" fmla="*/ 18 h 107"/>
                    <a:gd name="T20" fmla="*/ 17 w 51"/>
                    <a:gd name="T21" fmla="*/ 26 h 107"/>
                    <a:gd name="T22" fmla="*/ 17 w 51"/>
                    <a:gd name="T23" fmla="*/ 28 h 107"/>
                    <a:gd name="T24" fmla="*/ 2 w 51"/>
                    <a:gd name="T25" fmla="*/ 28 h 107"/>
                    <a:gd name="T26" fmla="*/ 2 w 51"/>
                    <a:gd name="T27" fmla="*/ 26 h 107"/>
                    <a:gd name="T28" fmla="*/ 8 w 51"/>
                    <a:gd name="T29" fmla="*/ 8 h 107"/>
                    <a:gd name="T30" fmla="*/ 26 w 51"/>
                    <a:gd name="T31" fmla="*/ 0 h 107"/>
                    <a:gd name="T32" fmla="*/ 43 w 51"/>
                    <a:gd name="T33" fmla="*/ 7 h 107"/>
                    <a:gd name="T34" fmla="*/ 49 w 51"/>
                    <a:gd name="T35" fmla="*/ 24 h 107"/>
                    <a:gd name="T36" fmla="*/ 49 w 51"/>
                    <a:gd name="T37" fmla="*/ 28 h 107"/>
                    <a:gd name="T38" fmla="*/ 44 w 51"/>
                    <a:gd name="T39" fmla="*/ 45 h 107"/>
                    <a:gd name="T40" fmla="*/ 38 w 51"/>
                    <a:gd name="T41" fmla="*/ 50 h 107"/>
                    <a:gd name="T42" fmla="*/ 49 w 51"/>
                    <a:gd name="T43" fmla="*/ 62 h 107"/>
                    <a:gd name="T44" fmla="*/ 51 w 51"/>
                    <a:gd name="T45" fmla="*/ 72 h 107"/>
                    <a:gd name="T46" fmla="*/ 51 w 51"/>
                    <a:gd name="T47" fmla="*/ 80 h 107"/>
                    <a:gd name="T48" fmla="*/ 43 w 51"/>
                    <a:gd name="T49" fmla="*/ 100 h 107"/>
                    <a:gd name="T50" fmla="*/ 24 w 51"/>
                    <a:gd name="T51" fmla="*/ 107 h 107"/>
                    <a:gd name="T52" fmla="*/ 7 w 51"/>
                    <a:gd name="T53" fmla="*/ 99 h 107"/>
                    <a:gd name="T54" fmla="*/ 0 w 51"/>
                    <a:gd name="T55" fmla="*/ 82 h 107"/>
                    <a:gd name="T56" fmla="*/ 0 w 51"/>
                    <a:gd name="T57" fmla="*/ 79 h 107"/>
                    <a:gd name="T58" fmla="*/ 15 w 51"/>
                    <a:gd name="T59" fmla="*/ 78 h 107"/>
                    <a:gd name="T60" fmla="*/ 15 w 51"/>
                    <a:gd name="T61" fmla="*/ 82 h 107"/>
                    <a:gd name="T62" fmla="*/ 18 w 51"/>
                    <a:gd name="T63" fmla="*/ 88 h 107"/>
                    <a:gd name="T64" fmla="*/ 24 w 51"/>
                    <a:gd name="T65" fmla="*/ 9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 h="107">
                      <a:moveTo>
                        <a:pt x="24" y="91"/>
                      </a:moveTo>
                      <a:cubicBezTo>
                        <a:pt x="31" y="91"/>
                        <a:pt x="35" y="87"/>
                        <a:pt x="35" y="81"/>
                      </a:cubicBezTo>
                      <a:cubicBezTo>
                        <a:pt x="35" y="74"/>
                        <a:pt x="35" y="74"/>
                        <a:pt x="35" y="74"/>
                      </a:cubicBezTo>
                      <a:cubicBezTo>
                        <a:pt x="35" y="64"/>
                        <a:pt x="29" y="58"/>
                        <a:pt x="18" y="58"/>
                      </a:cubicBezTo>
                      <a:cubicBezTo>
                        <a:pt x="18" y="45"/>
                        <a:pt x="18" y="45"/>
                        <a:pt x="18" y="45"/>
                      </a:cubicBezTo>
                      <a:cubicBezTo>
                        <a:pt x="24" y="45"/>
                        <a:pt x="29" y="43"/>
                        <a:pt x="31" y="40"/>
                      </a:cubicBezTo>
                      <a:cubicBezTo>
                        <a:pt x="34" y="37"/>
                        <a:pt x="35" y="32"/>
                        <a:pt x="35" y="27"/>
                      </a:cubicBezTo>
                      <a:cubicBezTo>
                        <a:pt x="35" y="24"/>
                        <a:pt x="35" y="24"/>
                        <a:pt x="35" y="24"/>
                      </a:cubicBezTo>
                      <a:cubicBezTo>
                        <a:pt x="35" y="18"/>
                        <a:pt x="32" y="14"/>
                        <a:pt x="26" y="14"/>
                      </a:cubicBezTo>
                      <a:cubicBezTo>
                        <a:pt x="23" y="14"/>
                        <a:pt x="21" y="15"/>
                        <a:pt x="19" y="18"/>
                      </a:cubicBezTo>
                      <a:cubicBezTo>
                        <a:pt x="18" y="20"/>
                        <a:pt x="17" y="22"/>
                        <a:pt x="17" y="26"/>
                      </a:cubicBezTo>
                      <a:cubicBezTo>
                        <a:pt x="17" y="28"/>
                        <a:pt x="17" y="28"/>
                        <a:pt x="17" y="28"/>
                      </a:cubicBezTo>
                      <a:cubicBezTo>
                        <a:pt x="2" y="28"/>
                        <a:pt x="2" y="28"/>
                        <a:pt x="2" y="28"/>
                      </a:cubicBezTo>
                      <a:cubicBezTo>
                        <a:pt x="2" y="26"/>
                        <a:pt x="2" y="26"/>
                        <a:pt x="2" y="26"/>
                      </a:cubicBezTo>
                      <a:cubicBezTo>
                        <a:pt x="2" y="18"/>
                        <a:pt x="4" y="12"/>
                        <a:pt x="8" y="8"/>
                      </a:cubicBezTo>
                      <a:cubicBezTo>
                        <a:pt x="12" y="2"/>
                        <a:pt x="18" y="0"/>
                        <a:pt x="26" y="0"/>
                      </a:cubicBezTo>
                      <a:cubicBezTo>
                        <a:pt x="33" y="0"/>
                        <a:pt x="39" y="2"/>
                        <a:pt x="43" y="7"/>
                      </a:cubicBezTo>
                      <a:cubicBezTo>
                        <a:pt x="47" y="12"/>
                        <a:pt x="49" y="17"/>
                        <a:pt x="49" y="24"/>
                      </a:cubicBezTo>
                      <a:cubicBezTo>
                        <a:pt x="49" y="28"/>
                        <a:pt x="49" y="28"/>
                        <a:pt x="49" y="28"/>
                      </a:cubicBezTo>
                      <a:cubicBezTo>
                        <a:pt x="49" y="35"/>
                        <a:pt x="48" y="41"/>
                        <a:pt x="44" y="45"/>
                      </a:cubicBezTo>
                      <a:cubicBezTo>
                        <a:pt x="42" y="47"/>
                        <a:pt x="40" y="49"/>
                        <a:pt x="38" y="50"/>
                      </a:cubicBezTo>
                      <a:cubicBezTo>
                        <a:pt x="42" y="53"/>
                        <a:pt x="46" y="57"/>
                        <a:pt x="49" y="62"/>
                      </a:cubicBezTo>
                      <a:cubicBezTo>
                        <a:pt x="50" y="65"/>
                        <a:pt x="51" y="68"/>
                        <a:pt x="51" y="72"/>
                      </a:cubicBezTo>
                      <a:cubicBezTo>
                        <a:pt x="51" y="80"/>
                        <a:pt x="51" y="80"/>
                        <a:pt x="51" y="80"/>
                      </a:cubicBezTo>
                      <a:cubicBezTo>
                        <a:pt x="51" y="88"/>
                        <a:pt x="48" y="95"/>
                        <a:pt x="43" y="100"/>
                      </a:cubicBezTo>
                      <a:cubicBezTo>
                        <a:pt x="38" y="104"/>
                        <a:pt x="32" y="107"/>
                        <a:pt x="24" y="107"/>
                      </a:cubicBezTo>
                      <a:cubicBezTo>
                        <a:pt x="18" y="107"/>
                        <a:pt x="12" y="104"/>
                        <a:pt x="7" y="99"/>
                      </a:cubicBezTo>
                      <a:cubicBezTo>
                        <a:pt x="2" y="94"/>
                        <a:pt x="0" y="89"/>
                        <a:pt x="0" y="82"/>
                      </a:cubicBezTo>
                      <a:cubicBezTo>
                        <a:pt x="0" y="79"/>
                        <a:pt x="0" y="79"/>
                        <a:pt x="0" y="79"/>
                      </a:cubicBezTo>
                      <a:cubicBezTo>
                        <a:pt x="15" y="78"/>
                        <a:pt x="15" y="78"/>
                        <a:pt x="15" y="78"/>
                      </a:cubicBezTo>
                      <a:cubicBezTo>
                        <a:pt x="15" y="82"/>
                        <a:pt x="15" y="82"/>
                        <a:pt x="15" y="82"/>
                      </a:cubicBezTo>
                      <a:cubicBezTo>
                        <a:pt x="15" y="84"/>
                        <a:pt x="16" y="86"/>
                        <a:pt x="18" y="88"/>
                      </a:cubicBezTo>
                      <a:cubicBezTo>
                        <a:pt x="19" y="90"/>
                        <a:pt x="21" y="91"/>
                        <a:pt x="24" y="9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sp>
              <p:nvSpPr>
                <p:cNvPr id="330" name="Freeform 10"/>
                <p:cNvSpPr>
                  <a:spLocks noEditPoints="1"/>
                </p:cNvSpPr>
                <p:nvPr/>
              </p:nvSpPr>
              <p:spPr bwMode="auto">
                <a:xfrm>
                  <a:off x="5792061" y="2953872"/>
                  <a:ext cx="380504" cy="266289"/>
                </a:xfrm>
                <a:custGeom>
                  <a:avLst/>
                  <a:gdLst>
                    <a:gd name="T0" fmla="*/ 164 w 164"/>
                    <a:gd name="T1" fmla="*/ 114 h 128"/>
                    <a:gd name="T2" fmla="*/ 149 w 164"/>
                    <a:gd name="T3" fmla="*/ 128 h 128"/>
                    <a:gd name="T4" fmla="*/ 15 w 164"/>
                    <a:gd name="T5" fmla="*/ 128 h 128"/>
                    <a:gd name="T6" fmla="*/ 0 w 164"/>
                    <a:gd name="T7" fmla="*/ 114 h 128"/>
                    <a:gd name="T8" fmla="*/ 0 w 164"/>
                    <a:gd name="T9" fmla="*/ 14 h 128"/>
                    <a:gd name="T10" fmla="*/ 15 w 164"/>
                    <a:gd name="T11" fmla="*/ 0 h 128"/>
                    <a:gd name="T12" fmla="*/ 149 w 164"/>
                    <a:gd name="T13" fmla="*/ 0 h 128"/>
                    <a:gd name="T14" fmla="*/ 164 w 164"/>
                    <a:gd name="T15" fmla="*/ 14 h 128"/>
                    <a:gd name="T16" fmla="*/ 164 w 164"/>
                    <a:gd name="T17" fmla="*/ 114 h 128"/>
                    <a:gd name="T18" fmla="*/ 149 w 164"/>
                    <a:gd name="T19" fmla="*/ 11 h 128"/>
                    <a:gd name="T20" fmla="*/ 15 w 164"/>
                    <a:gd name="T21" fmla="*/ 11 h 128"/>
                    <a:gd name="T22" fmla="*/ 12 w 164"/>
                    <a:gd name="T23" fmla="*/ 14 h 128"/>
                    <a:gd name="T24" fmla="*/ 25 w 164"/>
                    <a:gd name="T25" fmla="*/ 40 h 128"/>
                    <a:gd name="T26" fmla="*/ 62 w 164"/>
                    <a:gd name="T27" fmla="*/ 69 h 128"/>
                    <a:gd name="T28" fmla="*/ 82 w 164"/>
                    <a:gd name="T29" fmla="*/ 82 h 128"/>
                    <a:gd name="T30" fmla="*/ 82 w 164"/>
                    <a:gd name="T31" fmla="*/ 82 h 128"/>
                    <a:gd name="T32" fmla="*/ 82 w 164"/>
                    <a:gd name="T33" fmla="*/ 82 h 128"/>
                    <a:gd name="T34" fmla="*/ 102 w 164"/>
                    <a:gd name="T35" fmla="*/ 69 h 128"/>
                    <a:gd name="T36" fmla="*/ 139 w 164"/>
                    <a:gd name="T37" fmla="*/ 40 h 128"/>
                    <a:gd name="T38" fmla="*/ 152 w 164"/>
                    <a:gd name="T39" fmla="*/ 18 h 128"/>
                    <a:gd name="T40" fmla="*/ 149 w 164"/>
                    <a:gd name="T41" fmla="*/ 11 h 128"/>
                    <a:gd name="T42" fmla="*/ 152 w 164"/>
                    <a:gd name="T43" fmla="*/ 43 h 128"/>
                    <a:gd name="T44" fmla="*/ 146 w 164"/>
                    <a:gd name="T45" fmla="*/ 50 h 128"/>
                    <a:gd name="T46" fmla="*/ 107 w 164"/>
                    <a:gd name="T47" fmla="*/ 80 h 128"/>
                    <a:gd name="T48" fmla="*/ 82 w 164"/>
                    <a:gd name="T49" fmla="*/ 93 h 128"/>
                    <a:gd name="T50" fmla="*/ 82 w 164"/>
                    <a:gd name="T51" fmla="*/ 93 h 128"/>
                    <a:gd name="T52" fmla="*/ 82 w 164"/>
                    <a:gd name="T53" fmla="*/ 93 h 128"/>
                    <a:gd name="T54" fmla="*/ 57 w 164"/>
                    <a:gd name="T55" fmla="*/ 80 h 128"/>
                    <a:gd name="T56" fmla="*/ 18 w 164"/>
                    <a:gd name="T57" fmla="*/ 50 h 128"/>
                    <a:gd name="T58" fmla="*/ 12 w 164"/>
                    <a:gd name="T59" fmla="*/ 43 h 128"/>
                    <a:gd name="T60" fmla="*/ 12 w 164"/>
                    <a:gd name="T61" fmla="*/ 114 h 128"/>
                    <a:gd name="T62" fmla="*/ 15 w 164"/>
                    <a:gd name="T63" fmla="*/ 117 h 128"/>
                    <a:gd name="T64" fmla="*/ 149 w 164"/>
                    <a:gd name="T65" fmla="*/ 117 h 128"/>
                    <a:gd name="T66" fmla="*/ 152 w 164"/>
                    <a:gd name="T67" fmla="*/ 114 h 128"/>
                    <a:gd name="T68" fmla="*/ 152 w 164"/>
                    <a:gd name="T6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 h="128">
                      <a:moveTo>
                        <a:pt x="164" y="114"/>
                      </a:moveTo>
                      <a:cubicBezTo>
                        <a:pt x="164" y="122"/>
                        <a:pt x="157" y="128"/>
                        <a:pt x="149" y="128"/>
                      </a:cubicBezTo>
                      <a:cubicBezTo>
                        <a:pt x="15" y="128"/>
                        <a:pt x="15" y="128"/>
                        <a:pt x="15" y="128"/>
                      </a:cubicBezTo>
                      <a:cubicBezTo>
                        <a:pt x="7" y="128"/>
                        <a:pt x="0" y="122"/>
                        <a:pt x="0" y="114"/>
                      </a:cubicBezTo>
                      <a:cubicBezTo>
                        <a:pt x="0" y="14"/>
                        <a:pt x="0" y="14"/>
                        <a:pt x="0" y="14"/>
                      </a:cubicBezTo>
                      <a:cubicBezTo>
                        <a:pt x="0" y="6"/>
                        <a:pt x="7" y="0"/>
                        <a:pt x="15" y="0"/>
                      </a:cubicBezTo>
                      <a:cubicBezTo>
                        <a:pt x="149" y="0"/>
                        <a:pt x="149" y="0"/>
                        <a:pt x="149" y="0"/>
                      </a:cubicBezTo>
                      <a:cubicBezTo>
                        <a:pt x="157" y="0"/>
                        <a:pt x="164" y="6"/>
                        <a:pt x="164" y="14"/>
                      </a:cubicBezTo>
                      <a:lnTo>
                        <a:pt x="164" y="114"/>
                      </a:lnTo>
                      <a:close/>
                      <a:moveTo>
                        <a:pt x="149" y="11"/>
                      </a:moveTo>
                      <a:cubicBezTo>
                        <a:pt x="15" y="11"/>
                        <a:pt x="15" y="11"/>
                        <a:pt x="15" y="11"/>
                      </a:cubicBezTo>
                      <a:cubicBezTo>
                        <a:pt x="13" y="11"/>
                        <a:pt x="12" y="13"/>
                        <a:pt x="12" y="14"/>
                      </a:cubicBezTo>
                      <a:cubicBezTo>
                        <a:pt x="12" y="25"/>
                        <a:pt x="17" y="34"/>
                        <a:pt x="25" y="40"/>
                      </a:cubicBezTo>
                      <a:cubicBezTo>
                        <a:pt x="37" y="50"/>
                        <a:pt x="50" y="59"/>
                        <a:pt x="62" y="69"/>
                      </a:cubicBezTo>
                      <a:cubicBezTo>
                        <a:pt x="67" y="73"/>
                        <a:pt x="76" y="82"/>
                        <a:pt x="82" y="82"/>
                      </a:cubicBezTo>
                      <a:cubicBezTo>
                        <a:pt x="82" y="82"/>
                        <a:pt x="82" y="82"/>
                        <a:pt x="82" y="82"/>
                      </a:cubicBezTo>
                      <a:cubicBezTo>
                        <a:pt x="82" y="82"/>
                        <a:pt x="82" y="82"/>
                        <a:pt x="82" y="82"/>
                      </a:cubicBezTo>
                      <a:cubicBezTo>
                        <a:pt x="89" y="82"/>
                        <a:pt x="97" y="73"/>
                        <a:pt x="102" y="69"/>
                      </a:cubicBezTo>
                      <a:cubicBezTo>
                        <a:pt x="114" y="59"/>
                        <a:pt x="127" y="50"/>
                        <a:pt x="139" y="40"/>
                      </a:cubicBezTo>
                      <a:cubicBezTo>
                        <a:pt x="145" y="36"/>
                        <a:pt x="152" y="25"/>
                        <a:pt x="152" y="18"/>
                      </a:cubicBezTo>
                      <a:cubicBezTo>
                        <a:pt x="152" y="15"/>
                        <a:pt x="153" y="11"/>
                        <a:pt x="149" y="11"/>
                      </a:cubicBezTo>
                      <a:close/>
                      <a:moveTo>
                        <a:pt x="152" y="43"/>
                      </a:moveTo>
                      <a:cubicBezTo>
                        <a:pt x="150" y="46"/>
                        <a:pt x="148" y="48"/>
                        <a:pt x="146" y="50"/>
                      </a:cubicBezTo>
                      <a:cubicBezTo>
                        <a:pt x="133" y="60"/>
                        <a:pt x="120" y="70"/>
                        <a:pt x="107" y="80"/>
                      </a:cubicBezTo>
                      <a:cubicBezTo>
                        <a:pt x="100" y="86"/>
                        <a:pt x="92" y="93"/>
                        <a:pt x="82" y="93"/>
                      </a:cubicBezTo>
                      <a:cubicBezTo>
                        <a:pt x="82" y="93"/>
                        <a:pt x="82" y="93"/>
                        <a:pt x="82" y="93"/>
                      </a:cubicBezTo>
                      <a:cubicBezTo>
                        <a:pt x="82" y="93"/>
                        <a:pt x="82" y="93"/>
                        <a:pt x="82" y="93"/>
                      </a:cubicBezTo>
                      <a:cubicBezTo>
                        <a:pt x="72" y="93"/>
                        <a:pt x="64" y="86"/>
                        <a:pt x="57" y="80"/>
                      </a:cubicBezTo>
                      <a:cubicBezTo>
                        <a:pt x="44" y="70"/>
                        <a:pt x="31" y="60"/>
                        <a:pt x="18" y="50"/>
                      </a:cubicBezTo>
                      <a:cubicBezTo>
                        <a:pt x="16" y="48"/>
                        <a:pt x="14" y="46"/>
                        <a:pt x="12" y="43"/>
                      </a:cubicBezTo>
                      <a:cubicBezTo>
                        <a:pt x="12" y="114"/>
                        <a:pt x="12" y="114"/>
                        <a:pt x="12" y="114"/>
                      </a:cubicBezTo>
                      <a:cubicBezTo>
                        <a:pt x="12" y="115"/>
                        <a:pt x="13" y="117"/>
                        <a:pt x="15" y="117"/>
                      </a:cubicBezTo>
                      <a:cubicBezTo>
                        <a:pt x="149" y="117"/>
                        <a:pt x="149" y="117"/>
                        <a:pt x="149" y="117"/>
                      </a:cubicBezTo>
                      <a:cubicBezTo>
                        <a:pt x="151" y="117"/>
                        <a:pt x="152" y="115"/>
                        <a:pt x="152" y="114"/>
                      </a:cubicBezTo>
                      <a:lnTo>
                        <a:pt x="152" y="43"/>
                      </a:lnTo>
                      <a:close/>
                    </a:path>
                  </a:pathLst>
                </a:custGeom>
                <a:solidFill>
                  <a:srgbClr val="C00000"/>
                </a:solidFill>
                <a:ln>
                  <a:noFill/>
                </a:ln>
                <a:effectLst>
                  <a:outerShdw blurRad="50800" dist="38100" dir="2700000" algn="tl" rotWithShape="0">
                    <a:prstClr val="black">
                      <a:alpha val="40000"/>
                    </a:prstClr>
                  </a:outerShdw>
                </a:effectLst>
              </p:spPr>
              <p:txBody>
                <a:bodyPr lIns="121882" tIns="60941" rIns="121882" bIns="60941"/>
                <a:lstStyle/>
                <a:p>
                  <a:pPr algn="ctr">
                    <a:defRPr/>
                  </a:pPr>
                  <a:endParaRPr lang="en-US" sz="2932" kern="0">
                    <a:solidFill>
                      <a:srgbClr val="000000"/>
                    </a:solidFill>
                    <a:latin typeface="+mn-lt"/>
                    <a:ea typeface="+mn-ea"/>
                    <a:cs typeface="+mn-ea"/>
                    <a:sym typeface="+mn-lt"/>
                  </a:endParaRPr>
                </a:p>
              </p:txBody>
            </p:sp>
          </p:grpSp>
        </p:grpSp>
        <p:grpSp>
          <p:nvGrpSpPr>
            <p:cNvPr id="288" name="组合 372"/>
            <p:cNvGrpSpPr>
              <a:grpSpLocks/>
            </p:cNvGrpSpPr>
            <p:nvPr/>
          </p:nvGrpSpPr>
          <p:grpSpPr bwMode="auto">
            <a:xfrm>
              <a:off x="6225306" y="4690347"/>
              <a:ext cx="1602296" cy="1850212"/>
              <a:chOff x="4669803" y="3518846"/>
              <a:chExt cx="1202093" cy="1388087"/>
            </a:xfrm>
          </p:grpSpPr>
          <p:sp>
            <p:nvSpPr>
              <p:cNvPr id="317" name="Freeform 12"/>
              <p:cNvSpPr>
                <a:spLocks/>
              </p:cNvSpPr>
              <p:nvPr/>
            </p:nvSpPr>
            <p:spPr bwMode="auto">
              <a:xfrm>
                <a:off x="4741808" y="3558921"/>
                <a:ext cx="528993" cy="237637"/>
              </a:xfrm>
              <a:custGeom>
                <a:avLst/>
                <a:gdLst>
                  <a:gd name="T0" fmla="*/ 0 w 515"/>
                  <a:gd name="T1" fmla="*/ 231 h 231"/>
                  <a:gd name="T2" fmla="*/ 398 w 515"/>
                  <a:gd name="T3" fmla="*/ 0 h 231"/>
                  <a:gd name="T4" fmla="*/ 515 w 515"/>
                  <a:gd name="T5" fmla="*/ 0 h 231"/>
                  <a:gd name="T6" fmla="*/ 515 w 515"/>
                  <a:gd name="T7" fmla="*/ 231 h 231"/>
                  <a:gd name="T8" fmla="*/ 0 w 515"/>
                  <a:gd name="T9" fmla="*/ 231 h 231"/>
                </a:gdLst>
                <a:ahLst/>
                <a:cxnLst>
                  <a:cxn ang="0">
                    <a:pos x="T0" y="T1"/>
                  </a:cxn>
                  <a:cxn ang="0">
                    <a:pos x="T2" y="T3"/>
                  </a:cxn>
                  <a:cxn ang="0">
                    <a:pos x="T4" y="T5"/>
                  </a:cxn>
                  <a:cxn ang="0">
                    <a:pos x="T6" y="T7"/>
                  </a:cxn>
                  <a:cxn ang="0">
                    <a:pos x="T8" y="T9"/>
                  </a:cxn>
                </a:cxnLst>
                <a:rect l="0" t="0" r="r" b="b"/>
                <a:pathLst>
                  <a:path w="515" h="231">
                    <a:moveTo>
                      <a:pt x="0" y="231"/>
                    </a:moveTo>
                    <a:lnTo>
                      <a:pt x="398" y="0"/>
                    </a:lnTo>
                    <a:lnTo>
                      <a:pt x="515" y="0"/>
                    </a:lnTo>
                    <a:lnTo>
                      <a:pt x="515" y="231"/>
                    </a:lnTo>
                    <a:lnTo>
                      <a:pt x="0" y="231"/>
                    </a:lnTo>
                    <a:close/>
                  </a:path>
                </a:pathLst>
              </a:custGeom>
              <a:solidFill>
                <a:srgbClr val="6B3C1D"/>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grpSp>
            <p:nvGrpSpPr>
              <p:cNvPr id="318" name="组合 402"/>
              <p:cNvGrpSpPr>
                <a:grpSpLocks/>
              </p:cNvGrpSpPr>
              <p:nvPr/>
            </p:nvGrpSpPr>
            <p:grpSpPr bwMode="auto">
              <a:xfrm>
                <a:off x="4669803" y="3518846"/>
                <a:ext cx="1202093" cy="1388087"/>
                <a:chOff x="4669803" y="3518846"/>
                <a:chExt cx="1202093" cy="1388087"/>
              </a:xfrm>
            </p:grpSpPr>
            <p:sp>
              <p:nvSpPr>
                <p:cNvPr id="319" name="Freeform 13"/>
                <p:cNvSpPr>
                  <a:spLocks/>
                </p:cNvSpPr>
                <p:nvPr/>
              </p:nvSpPr>
              <p:spPr bwMode="auto">
                <a:xfrm>
                  <a:off x="4669110" y="3518472"/>
                  <a:ext cx="1203382" cy="1388747"/>
                </a:xfrm>
                <a:custGeom>
                  <a:avLst/>
                  <a:gdLst>
                    <a:gd name="T0" fmla="*/ 0 w 1171"/>
                    <a:gd name="T1" fmla="*/ 1014 h 1352"/>
                    <a:gd name="T2" fmla="*/ 0 w 1171"/>
                    <a:gd name="T3" fmla="*/ 338 h 1352"/>
                    <a:gd name="T4" fmla="*/ 585 w 1171"/>
                    <a:gd name="T5" fmla="*/ 0 h 1352"/>
                    <a:gd name="T6" fmla="*/ 1171 w 1171"/>
                    <a:gd name="T7" fmla="*/ 338 h 1352"/>
                    <a:gd name="T8" fmla="*/ 1171 w 1171"/>
                    <a:gd name="T9" fmla="*/ 1014 h 1352"/>
                    <a:gd name="T10" fmla="*/ 585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5" y="0"/>
                      </a:lnTo>
                      <a:lnTo>
                        <a:pt x="1171" y="338"/>
                      </a:lnTo>
                      <a:lnTo>
                        <a:pt x="1171" y="1014"/>
                      </a:lnTo>
                      <a:lnTo>
                        <a:pt x="585"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lIns="91424" tIns="45713" rIns="91424" bIns="45713"/>
                <a:lstStyle/>
                <a:p>
                  <a:pPr>
                    <a:defRPr/>
                  </a:pPr>
                  <a:endParaRPr lang="zh-CN" altLang="en-US">
                    <a:latin typeface="+mn-lt"/>
                    <a:ea typeface="+mn-ea"/>
                    <a:cs typeface="+mn-ea"/>
                    <a:sym typeface="+mn-lt"/>
                  </a:endParaRPr>
                </a:p>
              </p:txBody>
            </p:sp>
            <p:sp>
              <p:nvSpPr>
                <p:cNvPr id="320" name="Freeform 20"/>
                <p:cNvSpPr>
                  <a:spLocks/>
                </p:cNvSpPr>
                <p:nvPr/>
              </p:nvSpPr>
              <p:spPr bwMode="auto">
                <a:xfrm>
                  <a:off x="4741808" y="3558921"/>
                  <a:ext cx="408346" cy="441568"/>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rgbClr val="C00000"/>
                </a:solidFill>
                <a:ln w="28575" cap="flat">
                  <a:noFill/>
                  <a:prstDash val="solid"/>
                  <a:miter lim="800000"/>
                  <a:headEnd/>
                  <a:tailEnd/>
                </a:ln>
                <a:effectLst>
                  <a:outerShdw blurRad="279400" dist="76200" dir="2700000" algn="tl" rotWithShape="0">
                    <a:prstClr val="black">
                      <a:alpha val="28000"/>
                    </a:prstClr>
                  </a:outerShdw>
                </a:effectLst>
                <a:extLst/>
              </p:spPr>
              <p:txBody>
                <a:bodyPr lIns="91424" tIns="45713" rIns="91424" bIns="45713"/>
                <a:lstStyle/>
                <a:p>
                  <a:pPr>
                    <a:defRPr/>
                  </a:pPr>
                  <a:endParaRPr lang="zh-CN" altLang="en-US">
                    <a:latin typeface="+mn-lt"/>
                    <a:ea typeface="+mn-ea"/>
                    <a:cs typeface="+mn-ea"/>
                    <a:sym typeface="+mn-lt"/>
                  </a:endParaRPr>
                </a:p>
              </p:txBody>
            </p:sp>
            <p:sp>
              <p:nvSpPr>
                <p:cNvPr id="321" name="Freeform 30"/>
                <p:cNvSpPr>
                  <a:spLocks noEditPoints="1"/>
                </p:cNvSpPr>
                <p:nvPr/>
              </p:nvSpPr>
              <p:spPr bwMode="auto">
                <a:xfrm>
                  <a:off x="4894938" y="3772963"/>
                  <a:ext cx="94352" cy="198874"/>
                </a:xfrm>
                <a:custGeom>
                  <a:avLst/>
                  <a:gdLst>
                    <a:gd name="T0" fmla="*/ 50 w 50"/>
                    <a:gd name="T1" fmla="*/ 82 h 107"/>
                    <a:gd name="T2" fmla="*/ 42 w 50"/>
                    <a:gd name="T3" fmla="*/ 99 h 107"/>
                    <a:gd name="T4" fmla="*/ 25 w 50"/>
                    <a:gd name="T5" fmla="*/ 107 h 107"/>
                    <a:gd name="T6" fmla="*/ 7 w 50"/>
                    <a:gd name="T7" fmla="*/ 99 h 107"/>
                    <a:gd name="T8" fmla="*/ 0 w 50"/>
                    <a:gd name="T9" fmla="*/ 82 h 107"/>
                    <a:gd name="T10" fmla="*/ 0 w 50"/>
                    <a:gd name="T11" fmla="*/ 25 h 107"/>
                    <a:gd name="T12" fmla="*/ 7 w 50"/>
                    <a:gd name="T13" fmla="*/ 7 h 107"/>
                    <a:gd name="T14" fmla="*/ 25 w 50"/>
                    <a:gd name="T15" fmla="*/ 0 h 107"/>
                    <a:gd name="T16" fmla="*/ 42 w 50"/>
                    <a:gd name="T17" fmla="*/ 7 h 107"/>
                    <a:gd name="T18" fmla="*/ 50 w 50"/>
                    <a:gd name="T19" fmla="*/ 25 h 107"/>
                    <a:gd name="T20" fmla="*/ 50 w 50"/>
                    <a:gd name="T21" fmla="*/ 82 h 107"/>
                    <a:gd name="T22" fmla="*/ 33 w 50"/>
                    <a:gd name="T23" fmla="*/ 24 h 107"/>
                    <a:gd name="T24" fmla="*/ 31 w 50"/>
                    <a:gd name="T25" fmla="*/ 18 h 107"/>
                    <a:gd name="T26" fmla="*/ 24 w 50"/>
                    <a:gd name="T27" fmla="*/ 15 h 107"/>
                    <a:gd name="T28" fmla="*/ 18 w 50"/>
                    <a:gd name="T29" fmla="*/ 18 h 107"/>
                    <a:gd name="T30" fmla="*/ 15 w 50"/>
                    <a:gd name="T31" fmla="*/ 24 h 107"/>
                    <a:gd name="T32" fmla="*/ 15 w 50"/>
                    <a:gd name="T33" fmla="*/ 82 h 107"/>
                    <a:gd name="T34" fmla="*/ 18 w 50"/>
                    <a:gd name="T35" fmla="*/ 88 h 107"/>
                    <a:gd name="T36" fmla="*/ 24 w 50"/>
                    <a:gd name="T37" fmla="*/ 91 h 107"/>
                    <a:gd name="T38" fmla="*/ 31 w 50"/>
                    <a:gd name="T39" fmla="*/ 88 h 107"/>
                    <a:gd name="T40" fmla="*/ 33 w 50"/>
                    <a:gd name="T41" fmla="*/ 82 h 107"/>
                    <a:gd name="T42" fmla="*/ 33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7" y="95"/>
                        <a:pt x="42" y="99"/>
                      </a:cubicBezTo>
                      <a:cubicBezTo>
                        <a:pt x="38" y="104"/>
                        <a:pt x="32" y="107"/>
                        <a:pt x="25" y="107"/>
                      </a:cubicBezTo>
                      <a:cubicBezTo>
                        <a:pt x="18" y="107"/>
                        <a:pt x="12" y="104"/>
                        <a:pt x="7" y="99"/>
                      </a:cubicBezTo>
                      <a:cubicBezTo>
                        <a:pt x="2" y="95"/>
                        <a:pt x="0" y="89"/>
                        <a:pt x="0" y="82"/>
                      </a:cubicBezTo>
                      <a:cubicBezTo>
                        <a:pt x="0" y="25"/>
                        <a:pt x="0" y="25"/>
                        <a:pt x="0" y="25"/>
                      </a:cubicBezTo>
                      <a:cubicBezTo>
                        <a:pt x="0" y="18"/>
                        <a:pt x="2" y="12"/>
                        <a:pt x="7" y="7"/>
                      </a:cubicBezTo>
                      <a:cubicBezTo>
                        <a:pt x="12" y="2"/>
                        <a:pt x="18" y="0"/>
                        <a:pt x="25" y="0"/>
                      </a:cubicBezTo>
                      <a:cubicBezTo>
                        <a:pt x="32" y="0"/>
                        <a:pt x="38" y="2"/>
                        <a:pt x="42" y="7"/>
                      </a:cubicBezTo>
                      <a:cubicBezTo>
                        <a:pt x="47" y="12"/>
                        <a:pt x="50" y="18"/>
                        <a:pt x="50" y="25"/>
                      </a:cubicBezTo>
                      <a:lnTo>
                        <a:pt x="50" y="82"/>
                      </a:lnTo>
                      <a:close/>
                      <a:moveTo>
                        <a:pt x="33" y="24"/>
                      </a:moveTo>
                      <a:cubicBezTo>
                        <a:pt x="33" y="22"/>
                        <a:pt x="33" y="20"/>
                        <a:pt x="31" y="18"/>
                      </a:cubicBezTo>
                      <a:cubicBezTo>
                        <a:pt x="29" y="16"/>
                        <a:pt x="27" y="15"/>
                        <a:pt x="24" y="15"/>
                      </a:cubicBezTo>
                      <a:cubicBezTo>
                        <a:pt x="22" y="15"/>
                        <a:pt x="20" y="16"/>
                        <a:pt x="18" y="18"/>
                      </a:cubicBezTo>
                      <a:cubicBezTo>
                        <a:pt x="16" y="20"/>
                        <a:pt x="15" y="22"/>
                        <a:pt x="15" y="24"/>
                      </a:cubicBezTo>
                      <a:cubicBezTo>
                        <a:pt x="15" y="82"/>
                        <a:pt x="15" y="82"/>
                        <a:pt x="15" y="82"/>
                      </a:cubicBezTo>
                      <a:cubicBezTo>
                        <a:pt x="15" y="84"/>
                        <a:pt x="16" y="86"/>
                        <a:pt x="18" y="88"/>
                      </a:cubicBezTo>
                      <a:cubicBezTo>
                        <a:pt x="20" y="90"/>
                        <a:pt x="22" y="91"/>
                        <a:pt x="24" y="91"/>
                      </a:cubicBezTo>
                      <a:cubicBezTo>
                        <a:pt x="27" y="91"/>
                        <a:pt x="29" y="90"/>
                        <a:pt x="31" y="88"/>
                      </a:cubicBezTo>
                      <a:cubicBezTo>
                        <a:pt x="33" y="86"/>
                        <a:pt x="33" y="84"/>
                        <a:pt x="33" y="82"/>
                      </a:cubicBezTo>
                      <a:lnTo>
                        <a:pt x="33"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sp>
              <p:nvSpPr>
                <p:cNvPr id="322" name="Freeform 31"/>
                <p:cNvSpPr>
                  <a:spLocks noEditPoints="1"/>
                </p:cNvSpPr>
                <p:nvPr/>
              </p:nvSpPr>
              <p:spPr bwMode="auto">
                <a:xfrm>
                  <a:off x="5009398" y="3774649"/>
                  <a:ext cx="98993" cy="195503"/>
                </a:xfrm>
                <a:custGeom>
                  <a:avLst/>
                  <a:gdLst>
                    <a:gd name="T0" fmla="*/ 0 w 97"/>
                    <a:gd name="T1" fmla="*/ 120 h 191"/>
                    <a:gd name="T2" fmla="*/ 49 w 97"/>
                    <a:gd name="T3" fmla="*/ 0 h 191"/>
                    <a:gd name="T4" fmla="*/ 78 w 97"/>
                    <a:gd name="T5" fmla="*/ 0 h 191"/>
                    <a:gd name="T6" fmla="*/ 78 w 97"/>
                    <a:gd name="T7" fmla="*/ 120 h 191"/>
                    <a:gd name="T8" fmla="*/ 97 w 97"/>
                    <a:gd name="T9" fmla="*/ 120 h 191"/>
                    <a:gd name="T10" fmla="*/ 97 w 97"/>
                    <a:gd name="T11" fmla="*/ 149 h 191"/>
                    <a:gd name="T12" fmla="*/ 78 w 97"/>
                    <a:gd name="T13" fmla="*/ 149 h 191"/>
                    <a:gd name="T14" fmla="*/ 78 w 97"/>
                    <a:gd name="T15" fmla="*/ 191 h 191"/>
                    <a:gd name="T16" fmla="*/ 49 w 97"/>
                    <a:gd name="T17" fmla="*/ 191 h 191"/>
                    <a:gd name="T18" fmla="*/ 49 w 97"/>
                    <a:gd name="T19" fmla="*/ 149 h 191"/>
                    <a:gd name="T20" fmla="*/ 0 w 97"/>
                    <a:gd name="T21" fmla="*/ 149 h 191"/>
                    <a:gd name="T22" fmla="*/ 0 w 97"/>
                    <a:gd name="T23" fmla="*/ 120 h 191"/>
                    <a:gd name="T24" fmla="*/ 49 w 97"/>
                    <a:gd name="T25" fmla="*/ 120 h 191"/>
                    <a:gd name="T26" fmla="*/ 49 w 97"/>
                    <a:gd name="T27" fmla="*/ 62 h 191"/>
                    <a:gd name="T28" fmla="*/ 25 w 97"/>
                    <a:gd name="T29" fmla="*/ 120 h 191"/>
                    <a:gd name="T30" fmla="*/ 49 w 97"/>
                    <a:gd name="T31"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191">
                      <a:moveTo>
                        <a:pt x="0" y="120"/>
                      </a:moveTo>
                      <a:lnTo>
                        <a:pt x="49" y="0"/>
                      </a:lnTo>
                      <a:lnTo>
                        <a:pt x="78" y="0"/>
                      </a:lnTo>
                      <a:lnTo>
                        <a:pt x="78" y="120"/>
                      </a:lnTo>
                      <a:lnTo>
                        <a:pt x="97" y="120"/>
                      </a:lnTo>
                      <a:lnTo>
                        <a:pt x="97" y="149"/>
                      </a:lnTo>
                      <a:lnTo>
                        <a:pt x="78" y="149"/>
                      </a:lnTo>
                      <a:lnTo>
                        <a:pt x="78" y="191"/>
                      </a:lnTo>
                      <a:lnTo>
                        <a:pt x="49" y="191"/>
                      </a:lnTo>
                      <a:lnTo>
                        <a:pt x="49" y="149"/>
                      </a:lnTo>
                      <a:lnTo>
                        <a:pt x="0" y="149"/>
                      </a:lnTo>
                      <a:lnTo>
                        <a:pt x="0" y="120"/>
                      </a:lnTo>
                      <a:close/>
                      <a:moveTo>
                        <a:pt x="49" y="120"/>
                      </a:moveTo>
                      <a:lnTo>
                        <a:pt x="49" y="62"/>
                      </a:lnTo>
                      <a:lnTo>
                        <a:pt x="25" y="120"/>
                      </a:lnTo>
                      <a:lnTo>
                        <a:pt x="49" y="1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sp>
              <p:nvSpPr>
                <p:cNvPr id="323" name="Freeform 6"/>
                <p:cNvSpPr>
                  <a:spLocks noEditPoints="1"/>
                </p:cNvSpPr>
                <p:nvPr/>
              </p:nvSpPr>
              <p:spPr bwMode="auto">
                <a:xfrm>
                  <a:off x="5038786" y="4142060"/>
                  <a:ext cx="448561" cy="330333"/>
                </a:xfrm>
                <a:custGeom>
                  <a:avLst/>
                  <a:gdLst>
                    <a:gd name="T0" fmla="*/ 176 w 176"/>
                    <a:gd name="T1" fmla="*/ 99 h 117"/>
                    <a:gd name="T2" fmla="*/ 176 w 176"/>
                    <a:gd name="T3" fmla="*/ 108 h 117"/>
                    <a:gd name="T4" fmla="*/ 161 w 176"/>
                    <a:gd name="T5" fmla="*/ 117 h 117"/>
                    <a:gd name="T6" fmla="*/ 15 w 176"/>
                    <a:gd name="T7" fmla="*/ 117 h 117"/>
                    <a:gd name="T8" fmla="*/ 0 w 176"/>
                    <a:gd name="T9" fmla="*/ 108 h 117"/>
                    <a:gd name="T10" fmla="*/ 0 w 176"/>
                    <a:gd name="T11" fmla="*/ 99 h 117"/>
                    <a:gd name="T12" fmla="*/ 15 w 176"/>
                    <a:gd name="T13" fmla="*/ 99 h 117"/>
                    <a:gd name="T14" fmla="*/ 161 w 176"/>
                    <a:gd name="T15" fmla="*/ 99 h 117"/>
                    <a:gd name="T16" fmla="*/ 176 w 176"/>
                    <a:gd name="T17" fmla="*/ 99 h 117"/>
                    <a:gd name="T18" fmla="*/ 24 w 176"/>
                    <a:gd name="T19" fmla="*/ 79 h 117"/>
                    <a:gd name="T20" fmla="*/ 24 w 176"/>
                    <a:gd name="T21" fmla="*/ 14 h 117"/>
                    <a:gd name="T22" fmla="*/ 38 w 176"/>
                    <a:gd name="T23" fmla="*/ 0 h 117"/>
                    <a:gd name="T24" fmla="*/ 138 w 176"/>
                    <a:gd name="T25" fmla="*/ 0 h 117"/>
                    <a:gd name="T26" fmla="*/ 152 w 176"/>
                    <a:gd name="T27" fmla="*/ 14 h 117"/>
                    <a:gd name="T28" fmla="*/ 152 w 176"/>
                    <a:gd name="T29" fmla="*/ 79 h 117"/>
                    <a:gd name="T30" fmla="*/ 138 w 176"/>
                    <a:gd name="T31" fmla="*/ 93 h 117"/>
                    <a:gd name="T32" fmla="*/ 38 w 176"/>
                    <a:gd name="T33" fmla="*/ 93 h 117"/>
                    <a:gd name="T34" fmla="*/ 24 w 176"/>
                    <a:gd name="T35" fmla="*/ 79 h 117"/>
                    <a:gd name="T36" fmla="*/ 35 w 176"/>
                    <a:gd name="T37" fmla="*/ 79 h 117"/>
                    <a:gd name="T38" fmla="*/ 38 w 176"/>
                    <a:gd name="T39" fmla="*/ 82 h 117"/>
                    <a:gd name="T40" fmla="*/ 138 w 176"/>
                    <a:gd name="T41" fmla="*/ 82 h 117"/>
                    <a:gd name="T42" fmla="*/ 141 w 176"/>
                    <a:gd name="T43" fmla="*/ 79 h 117"/>
                    <a:gd name="T44" fmla="*/ 141 w 176"/>
                    <a:gd name="T45" fmla="*/ 14 h 117"/>
                    <a:gd name="T46" fmla="*/ 138 w 176"/>
                    <a:gd name="T47" fmla="*/ 11 h 117"/>
                    <a:gd name="T48" fmla="*/ 38 w 176"/>
                    <a:gd name="T49" fmla="*/ 11 h 117"/>
                    <a:gd name="T50" fmla="*/ 35 w 176"/>
                    <a:gd name="T51" fmla="*/ 14 h 117"/>
                    <a:gd name="T52" fmla="*/ 35 w 176"/>
                    <a:gd name="T53" fmla="*/ 79 h 117"/>
                    <a:gd name="T54" fmla="*/ 97 w 176"/>
                    <a:gd name="T55" fmla="*/ 107 h 117"/>
                    <a:gd name="T56" fmla="*/ 95 w 176"/>
                    <a:gd name="T57" fmla="*/ 105 h 117"/>
                    <a:gd name="T58" fmla="*/ 81 w 176"/>
                    <a:gd name="T59" fmla="*/ 105 h 117"/>
                    <a:gd name="T60" fmla="*/ 79 w 176"/>
                    <a:gd name="T61" fmla="*/ 107 h 117"/>
                    <a:gd name="T62" fmla="*/ 81 w 176"/>
                    <a:gd name="T63" fmla="*/ 108 h 117"/>
                    <a:gd name="T64" fmla="*/ 95 w 176"/>
                    <a:gd name="T65" fmla="*/ 108 h 117"/>
                    <a:gd name="T66" fmla="*/ 97 w 176"/>
                    <a:gd name="T67" fmla="*/ 10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17">
                      <a:moveTo>
                        <a:pt x="176" y="99"/>
                      </a:moveTo>
                      <a:cubicBezTo>
                        <a:pt x="176" y="108"/>
                        <a:pt x="176" y="108"/>
                        <a:pt x="176" y="108"/>
                      </a:cubicBezTo>
                      <a:cubicBezTo>
                        <a:pt x="176" y="113"/>
                        <a:pt x="169" y="117"/>
                        <a:pt x="161" y="117"/>
                      </a:cubicBezTo>
                      <a:cubicBezTo>
                        <a:pt x="15" y="117"/>
                        <a:pt x="15" y="117"/>
                        <a:pt x="15" y="117"/>
                      </a:cubicBezTo>
                      <a:cubicBezTo>
                        <a:pt x="7" y="117"/>
                        <a:pt x="0" y="113"/>
                        <a:pt x="0" y="108"/>
                      </a:cubicBezTo>
                      <a:cubicBezTo>
                        <a:pt x="0" y="99"/>
                        <a:pt x="0" y="99"/>
                        <a:pt x="0" y="99"/>
                      </a:cubicBezTo>
                      <a:cubicBezTo>
                        <a:pt x="15" y="99"/>
                        <a:pt x="15" y="99"/>
                        <a:pt x="15" y="99"/>
                      </a:cubicBezTo>
                      <a:cubicBezTo>
                        <a:pt x="161" y="99"/>
                        <a:pt x="161" y="99"/>
                        <a:pt x="161" y="99"/>
                      </a:cubicBezTo>
                      <a:lnTo>
                        <a:pt x="176" y="99"/>
                      </a:lnTo>
                      <a:close/>
                      <a:moveTo>
                        <a:pt x="24" y="79"/>
                      </a:moveTo>
                      <a:cubicBezTo>
                        <a:pt x="24" y="14"/>
                        <a:pt x="24" y="14"/>
                        <a:pt x="24" y="14"/>
                      </a:cubicBezTo>
                      <a:cubicBezTo>
                        <a:pt x="24" y="6"/>
                        <a:pt x="30" y="0"/>
                        <a:pt x="38" y="0"/>
                      </a:cubicBezTo>
                      <a:cubicBezTo>
                        <a:pt x="138" y="0"/>
                        <a:pt x="138" y="0"/>
                        <a:pt x="138" y="0"/>
                      </a:cubicBezTo>
                      <a:cubicBezTo>
                        <a:pt x="146" y="0"/>
                        <a:pt x="152" y="6"/>
                        <a:pt x="152" y="14"/>
                      </a:cubicBezTo>
                      <a:cubicBezTo>
                        <a:pt x="152" y="79"/>
                        <a:pt x="152" y="79"/>
                        <a:pt x="152" y="79"/>
                      </a:cubicBezTo>
                      <a:cubicBezTo>
                        <a:pt x="152" y="87"/>
                        <a:pt x="146" y="93"/>
                        <a:pt x="138" y="93"/>
                      </a:cubicBezTo>
                      <a:cubicBezTo>
                        <a:pt x="38" y="93"/>
                        <a:pt x="38" y="93"/>
                        <a:pt x="38" y="93"/>
                      </a:cubicBezTo>
                      <a:cubicBezTo>
                        <a:pt x="30" y="93"/>
                        <a:pt x="24" y="87"/>
                        <a:pt x="24" y="79"/>
                      </a:cubicBezTo>
                      <a:close/>
                      <a:moveTo>
                        <a:pt x="35" y="79"/>
                      </a:moveTo>
                      <a:cubicBezTo>
                        <a:pt x="35" y="80"/>
                        <a:pt x="37" y="82"/>
                        <a:pt x="38" y="82"/>
                      </a:cubicBezTo>
                      <a:cubicBezTo>
                        <a:pt x="138" y="82"/>
                        <a:pt x="138" y="82"/>
                        <a:pt x="138" y="82"/>
                      </a:cubicBezTo>
                      <a:cubicBezTo>
                        <a:pt x="139" y="82"/>
                        <a:pt x="141" y="80"/>
                        <a:pt x="141" y="79"/>
                      </a:cubicBezTo>
                      <a:cubicBezTo>
                        <a:pt x="141" y="14"/>
                        <a:pt x="141" y="14"/>
                        <a:pt x="141" y="14"/>
                      </a:cubicBezTo>
                      <a:cubicBezTo>
                        <a:pt x="141" y="13"/>
                        <a:pt x="139" y="11"/>
                        <a:pt x="138" y="11"/>
                      </a:cubicBezTo>
                      <a:cubicBezTo>
                        <a:pt x="38" y="11"/>
                        <a:pt x="38" y="11"/>
                        <a:pt x="38" y="11"/>
                      </a:cubicBezTo>
                      <a:cubicBezTo>
                        <a:pt x="37" y="11"/>
                        <a:pt x="35" y="13"/>
                        <a:pt x="35" y="14"/>
                      </a:cubicBezTo>
                      <a:lnTo>
                        <a:pt x="35" y="79"/>
                      </a:lnTo>
                      <a:close/>
                      <a:moveTo>
                        <a:pt x="97" y="107"/>
                      </a:moveTo>
                      <a:cubicBezTo>
                        <a:pt x="97" y="106"/>
                        <a:pt x="96" y="105"/>
                        <a:pt x="95" y="105"/>
                      </a:cubicBezTo>
                      <a:cubicBezTo>
                        <a:pt x="81" y="105"/>
                        <a:pt x="81" y="105"/>
                        <a:pt x="81" y="105"/>
                      </a:cubicBezTo>
                      <a:cubicBezTo>
                        <a:pt x="80" y="105"/>
                        <a:pt x="79" y="106"/>
                        <a:pt x="79" y="107"/>
                      </a:cubicBezTo>
                      <a:cubicBezTo>
                        <a:pt x="79" y="107"/>
                        <a:pt x="80" y="108"/>
                        <a:pt x="81" y="108"/>
                      </a:cubicBezTo>
                      <a:cubicBezTo>
                        <a:pt x="95" y="108"/>
                        <a:pt x="95" y="108"/>
                        <a:pt x="95" y="108"/>
                      </a:cubicBezTo>
                      <a:cubicBezTo>
                        <a:pt x="96" y="108"/>
                        <a:pt x="97" y="107"/>
                        <a:pt x="97" y="107"/>
                      </a:cubicBezTo>
                      <a:close/>
                    </a:path>
                  </a:pathLst>
                </a:custGeom>
                <a:solidFill>
                  <a:srgbClr val="C00000"/>
                </a:solidFill>
                <a:ln>
                  <a:noFill/>
                </a:ln>
                <a:effectLst>
                  <a:outerShdw blurRad="50800" dist="38100" dir="2700000" algn="tl" rotWithShape="0">
                    <a:prstClr val="black">
                      <a:alpha val="40000"/>
                    </a:prstClr>
                  </a:outerShdw>
                </a:effectLst>
              </p:spPr>
              <p:txBody>
                <a:bodyPr lIns="121882" tIns="60941" rIns="121882" bIns="60941"/>
                <a:lstStyle/>
                <a:p>
                  <a:pPr algn="ctr">
                    <a:defRPr/>
                  </a:pPr>
                  <a:endParaRPr lang="en-US" sz="2932" kern="0">
                    <a:solidFill>
                      <a:srgbClr val="000000"/>
                    </a:solidFill>
                    <a:latin typeface="+mn-lt"/>
                    <a:ea typeface="+mn-ea"/>
                    <a:cs typeface="+mn-ea"/>
                    <a:sym typeface="+mn-lt"/>
                  </a:endParaRPr>
                </a:p>
              </p:txBody>
            </p:sp>
          </p:grpSp>
        </p:grpSp>
        <p:grpSp>
          <p:nvGrpSpPr>
            <p:cNvPr id="289" name="组合 373"/>
            <p:cNvGrpSpPr>
              <a:grpSpLocks/>
            </p:cNvGrpSpPr>
            <p:nvPr/>
          </p:nvGrpSpPr>
          <p:grpSpPr bwMode="auto">
            <a:xfrm>
              <a:off x="3435313" y="3078254"/>
              <a:ext cx="1599560" cy="1850212"/>
              <a:chOff x="2576663" y="2309403"/>
              <a:chExt cx="1200040" cy="1388087"/>
            </a:xfrm>
          </p:grpSpPr>
          <p:sp>
            <p:nvSpPr>
              <p:cNvPr id="308" name="Freeform 6"/>
              <p:cNvSpPr>
                <a:spLocks/>
              </p:cNvSpPr>
              <p:nvPr/>
            </p:nvSpPr>
            <p:spPr bwMode="auto">
              <a:xfrm>
                <a:off x="2647491" y="2350508"/>
                <a:ext cx="528993" cy="237638"/>
              </a:xfrm>
              <a:custGeom>
                <a:avLst/>
                <a:gdLst>
                  <a:gd name="T0" fmla="*/ 0 w 515"/>
                  <a:gd name="T1" fmla="*/ 231 h 231"/>
                  <a:gd name="T2" fmla="*/ 398 w 515"/>
                  <a:gd name="T3" fmla="*/ 0 h 231"/>
                  <a:gd name="T4" fmla="*/ 515 w 515"/>
                  <a:gd name="T5" fmla="*/ 0 h 231"/>
                  <a:gd name="T6" fmla="*/ 515 w 515"/>
                  <a:gd name="T7" fmla="*/ 231 h 231"/>
                  <a:gd name="T8" fmla="*/ 0 w 515"/>
                  <a:gd name="T9" fmla="*/ 231 h 231"/>
                </a:gdLst>
                <a:ahLst/>
                <a:cxnLst>
                  <a:cxn ang="0">
                    <a:pos x="T0" y="T1"/>
                  </a:cxn>
                  <a:cxn ang="0">
                    <a:pos x="T2" y="T3"/>
                  </a:cxn>
                  <a:cxn ang="0">
                    <a:pos x="T4" y="T5"/>
                  </a:cxn>
                  <a:cxn ang="0">
                    <a:pos x="T6" y="T7"/>
                  </a:cxn>
                  <a:cxn ang="0">
                    <a:pos x="T8" y="T9"/>
                  </a:cxn>
                </a:cxnLst>
                <a:rect l="0" t="0" r="r" b="b"/>
                <a:pathLst>
                  <a:path w="515" h="231">
                    <a:moveTo>
                      <a:pt x="0" y="231"/>
                    </a:moveTo>
                    <a:lnTo>
                      <a:pt x="398" y="0"/>
                    </a:lnTo>
                    <a:lnTo>
                      <a:pt x="515" y="0"/>
                    </a:lnTo>
                    <a:lnTo>
                      <a:pt x="515" y="231"/>
                    </a:lnTo>
                    <a:lnTo>
                      <a:pt x="0" y="231"/>
                    </a:lnTo>
                    <a:close/>
                  </a:path>
                </a:pathLst>
              </a:custGeom>
              <a:solidFill>
                <a:srgbClr val="3C535B"/>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grpSp>
            <p:nvGrpSpPr>
              <p:cNvPr id="309" name="组合 393"/>
              <p:cNvGrpSpPr>
                <a:grpSpLocks/>
              </p:cNvGrpSpPr>
              <p:nvPr/>
            </p:nvGrpSpPr>
            <p:grpSpPr bwMode="auto">
              <a:xfrm>
                <a:off x="2576663" y="2309403"/>
                <a:ext cx="1200040" cy="1388087"/>
                <a:chOff x="2576663" y="2309403"/>
                <a:chExt cx="1200040" cy="1388087"/>
              </a:xfrm>
            </p:grpSpPr>
            <p:sp>
              <p:nvSpPr>
                <p:cNvPr id="310" name="Freeform 7"/>
                <p:cNvSpPr>
                  <a:spLocks/>
                </p:cNvSpPr>
                <p:nvPr/>
              </p:nvSpPr>
              <p:spPr bwMode="auto">
                <a:xfrm>
                  <a:off x="2576340" y="2310059"/>
                  <a:ext cx="1200288" cy="1387063"/>
                </a:xfrm>
                <a:custGeom>
                  <a:avLst/>
                  <a:gdLst>
                    <a:gd name="T0" fmla="*/ 0 w 1169"/>
                    <a:gd name="T1" fmla="*/ 1014 h 1352"/>
                    <a:gd name="T2" fmla="*/ 0 w 1169"/>
                    <a:gd name="T3" fmla="*/ 338 h 1352"/>
                    <a:gd name="T4" fmla="*/ 584 w 1169"/>
                    <a:gd name="T5" fmla="*/ 0 h 1352"/>
                    <a:gd name="T6" fmla="*/ 1169 w 1169"/>
                    <a:gd name="T7" fmla="*/ 338 h 1352"/>
                    <a:gd name="T8" fmla="*/ 1169 w 1169"/>
                    <a:gd name="T9" fmla="*/ 1014 h 1352"/>
                    <a:gd name="T10" fmla="*/ 584 w 1169"/>
                    <a:gd name="T11" fmla="*/ 1352 h 1352"/>
                    <a:gd name="T12" fmla="*/ 0 w 1169"/>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69" h="1352">
                      <a:moveTo>
                        <a:pt x="0" y="1014"/>
                      </a:moveTo>
                      <a:lnTo>
                        <a:pt x="0" y="338"/>
                      </a:lnTo>
                      <a:lnTo>
                        <a:pt x="584" y="0"/>
                      </a:lnTo>
                      <a:lnTo>
                        <a:pt x="1169" y="338"/>
                      </a:lnTo>
                      <a:lnTo>
                        <a:pt x="1169" y="1014"/>
                      </a:lnTo>
                      <a:lnTo>
                        <a:pt x="584"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lIns="91424" tIns="45713" rIns="91424" bIns="45713"/>
                <a:lstStyle/>
                <a:p>
                  <a:pPr>
                    <a:defRPr/>
                  </a:pPr>
                  <a:endParaRPr lang="zh-CN" altLang="en-US">
                    <a:latin typeface="+mn-lt"/>
                    <a:ea typeface="+mn-ea"/>
                    <a:cs typeface="+mn-ea"/>
                    <a:sym typeface="+mn-lt"/>
                  </a:endParaRPr>
                </a:p>
              </p:txBody>
            </p:sp>
            <p:sp>
              <p:nvSpPr>
                <p:cNvPr id="311" name="Freeform 22"/>
                <p:cNvSpPr>
                  <a:spLocks/>
                </p:cNvSpPr>
                <p:nvPr/>
              </p:nvSpPr>
              <p:spPr bwMode="auto">
                <a:xfrm>
                  <a:off x="2647491" y="2350508"/>
                  <a:ext cx="408346" cy="441568"/>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rgbClr val="C00000"/>
                </a:solidFill>
                <a:ln w="28575">
                  <a:noFill/>
                </a:ln>
                <a:effectLst>
                  <a:outerShdw blurRad="279400" dist="76200" dir="2700000" sx="101000" sy="101000" algn="tl" rotWithShape="0">
                    <a:prstClr val="black">
                      <a:alpha val="28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91424" tIns="45713" rIns="91424" bIns="45713" anchor="ctr"/>
                <a:lstStyle/>
                <a:p>
                  <a:pPr algn="ctr">
                    <a:defRPr/>
                  </a:pPr>
                  <a:endParaRPr lang="zh-CN" altLang="en-US">
                    <a:cs typeface="+mn-ea"/>
                    <a:sym typeface="+mn-lt"/>
                  </a:endParaRPr>
                </a:p>
              </p:txBody>
            </p:sp>
            <p:sp>
              <p:nvSpPr>
                <p:cNvPr id="312" name="Freeform 34"/>
                <p:cNvSpPr>
                  <a:spLocks noEditPoints="1"/>
                </p:cNvSpPr>
                <p:nvPr/>
              </p:nvSpPr>
              <p:spPr bwMode="auto">
                <a:xfrm>
                  <a:off x="2806808" y="2562865"/>
                  <a:ext cx="94352" cy="200560"/>
                </a:xfrm>
                <a:custGeom>
                  <a:avLst/>
                  <a:gdLst>
                    <a:gd name="T0" fmla="*/ 50 w 50"/>
                    <a:gd name="T1" fmla="*/ 82 h 107"/>
                    <a:gd name="T2" fmla="*/ 43 w 50"/>
                    <a:gd name="T3" fmla="*/ 99 h 107"/>
                    <a:gd name="T4" fmla="*/ 25 w 50"/>
                    <a:gd name="T5" fmla="*/ 107 h 107"/>
                    <a:gd name="T6" fmla="*/ 7 w 50"/>
                    <a:gd name="T7" fmla="*/ 99 h 107"/>
                    <a:gd name="T8" fmla="*/ 0 w 50"/>
                    <a:gd name="T9" fmla="*/ 82 h 107"/>
                    <a:gd name="T10" fmla="*/ 0 w 50"/>
                    <a:gd name="T11" fmla="*/ 25 h 107"/>
                    <a:gd name="T12" fmla="*/ 7 w 50"/>
                    <a:gd name="T13" fmla="*/ 7 h 107"/>
                    <a:gd name="T14" fmla="*/ 25 w 50"/>
                    <a:gd name="T15" fmla="*/ 0 h 107"/>
                    <a:gd name="T16" fmla="*/ 43 w 50"/>
                    <a:gd name="T17" fmla="*/ 7 h 107"/>
                    <a:gd name="T18" fmla="*/ 50 w 50"/>
                    <a:gd name="T19" fmla="*/ 25 h 107"/>
                    <a:gd name="T20" fmla="*/ 50 w 50"/>
                    <a:gd name="T21" fmla="*/ 82 h 107"/>
                    <a:gd name="T22" fmla="*/ 34 w 50"/>
                    <a:gd name="T23" fmla="*/ 24 h 107"/>
                    <a:gd name="T24" fmla="*/ 31 w 50"/>
                    <a:gd name="T25" fmla="*/ 18 h 107"/>
                    <a:gd name="T26" fmla="*/ 25 w 50"/>
                    <a:gd name="T27" fmla="*/ 15 h 107"/>
                    <a:gd name="T28" fmla="*/ 18 w 50"/>
                    <a:gd name="T29" fmla="*/ 18 h 107"/>
                    <a:gd name="T30" fmla="*/ 16 w 50"/>
                    <a:gd name="T31" fmla="*/ 24 h 107"/>
                    <a:gd name="T32" fmla="*/ 16 w 50"/>
                    <a:gd name="T33" fmla="*/ 81 h 107"/>
                    <a:gd name="T34" fmla="*/ 18 w 50"/>
                    <a:gd name="T35" fmla="*/ 88 h 107"/>
                    <a:gd name="T36" fmla="*/ 25 w 50"/>
                    <a:gd name="T37" fmla="*/ 91 h 107"/>
                    <a:gd name="T38" fmla="*/ 31 w 50"/>
                    <a:gd name="T39" fmla="*/ 88 h 107"/>
                    <a:gd name="T40" fmla="*/ 34 w 50"/>
                    <a:gd name="T41" fmla="*/ 81 h 107"/>
                    <a:gd name="T42" fmla="*/ 34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7" y="95"/>
                        <a:pt x="43" y="99"/>
                      </a:cubicBezTo>
                      <a:cubicBezTo>
                        <a:pt x="38" y="104"/>
                        <a:pt x="32" y="107"/>
                        <a:pt x="25" y="107"/>
                      </a:cubicBezTo>
                      <a:cubicBezTo>
                        <a:pt x="18" y="107"/>
                        <a:pt x="12" y="104"/>
                        <a:pt x="7" y="99"/>
                      </a:cubicBezTo>
                      <a:cubicBezTo>
                        <a:pt x="2" y="95"/>
                        <a:pt x="0" y="89"/>
                        <a:pt x="0" y="82"/>
                      </a:cubicBezTo>
                      <a:cubicBezTo>
                        <a:pt x="0" y="25"/>
                        <a:pt x="0" y="25"/>
                        <a:pt x="0" y="25"/>
                      </a:cubicBezTo>
                      <a:cubicBezTo>
                        <a:pt x="0" y="18"/>
                        <a:pt x="2" y="12"/>
                        <a:pt x="7" y="7"/>
                      </a:cubicBezTo>
                      <a:cubicBezTo>
                        <a:pt x="12" y="2"/>
                        <a:pt x="18" y="0"/>
                        <a:pt x="25" y="0"/>
                      </a:cubicBezTo>
                      <a:cubicBezTo>
                        <a:pt x="32" y="0"/>
                        <a:pt x="38" y="2"/>
                        <a:pt x="43" y="7"/>
                      </a:cubicBezTo>
                      <a:cubicBezTo>
                        <a:pt x="48" y="12"/>
                        <a:pt x="50" y="18"/>
                        <a:pt x="50" y="25"/>
                      </a:cubicBezTo>
                      <a:lnTo>
                        <a:pt x="50" y="82"/>
                      </a:lnTo>
                      <a:close/>
                      <a:moveTo>
                        <a:pt x="34" y="24"/>
                      </a:moveTo>
                      <a:cubicBezTo>
                        <a:pt x="34" y="22"/>
                        <a:pt x="33" y="20"/>
                        <a:pt x="31" y="18"/>
                      </a:cubicBezTo>
                      <a:cubicBezTo>
                        <a:pt x="29" y="16"/>
                        <a:pt x="27" y="15"/>
                        <a:pt x="25" y="15"/>
                      </a:cubicBezTo>
                      <a:cubicBezTo>
                        <a:pt x="22" y="15"/>
                        <a:pt x="20" y="16"/>
                        <a:pt x="18" y="18"/>
                      </a:cubicBezTo>
                      <a:cubicBezTo>
                        <a:pt x="16" y="20"/>
                        <a:pt x="16" y="22"/>
                        <a:pt x="16" y="24"/>
                      </a:cubicBezTo>
                      <a:cubicBezTo>
                        <a:pt x="16" y="81"/>
                        <a:pt x="16" y="81"/>
                        <a:pt x="16" y="81"/>
                      </a:cubicBezTo>
                      <a:cubicBezTo>
                        <a:pt x="16" y="84"/>
                        <a:pt x="16" y="86"/>
                        <a:pt x="18" y="88"/>
                      </a:cubicBezTo>
                      <a:cubicBezTo>
                        <a:pt x="20" y="90"/>
                        <a:pt x="22" y="91"/>
                        <a:pt x="25" y="91"/>
                      </a:cubicBezTo>
                      <a:cubicBezTo>
                        <a:pt x="27" y="91"/>
                        <a:pt x="29" y="90"/>
                        <a:pt x="31" y="88"/>
                      </a:cubicBezTo>
                      <a:cubicBezTo>
                        <a:pt x="33" y="86"/>
                        <a:pt x="34" y="84"/>
                        <a:pt x="34" y="81"/>
                      </a:cubicBezTo>
                      <a:lnTo>
                        <a:pt x="34"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sp>
              <p:nvSpPr>
                <p:cNvPr id="313" name="Freeform 35"/>
                <p:cNvSpPr>
                  <a:spLocks noEditPoints="1"/>
                </p:cNvSpPr>
                <p:nvPr/>
              </p:nvSpPr>
              <p:spPr bwMode="auto">
                <a:xfrm>
                  <a:off x="2925908" y="2562865"/>
                  <a:ext cx="88166" cy="200560"/>
                </a:xfrm>
                <a:custGeom>
                  <a:avLst/>
                  <a:gdLst>
                    <a:gd name="T0" fmla="*/ 31 w 47"/>
                    <a:gd name="T1" fmla="*/ 27 h 107"/>
                    <a:gd name="T2" fmla="*/ 31 w 47"/>
                    <a:gd name="T3" fmla="*/ 24 h 107"/>
                    <a:gd name="T4" fmla="*/ 29 w 47"/>
                    <a:gd name="T5" fmla="*/ 18 h 107"/>
                    <a:gd name="T6" fmla="*/ 23 w 47"/>
                    <a:gd name="T7" fmla="*/ 15 h 107"/>
                    <a:gd name="T8" fmla="*/ 17 w 47"/>
                    <a:gd name="T9" fmla="*/ 18 h 107"/>
                    <a:gd name="T10" fmla="*/ 15 w 47"/>
                    <a:gd name="T11" fmla="*/ 24 h 107"/>
                    <a:gd name="T12" fmla="*/ 15 w 47"/>
                    <a:gd name="T13" fmla="*/ 45 h 107"/>
                    <a:gd name="T14" fmla="*/ 27 w 47"/>
                    <a:gd name="T15" fmla="*/ 40 h 107"/>
                    <a:gd name="T16" fmla="*/ 43 w 47"/>
                    <a:gd name="T17" fmla="*/ 48 h 107"/>
                    <a:gd name="T18" fmla="*/ 47 w 47"/>
                    <a:gd name="T19" fmla="*/ 65 h 107"/>
                    <a:gd name="T20" fmla="*/ 47 w 47"/>
                    <a:gd name="T21" fmla="*/ 83 h 107"/>
                    <a:gd name="T22" fmla="*/ 47 w 47"/>
                    <a:gd name="T23" fmla="*/ 83 h 107"/>
                    <a:gd name="T24" fmla="*/ 40 w 47"/>
                    <a:gd name="T25" fmla="*/ 100 h 107"/>
                    <a:gd name="T26" fmla="*/ 23 w 47"/>
                    <a:gd name="T27" fmla="*/ 107 h 107"/>
                    <a:gd name="T28" fmla="*/ 6 w 47"/>
                    <a:gd name="T29" fmla="*/ 99 h 107"/>
                    <a:gd name="T30" fmla="*/ 0 w 47"/>
                    <a:gd name="T31" fmla="*/ 82 h 107"/>
                    <a:gd name="T32" fmla="*/ 0 w 47"/>
                    <a:gd name="T33" fmla="*/ 25 h 107"/>
                    <a:gd name="T34" fmla="*/ 3 w 47"/>
                    <a:gd name="T35" fmla="*/ 11 h 107"/>
                    <a:gd name="T36" fmla="*/ 14 w 47"/>
                    <a:gd name="T37" fmla="*/ 2 h 107"/>
                    <a:gd name="T38" fmla="*/ 23 w 47"/>
                    <a:gd name="T39" fmla="*/ 0 h 107"/>
                    <a:gd name="T40" fmla="*/ 41 w 47"/>
                    <a:gd name="T41" fmla="*/ 7 h 107"/>
                    <a:gd name="T42" fmla="*/ 47 w 47"/>
                    <a:gd name="T43" fmla="*/ 25 h 107"/>
                    <a:gd name="T44" fmla="*/ 47 w 47"/>
                    <a:gd name="T45" fmla="*/ 27 h 107"/>
                    <a:gd name="T46" fmla="*/ 31 w 47"/>
                    <a:gd name="T47" fmla="*/ 27 h 107"/>
                    <a:gd name="T48" fmla="*/ 15 w 47"/>
                    <a:gd name="T49" fmla="*/ 81 h 107"/>
                    <a:gd name="T50" fmla="*/ 17 w 47"/>
                    <a:gd name="T51" fmla="*/ 88 h 107"/>
                    <a:gd name="T52" fmla="*/ 23 w 47"/>
                    <a:gd name="T53" fmla="*/ 91 h 107"/>
                    <a:gd name="T54" fmla="*/ 29 w 47"/>
                    <a:gd name="T55" fmla="*/ 88 h 107"/>
                    <a:gd name="T56" fmla="*/ 31 w 47"/>
                    <a:gd name="T57" fmla="*/ 81 h 107"/>
                    <a:gd name="T58" fmla="*/ 31 w 47"/>
                    <a:gd name="T59" fmla="*/ 62 h 107"/>
                    <a:gd name="T60" fmla="*/ 27 w 47"/>
                    <a:gd name="T61" fmla="*/ 55 h 107"/>
                    <a:gd name="T62" fmla="*/ 23 w 47"/>
                    <a:gd name="T63" fmla="*/ 53 h 107"/>
                    <a:gd name="T64" fmla="*/ 17 w 47"/>
                    <a:gd name="T65" fmla="*/ 56 h 107"/>
                    <a:gd name="T66" fmla="*/ 15 w 47"/>
                    <a:gd name="T67" fmla="*/ 62 h 107"/>
                    <a:gd name="T68" fmla="*/ 15 w 47"/>
                    <a:gd name="T69" fmla="*/ 8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 h="107">
                      <a:moveTo>
                        <a:pt x="31" y="27"/>
                      </a:moveTo>
                      <a:cubicBezTo>
                        <a:pt x="31" y="24"/>
                        <a:pt x="31" y="24"/>
                        <a:pt x="31" y="24"/>
                      </a:cubicBezTo>
                      <a:cubicBezTo>
                        <a:pt x="31" y="22"/>
                        <a:pt x="30" y="20"/>
                        <a:pt x="29" y="18"/>
                      </a:cubicBezTo>
                      <a:cubicBezTo>
                        <a:pt x="27" y="16"/>
                        <a:pt x="25" y="15"/>
                        <a:pt x="23" y="15"/>
                      </a:cubicBezTo>
                      <a:cubicBezTo>
                        <a:pt x="20" y="15"/>
                        <a:pt x="18" y="16"/>
                        <a:pt x="17" y="18"/>
                      </a:cubicBezTo>
                      <a:cubicBezTo>
                        <a:pt x="16" y="20"/>
                        <a:pt x="15" y="22"/>
                        <a:pt x="15" y="24"/>
                      </a:cubicBezTo>
                      <a:cubicBezTo>
                        <a:pt x="15" y="45"/>
                        <a:pt x="15" y="45"/>
                        <a:pt x="15" y="45"/>
                      </a:cubicBezTo>
                      <a:cubicBezTo>
                        <a:pt x="19" y="42"/>
                        <a:pt x="23" y="40"/>
                        <a:pt x="27" y="40"/>
                      </a:cubicBezTo>
                      <a:cubicBezTo>
                        <a:pt x="34" y="40"/>
                        <a:pt x="39" y="43"/>
                        <a:pt x="43" y="48"/>
                      </a:cubicBezTo>
                      <a:cubicBezTo>
                        <a:pt x="46" y="52"/>
                        <a:pt x="47" y="58"/>
                        <a:pt x="47" y="65"/>
                      </a:cubicBezTo>
                      <a:cubicBezTo>
                        <a:pt x="47" y="83"/>
                        <a:pt x="47" y="83"/>
                        <a:pt x="47" y="83"/>
                      </a:cubicBezTo>
                      <a:cubicBezTo>
                        <a:pt x="47" y="83"/>
                        <a:pt x="47" y="83"/>
                        <a:pt x="47" y="83"/>
                      </a:cubicBezTo>
                      <a:cubicBezTo>
                        <a:pt x="47" y="90"/>
                        <a:pt x="44" y="95"/>
                        <a:pt x="40" y="100"/>
                      </a:cubicBezTo>
                      <a:cubicBezTo>
                        <a:pt x="35" y="104"/>
                        <a:pt x="30" y="107"/>
                        <a:pt x="23" y="107"/>
                      </a:cubicBezTo>
                      <a:cubicBezTo>
                        <a:pt x="16" y="107"/>
                        <a:pt x="11" y="104"/>
                        <a:pt x="6" y="99"/>
                      </a:cubicBezTo>
                      <a:cubicBezTo>
                        <a:pt x="2" y="94"/>
                        <a:pt x="0" y="89"/>
                        <a:pt x="0" y="82"/>
                      </a:cubicBezTo>
                      <a:cubicBezTo>
                        <a:pt x="0" y="25"/>
                        <a:pt x="0" y="25"/>
                        <a:pt x="0" y="25"/>
                      </a:cubicBezTo>
                      <a:cubicBezTo>
                        <a:pt x="0" y="20"/>
                        <a:pt x="1" y="15"/>
                        <a:pt x="3" y="11"/>
                      </a:cubicBezTo>
                      <a:cubicBezTo>
                        <a:pt x="6" y="7"/>
                        <a:pt x="9" y="4"/>
                        <a:pt x="14" y="2"/>
                      </a:cubicBezTo>
                      <a:cubicBezTo>
                        <a:pt x="17" y="0"/>
                        <a:pt x="20" y="0"/>
                        <a:pt x="23" y="0"/>
                      </a:cubicBezTo>
                      <a:cubicBezTo>
                        <a:pt x="30" y="0"/>
                        <a:pt x="36" y="2"/>
                        <a:pt x="41" y="7"/>
                      </a:cubicBezTo>
                      <a:cubicBezTo>
                        <a:pt x="45" y="12"/>
                        <a:pt x="47" y="18"/>
                        <a:pt x="47" y="25"/>
                      </a:cubicBezTo>
                      <a:cubicBezTo>
                        <a:pt x="47" y="27"/>
                        <a:pt x="47" y="27"/>
                        <a:pt x="47" y="27"/>
                      </a:cubicBezTo>
                      <a:lnTo>
                        <a:pt x="31" y="27"/>
                      </a:lnTo>
                      <a:close/>
                      <a:moveTo>
                        <a:pt x="15" y="81"/>
                      </a:moveTo>
                      <a:cubicBezTo>
                        <a:pt x="15" y="84"/>
                        <a:pt x="16" y="86"/>
                        <a:pt x="17" y="88"/>
                      </a:cubicBezTo>
                      <a:cubicBezTo>
                        <a:pt x="18" y="90"/>
                        <a:pt x="20" y="91"/>
                        <a:pt x="23" y="91"/>
                      </a:cubicBezTo>
                      <a:cubicBezTo>
                        <a:pt x="25" y="91"/>
                        <a:pt x="27" y="90"/>
                        <a:pt x="29" y="88"/>
                      </a:cubicBezTo>
                      <a:cubicBezTo>
                        <a:pt x="30" y="86"/>
                        <a:pt x="31" y="84"/>
                        <a:pt x="31" y="81"/>
                      </a:cubicBezTo>
                      <a:cubicBezTo>
                        <a:pt x="31" y="62"/>
                        <a:pt x="31" y="62"/>
                        <a:pt x="31" y="62"/>
                      </a:cubicBezTo>
                      <a:cubicBezTo>
                        <a:pt x="31" y="59"/>
                        <a:pt x="30" y="57"/>
                        <a:pt x="27" y="55"/>
                      </a:cubicBezTo>
                      <a:cubicBezTo>
                        <a:pt x="26" y="54"/>
                        <a:pt x="25" y="53"/>
                        <a:pt x="23" y="53"/>
                      </a:cubicBezTo>
                      <a:cubicBezTo>
                        <a:pt x="20" y="53"/>
                        <a:pt x="18" y="54"/>
                        <a:pt x="17" y="56"/>
                      </a:cubicBezTo>
                      <a:cubicBezTo>
                        <a:pt x="16" y="58"/>
                        <a:pt x="15" y="60"/>
                        <a:pt x="15" y="62"/>
                      </a:cubicBezTo>
                      <a:lnTo>
                        <a:pt x="1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grpSp>
              <p:nvGrpSpPr>
                <p:cNvPr id="314" name="组合 313"/>
                <p:cNvGrpSpPr/>
                <p:nvPr/>
              </p:nvGrpSpPr>
              <p:grpSpPr>
                <a:xfrm>
                  <a:off x="2896243" y="2886070"/>
                  <a:ext cx="533551" cy="454047"/>
                  <a:chOff x="5933005" y="2830391"/>
                  <a:chExt cx="500408" cy="425843"/>
                </a:xfrm>
                <a:solidFill>
                  <a:srgbClr val="C00000"/>
                </a:solidFill>
              </p:grpSpPr>
              <p:sp>
                <p:nvSpPr>
                  <p:cNvPr id="315" name="Freeform 16"/>
                  <p:cNvSpPr>
                    <a:spLocks noEditPoints="1"/>
                  </p:cNvSpPr>
                  <p:nvPr/>
                </p:nvSpPr>
                <p:spPr bwMode="auto">
                  <a:xfrm>
                    <a:off x="5933005" y="2830391"/>
                    <a:ext cx="467486" cy="425843"/>
                  </a:xfrm>
                  <a:custGeom>
                    <a:avLst/>
                    <a:gdLst>
                      <a:gd name="T0" fmla="*/ 499 w 721"/>
                      <a:gd name="T1" fmla="*/ 196 h 657"/>
                      <a:gd name="T2" fmla="*/ 637 w 721"/>
                      <a:gd name="T3" fmla="*/ 322 h 657"/>
                      <a:gd name="T4" fmla="*/ 646 w 721"/>
                      <a:gd name="T5" fmla="*/ 329 h 657"/>
                      <a:gd name="T6" fmla="*/ 672 w 721"/>
                      <a:gd name="T7" fmla="*/ 353 h 657"/>
                      <a:gd name="T8" fmla="*/ 686 w 721"/>
                      <a:gd name="T9" fmla="*/ 367 h 657"/>
                      <a:gd name="T10" fmla="*/ 669 w 721"/>
                      <a:gd name="T11" fmla="*/ 472 h 657"/>
                      <a:gd name="T12" fmla="*/ 611 w 721"/>
                      <a:gd name="T13" fmla="*/ 550 h 657"/>
                      <a:gd name="T14" fmla="*/ 539 w 721"/>
                      <a:gd name="T15" fmla="*/ 598 h 657"/>
                      <a:gd name="T16" fmla="*/ 439 w 721"/>
                      <a:gd name="T17" fmla="*/ 633 h 657"/>
                      <a:gd name="T18" fmla="*/ 433 w 721"/>
                      <a:gd name="T19" fmla="*/ 629 h 657"/>
                      <a:gd name="T20" fmla="*/ 449 w 721"/>
                      <a:gd name="T21" fmla="*/ 594 h 657"/>
                      <a:gd name="T22" fmla="*/ 481 w 721"/>
                      <a:gd name="T23" fmla="*/ 606 h 657"/>
                      <a:gd name="T24" fmla="*/ 501 w 721"/>
                      <a:gd name="T25" fmla="*/ 591 h 657"/>
                      <a:gd name="T26" fmla="*/ 501 w 721"/>
                      <a:gd name="T27" fmla="*/ 577 h 657"/>
                      <a:gd name="T28" fmla="*/ 452 w 721"/>
                      <a:gd name="T29" fmla="*/ 538 h 657"/>
                      <a:gd name="T30" fmla="*/ 449 w 721"/>
                      <a:gd name="T31" fmla="*/ 511 h 657"/>
                      <a:gd name="T32" fmla="*/ 475 w 721"/>
                      <a:gd name="T33" fmla="*/ 508 h 657"/>
                      <a:gd name="T34" fmla="*/ 530 w 721"/>
                      <a:gd name="T35" fmla="*/ 551 h 657"/>
                      <a:gd name="T36" fmla="*/ 567 w 721"/>
                      <a:gd name="T37" fmla="*/ 557 h 657"/>
                      <a:gd name="T38" fmla="*/ 572 w 721"/>
                      <a:gd name="T39" fmla="*/ 549 h 657"/>
                      <a:gd name="T40" fmla="*/ 570 w 721"/>
                      <a:gd name="T41" fmla="*/ 532 h 657"/>
                      <a:gd name="T42" fmla="*/ 506 w 721"/>
                      <a:gd name="T43" fmla="*/ 481 h 657"/>
                      <a:gd name="T44" fmla="*/ 503 w 721"/>
                      <a:gd name="T45" fmla="*/ 455 h 657"/>
                      <a:gd name="T46" fmla="*/ 529 w 721"/>
                      <a:gd name="T47" fmla="*/ 451 h 657"/>
                      <a:gd name="T48" fmla="*/ 596 w 721"/>
                      <a:gd name="T49" fmla="*/ 504 h 657"/>
                      <a:gd name="T50" fmla="*/ 598 w 721"/>
                      <a:gd name="T51" fmla="*/ 505 h 657"/>
                      <a:gd name="T52" fmla="*/ 620 w 721"/>
                      <a:gd name="T53" fmla="*/ 467 h 657"/>
                      <a:gd name="T54" fmla="*/ 549 w 721"/>
                      <a:gd name="T55" fmla="*/ 414 h 657"/>
                      <a:gd name="T56" fmla="*/ 546 w 721"/>
                      <a:gd name="T57" fmla="*/ 388 h 657"/>
                      <a:gd name="T58" fmla="*/ 572 w 721"/>
                      <a:gd name="T59" fmla="*/ 384 h 657"/>
                      <a:gd name="T60" fmla="*/ 642 w 721"/>
                      <a:gd name="T61" fmla="*/ 437 h 657"/>
                      <a:gd name="T62" fmla="*/ 663 w 721"/>
                      <a:gd name="T63" fmla="*/ 429 h 657"/>
                      <a:gd name="T64" fmla="*/ 659 w 721"/>
                      <a:gd name="T65" fmla="*/ 394 h 657"/>
                      <a:gd name="T66" fmla="*/ 645 w 721"/>
                      <a:gd name="T67" fmla="*/ 379 h 657"/>
                      <a:gd name="T68" fmla="*/ 457 w 721"/>
                      <a:gd name="T69" fmla="*/ 209 h 657"/>
                      <a:gd name="T70" fmla="*/ 462 w 721"/>
                      <a:gd name="T71" fmla="*/ 198 h 657"/>
                      <a:gd name="T72" fmla="*/ 496 w 721"/>
                      <a:gd name="T73" fmla="*/ 196 h 657"/>
                      <a:gd name="T74" fmla="*/ 499 w 721"/>
                      <a:gd name="T75" fmla="*/ 196 h 657"/>
                      <a:gd name="T76" fmla="*/ 86 w 721"/>
                      <a:gd name="T77" fmla="*/ 355 h 657"/>
                      <a:gd name="T78" fmla="*/ 59 w 721"/>
                      <a:gd name="T79" fmla="*/ 262 h 657"/>
                      <a:gd name="T80" fmla="*/ 35 w 721"/>
                      <a:gd name="T81" fmla="*/ 239 h 657"/>
                      <a:gd name="T82" fmla="*/ 0 w 721"/>
                      <a:gd name="T83" fmla="*/ 176 h 657"/>
                      <a:gd name="T84" fmla="*/ 16 w 721"/>
                      <a:gd name="T85" fmla="*/ 135 h 657"/>
                      <a:gd name="T86" fmla="*/ 116 w 721"/>
                      <a:gd name="T87" fmla="*/ 27 h 657"/>
                      <a:gd name="T88" fmla="*/ 199 w 721"/>
                      <a:gd name="T89" fmla="*/ 20 h 657"/>
                      <a:gd name="T90" fmla="*/ 242 w 721"/>
                      <a:gd name="T91" fmla="*/ 46 h 657"/>
                      <a:gd name="T92" fmla="*/ 254 w 721"/>
                      <a:gd name="T93" fmla="*/ 50 h 657"/>
                      <a:gd name="T94" fmla="*/ 350 w 721"/>
                      <a:gd name="T95" fmla="*/ 33 h 657"/>
                      <a:gd name="T96" fmla="*/ 284 w 721"/>
                      <a:gd name="T97" fmla="*/ 82 h 657"/>
                      <a:gd name="T98" fmla="*/ 260 w 721"/>
                      <a:gd name="T99" fmla="*/ 87 h 657"/>
                      <a:gd name="T100" fmla="*/ 195 w 721"/>
                      <a:gd name="T101" fmla="*/ 64 h 657"/>
                      <a:gd name="T102" fmla="*/ 176 w 721"/>
                      <a:gd name="T103" fmla="*/ 50 h 657"/>
                      <a:gd name="T104" fmla="*/ 144 w 721"/>
                      <a:gd name="T105" fmla="*/ 53 h 657"/>
                      <a:gd name="T106" fmla="*/ 44 w 721"/>
                      <a:gd name="T107" fmla="*/ 161 h 657"/>
                      <a:gd name="T108" fmla="*/ 44 w 721"/>
                      <a:gd name="T109" fmla="*/ 193 h 657"/>
                      <a:gd name="T110" fmla="*/ 69 w 721"/>
                      <a:gd name="T111" fmla="*/ 220 h 657"/>
                      <a:gd name="T112" fmla="*/ 97 w 721"/>
                      <a:gd name="T113" fmla="*/ 257 h 657"/>
                      <a:gd name="T114" fmla="*/ 115 w 721"/>
                      <a:gd name="T115" fmla="*/ 330 h 657"/>
                      <a:gd name="T116" fmla="*/ 86 w 721"/>
                      <a:gd name="T117" fmla="*/ 355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1" h="657">
                        <a:moveTo>
                          <a:pt x="499" y="196"/>
                        </a:moveTo>
                        <a:cubicBezTo>
                          <a:pt x="545" y="237"/>
                          <a:pt x="592" y="279"/>
                          <a:pt x="637" y="322"/>
                        </a:cubicBezTo>
                        <a:cubicBezTo>
                          <a:pt x="640" y="325"/>
                          <a:pt x="643" y="327"/>
                          <a:pt x="646" y="329"/>
                        </a:cubicBezTo>
                        <a:cubicBezTo>
                          <a:pt x="672" y="353"/>
                          <a:pt x="672" y="353"/>
                          <a:pt x="672" y="353"/>
                        </a:cubicBezTo>
                        <a:cubicBezTo>
                          <a:pt x="686" y="367"/>
                          <a:pt x="686" y="367"/>
                          <a:pt x="686" y="367"/>
                        </a:cubicBezTo>
                        <a:cubicBezTo>
                          <a:pt x="721" y="403"/>
                          <a:pt x="707" y="456"/>
                          <a:pt x="669" y="472"/>
                        </a:cubicBezTo>
                        <a:cubicBezTo>
                          <a:pt x="685" y="513"/>
                          <a:pt x="652" y="552"/>
                          <a:pt x="611" y="550"/>
                        </a:cubicBezTo>
                        <a:cubicBezTo>
                          <a:pt x="606" y="584"/>
                          <a:pt x="574" y="607"/>
                          <a:pt x="539" y="598"/>
                        </a:cubicBezTo>
                        <a:cubicBezTo>
                          <a:pt x="529" y="641"/>
                          <a:pt x="479" y="657"/>
                          <a:pt x="439" y="633"/>
                        </a:cubicBezTo>
                        <a:cubicBezTo>
                          <a:pt x="433" y="629"/>
                          <a:pt x="433" y="629"/>
                          <a:pt x="433" y="629"/>
                        </a:cubicBezTo>
                        <a:cubicBezTo>
                          <a:pt x="441" y="619"/>
                          <a:pt x="446" y="607"/>
                          <a:pt x="449" y="594"/>
                        </a:cubicBezTo>
                        <a:cubicBezTo>
                          <a:pt x="460" y="601"/>
                          <a:pt x="468" y="607"/>
                          <a:pt x="481" y="606"/>
                        </a:cubicBezTo>
                        <a:cubicBezTo>
                          <a:pt x="490" y="605"/>
                          <a:pt x="499" y="600"/>
                          <a:pt x="501" y="591"/>
                        </a:cubicBezTo>
                        <a:cubicBezTo>
                          <a:pt x="502" y="587"/>
                          <a:pt x="502" y="583"/>
                          <a:pt x="501" y="577"/>
                        </a:cubicBezTo>
                        <a:cubicBezTo>
                          <a:pt x="452" y="538"/>
                          <a:pt x="452" y="538"/>
                          <a:pt x="452" y="538"/>
                        </a:cubicBezTo>
                        <a:cubicBezTo>
                          <a:pt x="444" y="531"/>
                          <a:pt x="442" y="519"/>
                          <a:pt x="449" y="511"/>
                        </a:cubicBezTo>
                        <a:cubicBezTo>
                          <a:pt x="455" y="503"/>
                          <a:pt x="467" y="502"/>
                          <a:pt x="475" y="508"/>
                        </a:cubicBezTo>
                        <a:cubicBezTo>
                          <a:pt x="530" y="551"/>
                          <a:pt x="530" y="551"/>
                          <a:pt x="530" y="551"/>
                        </a:cubicBezTo>
                        <a:cubicBezTo>
                          <a:pt x="543" y="562"/>
                          <a:pt x="556" y="566"/>
                          <a:pt x="567" y="557"/>
                        </a:cubicBezTo>
                        <a:cubicBezTo>
                          <a:pt x="569" y="555"/>
                          <a:pt x="571" y="552"/>
                          <a:pt x="572" y="549"/>
                        </a:cubicBezTo>
                        <a:cubicBezTo>
                          <a:pt x="574" y="544"/>
                          <a:pt x="576" y="536"/>
                          <a:pt x="570" y="532"/>
                        </a:cubicBezTo>
                        <a:cubicBezTo>
                          <a:pt x="506" y="481"/>
                          <a:pt x="506" y="481"/>
                          <a:pt x="506" y="481"/>
                        </a:cubicBezTo>
                        <a:cubicBezTo>
                          <a:pt x="498" y="475"/>
                          <a:pt x="496" y="463"/>
                          <a:pt x="503" y="455"/>
                        </a:cubicBezTo>
                        <a:cubicBezTo>
                          <a:pt x="509" y="446"/>
                          <a:pt x="521" y="445"/>
                          <a:pt x="529" y="451"/>
                        </a:cubicBezTo>
                        <a:cubicBezTo>
                          <a:pt x="596" y="504"/>
                          <a:pt x="596" y="504"/>
                          <a:pt x="596" y="504"/>
                        </a:cubicBezTo>
                        <a:cubicBezTo>
                          <a:pt x="597" y="504"/>
                          <a:pt x="597" y="505"/>
                          <a:pt x="598" y="505"/>
                        </a:cubicBezTo>
                        <a:cubicBezTo>
                          <a:pt x="620" y="525"/>
                          <a:pt x="656" y="496"/>
                          <a:pt x="620" y="467"/>
                        </a:cubicBezTo>
                        <a:cubicBezTo>
                          <a:pt x="549" y="414"/>
                          <a:pt x="549" y="414"/>
                          <a:pt x="549" y="414"/>
                        </a:cubicBezTo>
                        <a:cubicBezTo>
                          <a:pt x="541" y="408"/>
                          <a:pt x="539" y="396"/>
                          <a:pt x="546" y="388"/>
                        </a:cubicBezTo>
                        <a:cubicBezTo>
                          <a:pt x="552" y="379"/>
                          <a:pt x="564" y="378"/>
                          <a:pt x="572" y="384"/>
                        </a:cubicBezTo>
                        <a:cubicBezTo>
                          <a:pt x="642" y="437"/>
                          <a:pt x="642" y="437"/>
                          <a:pt x="642" y="437"/>
                        </a:cubicBezTo>
                        <a:cubicBezTo>
                          <a:pt x="649" y="441"/>
                          <a:pt x="659" y="436"/>
                          <a:pt x="663" y="429"/>
                        </a:cubicBezTo>
                        <a:cubicBezTo>
                          <a:pt x="671" y="419"/>
                          <a:pt x="670" y="405"/>
                          <a:pt x="659" y="394"/>
                        </a:cubicBezTo>
                        <a:cubicBezTo>
                          <a:pt x="645" y="379"/>
                          <a:pt x="645" y="379"/>
                          <a:pt x="645" y="379"/>
                        </a:cubicBezTo>
                        <a:cubicBezTo>
                          <a:pt x="457" y="209"/>
                          <a:pt x="457" y="209"/>
                          <a:pt x="457" y="209"/>
                        </a:cubicBezTo>
                        <a:cubicBezTo>
                          <a:pt x="453" y="205"/>
                          <a:pt x="456" y="198"/>
                          <a:pt x="462" y="198"/>
                        </a:cubicBezTo>
                        <a:cubicBezTo>
                          <a:pt x="473" y="198"/>
                          <a:pt x="485" y="198"/>
                          <a:pt x="496" y="196"/>
                        </a:cubicBezTo>
                        <a:cubicBezTo>
                          <a:pt x="497" y="196"/>
                          <a:pt x="498" y="196"/>
                          <a:pt x="499" y="196"/>
                        </a:cubicBezTo>
                        <a:close/>
                        <a:moveTo>
                          <a:pt x="86" y="355"/>
                        </a:moveTo>
                        <a:cubicBezTo>
                          <a:pt x="66" y="330"/>
                          <a:pt x="64" y="295"/>
                          <a:pt x="59" y="262"/>
                        </a:cubicBezTo>
                        <a:cubicBezTo>
                          <a:pt x="35" y="239"/>
                          <a:pt x="35" y="239"/>
                          <a:pt x="35" y="239"/>
                        </a:cubicBezTo>
                        <a:cubicBezTo>
                          <a:pt x="17" y="219"/>
                          <a:pt x="0" y="205"/>
                          <a:pt x="0" y="176"/>
                        </a:cubicBezTo>
                        <a:cubicBezTo>
                          <a:pt x="0" y="161"/>
                          <a:pt x="6" y="147"/>
                          <a:pt x="16" y="135"/>
                        </a:cubicBezTo>
                        <a:cubicBezTo>
                          <a:pt x="116" y="27"/>
                          <a:pt x="116" y="27"/>
                          <a:pt x="116" y="27"/>
                        </a:cubicBezTo>
                        <a:cubicBezTo>
                          <a:pt x="138" y="3"/>
                          <a:pt x="174" y="0"/>
                          <a:pt x="199" y="20"/>
                        </a:cubicBezTo>
                        <a:cubicBezTo>
                          <a:pt x="215" y="31"/>
                          <a:pt x="221" y="38"/>
                          <a:pt x="242" y="46"/>
                        </a:cubicBezTo>
                        <a:cubicBezTo>
                          <a:pt x="248" y="48"/>
                          <a:pt x="253" y="50"/>
                          <a:pt x="254" y="50"/>
                        </a:cubicBezTo>
                        <a:cubicBezTo>
                          <a:pt x="284" y="46"/>
                          <a:pt x="316" y="32"/>
                          <a:pt x="350" y="33"/>
                        </a:cubicBezTo>
                        <a:cubicBezTo>
                          <a:pt x="337" y="42"/>
                          <a:pt x="286" y="82"/>
                          <a:pt x="284" y="82"/>
                        </a:cubicBezTo>
                        <a:cubicBezTo>
                          <a:pt x="276" y="84"/>
                          <a:pt x="268" y="86"/>
                          <a:pt x="260" y="87"/>
                        </a:cubicBezTo>
                        <a:cubicBezTo>
                          <a:pt x="241" y="90"/>
                          <a:pt x="208" y="74"/>
                          <a:pt x="195" y="64"/>
                        </a:cubicBezTo>
                        <a:cubicBezTo>
                          <a:pt x="176" y="50"/>
                          <a:pt x="176" y="50"/>
                          <a:pt x="176" y="50"/>
                        </a:cubicBezTo>
                        <a:cubicBezTo>
                          <a:pt x="166" y="42"/>
                          <a:pt x="152" y="44"/>
                          <a:pt x="144" y="53"/>
                        </a:cubicBezTo>
                        <a:cubicBezTo>
                          <a:pt x="44" y="161"/>
                          <a:pt x="44" y="161"/>
                          <a:pt x="44" y="161"/>
                        </a:cubicBezTo>
                        <a:cubicBezTo>
                          <a:pt x="36" y="170"/>
                          <a:pt x="36" y="184"/>
                          <a:pt x="44" y="193"/>
                        </a:cubicBezTo>
                        <a:cubicBezTo>
                          <a:pt x="53" y="203"/>
                          <a:pt x="59" y="210"/>
                          <a:pt x="69" y="220"/>
                        </a:cubicBezTo>
                        <a:cubicBezTo>
                          <a:pt x="80" y="230"/>
                          <a:pt x="95" y="244"/>
                          <a:pt x="97" y="257"/>
                        </a:cubicBezTo>
                        <a:cubicBezTo>
                          <a:pt x="100" y="280"/>
                          <a:pt x="102" y="313"/>
                          <a:pt x="115" y="330"/>
                        </a:cubicBezTo>
                        <a:cubicBezTo>
                          <a:pt x="102" y="337"/>
                          <a:pt x="95" y="344"/>
                          <a:pt x="86" y="355"/>
                        </a:cubicBezTo>
                        <a:close/>
                      </a:path>
                    </a:pathLst>
                  </a:custGeom>
                  <a:grpFill/>
                  <a:ln>
                    <a:noFill/>
                  </a:ln>
                  <a:effectLst>
                    <a:outerShdw blurRad="50800" dist="381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sp>
                <p:nvSpPr>
                  <p:cNvPr id="316" name="Freeform 17"/>
                  <p:cNvSpPr>
                    <a:spLocks noEditPoints="1"/>
                  </p:cNvSpPr>
                  <p:nvPr/>
                </p:nvSpPr>
                <p:spPr bwMode="auto">
                  <a:xfrm>
                    <a:off x="5986776" y="2830391"/>
                    <a:ext cx="446637" cy="413496"/>
                  </a:xfrm>
                  <a:custGeom>
                    <a:avLst/>
                    <a:gdLst>
                      <a:gd name="T0" fmla="*/ 319 w 689"/>
                      <a:gd name="T1" fmla="*/ 543 h 638"/>
                      <a:gd name="T2" fmla="*/ 262 w 689"/>
                      <a:gd name="T3" fmla="*/ 538 h 638"/>
                      <a:gd name="T4" fmla="*/ 258 w 689"/>
                      <a:gd name="T5" fmla="*/ 538 h 638"/>
                      <a:gd name="T6" fmla="*/ 257 w 689"/>
                      <a:gd name="T7" fmla="*/ 535 h 638"/>
                      <a:gd name="T8" fmla="*/ 241 w 689"/>
                      <a:gd name="T9" fmla="*/ 489 h 638"/>
                      <a:gd name="T10" fmla="*/ 241 w 689"/>
                      <a:gd name="T11" fmla="*/ 489 h 638"/>
                      <a:gd name="T12" fmla="*/ 185 w 689"/>
                      <a:gd name="T13" fmla="*/ 484 h 638"/>
                      <a:gd name="T14" fmla="*/ 181 w 689"/>
                      <a:gd name="T15" fmla="*/ 484 h 638"/>
                      <a:gd name="T16" fmla="*/ 180 w 689"/>
                      <a:gd name="T17" fmla="*/ 481 h 638"/>
                      <a:gd name="T18" fmla="*/ 164 w 689"/>
                      <a:gd name="T19" fmla="*/ 435 h 638"/>
                      <a:gd name="T20" fmla="*/ 164 w 689"/>
                      <a:gd name="T21" fmla="*/ 435 h 638"/>
                      <a:gd name="T22" fmla="*/ 117 w 689"/>
                      <a:gd name="T23" fmla="*/ 425 h 638"/>
                      <a:gd name="T24" fmla="*/ 113 w 689"/>
                      <a:gd name="T25" fmla="*/ 425 h 638"/>
                      <a:gd name="T26" fmla="*/ 113 w 689"/>
                      <a:gd name="T27" fmla="*/ 421 h 638"/>
                      <a:gd name="T28" fmla="*/ 100 w 689"/>
                      <a:gd name="T29" fmla="*/ 365 h 638"/>
                      <a:gd name="T30" fmla="*/ 100 w 689"/>
                      <a:gd name="T31" fmla="*/ 365 h 638"/>
                      <a:gd name="T32" fmla="*/ 32 w 689"/>
                      <a:gd name="T33" fmla="*/ 370 h 638"/>
                      <a:gd name="T34" fmla="*/ 18 w 689"/>
                      <a:gd name="T35" fmla="*/ 386 h 638"/>
                      <a:gd name="T36" fmla="*/ 23 w 689"/>
                      <a:gd name="T37" fmla="*/ 455 h 638"/>
                      <a:gd name="T38" fmla="*/ 23 w 689"/>
                      <a:gd name="T39" fmla="*/ 455 h 638"/>
                      <a:gd name="T40" fmla="*/ 66 w 689"/>
                      <a:gd name="T41" fmla="*/ 465 h 638"/>
                      <a:gd name="T42" fmla="*/ 70 w 689"/>
                      <a:gd name="T43" fmla="*/ 466 h 638"/>
                      <a:gd name="T44" fmla="*/ 69 w 689"/>
                      <a:gd name="T45" fmla="*/ 470 h 638"/>
                      <a:gd name="T46" fmla="*/ 76 w 689"/>
                      <a:gd name="T47" fmla="*/ 536 h 638"/>
                      <a:gd name="T48" fmla="*/ 76 w 689"/>
                      <a:gd name="T49" fmla="*/ 536 h 638"/>
                      <a:gd name="T50" fmla="*/ 142 w 689"/>
                      <a:gd name="T51" fmla="*/ 534 h 638"/>
                      <a:gd name="T52" fmla="*/ 145 w 689"/>
                      <a:gd name="T53" fmla="*/ 534 h 638"/>
                      <a:gd name="T54" fmla="*/ 147 w 689"/>
                      <a:gd name="T55" fmla="*/ 537 h 638"/>
                      <a:gd name="T56" fmla="*/ 164 w 689"/>
                      <a:gd name="T57" fmla="*/ 578 h 638"/>
                      <a:gd name="T58" fmla="*/ 164 w 689"/>
                      <a:gd name="T59" fmla="*/ 578 h 638"/>
                      <a:gd name="T60" fmla="*/ 230 w 689"/>
                      <a:gd name="T61" fmla="*/ 576 h 638"/>
                      <a:gd name="T62" fmla="*/ 233 w 689"/>
                      <a:gd name="T63" fmla="*/ 576 h 638"/>
                      <a:gd name="T64" fmla="*/ 235 w 689"/>
                      <a:gd name="T65" fmla="*/ 579 h 638"/>
                      <a:gd name="T66" fmla="*/ 252 w 689"/>
                      <a:gd name="T67" fmla="*/ 621 h 638"/>
                      <a:gd name="T68" fmla="*/ 320 w 689"/>
                      <a:gd name="T69" fmla="*/ 615 h 638"/>
                      <a:gd name="T70" fmla="*/ 324 w 689"/>
                      <a:gd name="T71" fmla="*/ 611 h 638"/>
                      <a:gd name="T72" fmla="*/ 319 w 689"/>
                      <a:gd name="T73" fmla="*/ 543 h 638"/>
                      <a:gd name="T74" fmla="*/ 449 w 689"/>
                      <a:gd name="T75" fmla="*/ 177 h 638"/>
                      <a:gd name="T76" fmla="*/ 576 w 689"/>
                      <a:gd name="T77" fmla="*/ 299 h 638"/>
                      <a:gd name="T78" fmla="*/ 597 w 689"/>
                      <a:gd name="T79" fmla="*/ 306 h 638"/>
                      <a:gd name="T80" fmla="*/ 616 w 689"/>
                      <a:gd name="T81" fmla="*/ 293 h 638"/>
                      <a:gd name="T82" fmla="*/ 636 w 689"/>
                      <a:gd name="T83" fmla="*/ 234 h 638"/>
                      <a:gd name="T84" fmla="*/ 649 w 689"/>
                      <a:gd name="T85" fmla="*/ 209 h 638"/>
                      <a:gd name="T86" fmla="*/ 671 w 689"/>
                      <a:gd name="T87" fmla="*/ 186 h 638"/>
                      <a:gd name="T88" fmla="*/ 672 w 689"/>
                      <a:gd name="T89" fmla="*/ 121 h 638"/>
                      <a:gd name="T90" fmla="*/ 580 w 689"/>
                      <a:gd name="T91" fmla="*/ 21 h 638"/>
                      <a:gd name="T92" fmla="*/ 515 w 689"/>
                      <a:gd name="T93" fmla="*/ 16 h 638"/>
                      <a:gd name="T94" fmla="*/ 493 w 689"/>
                      <a:gd name="T95" fmla="*/ 34 h 638"/>
                      <a:gd name="T96" fmla="*/ 457 w 689"/>
                      <a:gd name="T97" fmla="*/ 44 h 638"/>
                      <a:gd name="T98" fmla="*/ 390 w 689"/>
                      <a:gd name="T99" fmla="*/ 36 h 638"/>
                      <a:gd name="T100" fmla="*/ 274 w 689"/>
                      <a:gd name="T101" fmla="*/ 67 h 638"/>
                      <a:gd name="T102" fmla="*/ 139 w 689"/>
                      <a:gd name="T103" fmla="*/ 171 h 638"/>
                      <a:gd name="T104" fmla="*/ 203 w 689"/>
                      <a:gd name="T105" fmla="*/ 222 h 638"/>
                      <a:gd name="T106" fmla="*/ 301 w 689"/>
                      <a:gd name="T107" fmla="*/ 161 h 638"/>
                      <a:gd name="T108" fmla="*/ 346 w 689"/>
                      <a:gd name="T109" fmla="*/ 158 h 638"/>
                      <a:gd name="T110" fmla="*/ 408 w 689"/>
                      <a:gd name="T111" fmla="*/ 165 h 638"/>
                      <a:gd name="T112" fmla="*/ 449 w 689"/>
                      <a:gd name="T113" fmla="*/ 177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89" h="638">
                        <a:moveTo>
                          <a:pt x="319" y="543"/>
                        </a:moveTo>
                        <a:cubicBezTo>
                          <a:pt x="302" y="529"/>
                          <a:pt x="279" y="528"/>
                          <a:pt x="262" y="538"/>
                        </a:cubicBezTo>
                        <a:cubicBezTo>
                          <a:pt x="261" y="539"/>
                          <a:pt x="259" y="539"/>
                          <a:pt x="258" y="538"/>
                        </a:cubicBezTo>
                        <a:cubicBezTo>
                          <a:pt x="257" y="537"/>
                          <a:pt x="257" y="536"/>
                          <a:pt x="257" y="535"/>
                        </a:cubicBezTo>
                        <a:cubicBezTo>
                          <a:pt x="260" y="518"/>
                          <a:pt x="255" y="500"/>
                          <a:pt x="241" y="489"/>
                        </a:cubicBezTo>
                        <a:cubicBezTo>
                          <a:pt x="241" y="489"/>
                          <a:pt x="241" y="489"/>
                          <a:pt x="241" y="489"/>
                        </a:cubicBezTo>
                        <a:cubicBezTo>
                          <a:pt x="225" y="475"/>
                          <a:pt x="202" y="473"/>
                          <a:pt x="185" y="484"/>
                        </a:cubicBezTo>
                        <a:cubicBezTo>
                          <a:pt x="183" y="485"/>
                          <a:pt x="182" y="484"/>
                          <a:pt x="181" y="484"/>
                        </a:cubicBezTo>
                        <a:cubicBezTo>
                          <a:pt x="180" y="483"/>
                          <a:pt x="180" y="482"/>
                          <a:pt x="180" y="481"/>
                        </a:cubicBezTo>
                        <a:cubicBezTo>
                          <a:pt x="183" y="464"/>
                          <a:pt x="177" y="446"/>
                          <a:pt x="164" y="435"/>
                        </a:cubicBezTo>
                        <a:cubicBezTo>
                          <a:pt x="164" y="435"/>
                          <a:pt x="164" y="435"/>
                          <a:pt x="164" y="435"/>
                        </a:cubicBezTo>
                        <a:cubicBezTo>
                          <a:pt x="150" y="423"/>
                          <a:pt x="132" y="420"/>
                          <a:pt x="117" y="425"/>
                        </a:cubicBezTo>
                        <a:cubicBezTo>
                          <a:pt x="115" y="426"/>
                          <a:pt x="114" y="425"/>
                          <a:pt x="113" y="425"/>
                        </a:cubicBezTo>
                        <a:cubicBezTo>
                          <a:pt x="112" y="424"/>
                          <a:pt x="112" y="422"/>
                          <a:pt x="113" y="421"/>
                        </a:cubicBezTo>
                        <a:cubicBezTo>
                          <a:pt x="121" y="402"/>
                          <a:pt x="116" y="379"/>
                          <a:pt x="100" y="365"/>
                        </a:cubicBezTo>
                        <a:cubicBezTo>
                          <a:pt x="100" y="365"/>
                          <a:pt x="100" y="365"/>
                          <a:pt x="100" y="365"/>
                        </a:cubicBezTo>
                        <a:cubicBezTo>
                          <a:pt x="80" y="347"/>
                          <a:pt x="49" y="350"/>
                          <a:pt x="32" y="370"/>
                        </a:cubicBezTo>
                        <a:cubicBezTo>
                          <a:pt x="18" y="386"/>
                          <a:pt x="18" y="386"/>
                          <a:pt x="18" y="386"/>
                        </a:cubicBezTo>
                        <a:cubicBezTo>
                          <a:pt x="0" y="406"/>
                          <a:pt x="2" y="437"/>
                          <a:pt x="23" y="455"/>
                        </a:cubicBezTo>
                        <a:cubicBezTo>
                          <a:pt x="23" y="455"/>
                          <a:pt x="23" y="455"/>
                          <a:pt x="23" y="455"/>
                        </a:cubicBezTo>
                        <a:cubicBezTo>
                          <a:pt x="35" y="465"/>
                          <a:pt x="51" y="469"/>
                          <a:pt x="66" y="465"/>
                        </a:cubicBezTo>
                        <a:cubicBezTo>
                          <a:pt x="68" y="465"/>
                          <a:pt x="69" y="465"/>
                          <a:pt x="70" y="466"/>
                        </a:cubicBezTo>
                        <a:cubicBezTo>
                          <a:pt x="70" y="467"/>
                          <a:pt x="70" y="469"/>
                          <a:pt x="69" y="470"/>
                        </a:cubicBezTo>
                        <a:cubicBezTo>
                          <a:pt x="54" y="490"/>
                          <a:pt x="57" y="519"/>
                          <a:pt x="76" y="536"/>
                        </a:cubicBezTo>
                        <a:cubicBezTo>
                          <a:pt x="76" y="536"/>
                          <a:pt x="76" y="536"/>
                          <a:pt x="76" y="536"/>
                        </a:cubicBezTo>
                        <a:cubicBezTo>
                          <a:pt x="95" y="553"/>
                          <a:pt x="124" y="552"/>
                          <a:pt x="142" y="534"/>
                        </a:cubicBezTo>
                        <a:cubicBezTo>
                          <a:pt x="143" y="533"/>
                          <a:pt x="144" y="533"/>
                          <a:pt x="145" y="534"/>
                        </a:cubicBezTo>
                        <a:cubicBezTo>
                          <a:pt x="147" y="534"/>
                          <a:pt x="147" y="535"/>
                          <a:pt x="147" y="537"/>
                        </a:cubicBezTo>
                        <a:cubicBezTo>
                          <a:pt x="146" y="552"/>
                          <a:pt x="151" y="568"/>
                          <a:pt x="164" y="578"/>
                        </a:cubicBezTo>
                        <a:cubicBezTo>
                          <a:pt x="164" y="578"/>
                          <a:pt x="164" y="578"/>
                          <a:pt x="164" y="578"/>
                        </a:cubicBezTo>
                        <a:cubicBezTo>
                          <a:pt x="183" y="595"/>
                          <a:pt x="212" y="594"/>
                          <a:pt x="230" y="576"/>
                        </a:cubicBezTo>
                        <a:cubicBezTo>
                          <a:pt x="231" y="575"/>
                          <a:pt x="232" y="575"/>
                          <a:pt x="233" y="576"/>
                        </a:cubicBezTo>
                        <a:cubicBezTo>
                          <a:pt x="234" y="576"/>
                          <a:pt x="235" y="577"/>
                          <a:pt x="235" y="579"/>
                        </a:cubicBezTo>
                        <a:cubicBezTo>
                          <a:pt x="233" y="594"/>
                          <a:pt x="239" y="610"/>
                          <a:pt x="252" y="621"/>
                        </a:cubicBezTo>
                        <a:cubicBezTo>
                          <a:pt x="272" y="638"/>
                          <a:pt x="303" y="636"/>
                          <a:pt x="320" y="615"/>
                        </a:cubicBezTo>
                        <a:cubicBezTo>
                          <a:pt x="324" y="611"/>
                          <a:pt x="324" y="611"/>
                          <a:pt x="324" y="611"/>
                        </a:cubicBezTo>
                        <a:cubicBezTo>
                          <a:pt x="341" y="591"/>
                          <a:pt x="339" y="560"/>
                          <a:pt x="319" y="543"/>
                        </a:cubicBezTo>
                        <a:close/>
                        <a:moveTo>
                          <a:pt x="449" y="177"/>
                        </a:moveTo>
                        <a:cubicBezTo>
                          <a:pt x="489" y="216"/>
                          <a:pt x="535" y="260"/>
                          <a:pt x="576" y="299"/>
                        </a:cubicBezTo>
                        <a:cubicBezTo>
                          <a:pt x="582" y="305"/>
                          <a:pt x="589" y="307"/>
                          <a:pt x="597" y="306"/>
                        </a:cubicBezTo>
                        <a:cubicBezTo>
                          <a:pt x="605" y="305"/>
                          <a:pt x="612" y="300"/>
                          <a:pt x="616" y="293"/>
                        </a:cubicBezTo>
                        <a:cubicBezTo>
                          <a:pt x="626" y="275"/>
                          <a:pt x="632" y="256"/>
                          <a:pt x="636" y="234"/>
                        </a:cubicBezTo>
                        <a:cubicBezTo>
                          <a:pt x="638" y="224"/>
                          <a:pt x="642" y="216"/>
                          <a:pt x="649" y="209"/>
                        </a:cubicBezTo>
                        <a:cubicBezTo>
                          <a:pt x="671" y="186"/>
                          <a:pt x="671" y="186"/>
                          <a:pt x="671" y="186"/>
                        </a:cubicBezTo>
                        <a:cubicBezTo>
                          <a:pt x="688" y="168"/>
                          <a:pt x="689" y="139"/>
                          <a:pt x="672" y="121"/>
                        </a:cubicBezTo>
                        <a:cubicBezTo>
                          <a:pt x="580" y="21"/>
                          <a:pt x="580" y="21"/>
                          <a:pt x="580" y="21"/>
                        </a:cubicBezTo>
                        <a:cubicBezTo>
                          <a:pt x="563" y="3"/>
                          <a:pt x="534" y="0"/>
                          <a:pt x="515" y="16"/>
                        </a:cubicBezTo>
                        <a:cubicBezTo>
                          <a:pt x="493" y="34"/>
                          <a:pt x="493" y="34"/>
                          <a:pt x="493" y="34"/>
                        </a:cubicBezTo>
                        <a:cubicBezTo>
                          <a:pt x="483" y="42"/>
                          <a:pt x="471" y="45"/>
                          <a:pt x="457" y="44"/>
                        </a:cubicBezTo>
                        <a:cubicBezTo>
                          <a:pt x="435" y="41"/>
                          <a:pt x="412" y="38"/>
                          <a:pt x="390" y="36"/>
                        </a:cubicBezTo>
                        <a:cubicBezTo>
                          <a:pt x="347" y="30"/>
                          <a:pt x="308" y="41"/>
                          <a:pt x="274" y="67"/>
                        </a:cubicBezTo>
                        <a:cubicBezTo>
                          <a:pt x="229" y="101"/>
                          <a:pt x="184" y="136"/>
                          <a:pt x="139" y="171"/>
                        </a:cubicBezTo>
                        <a:cubicBezTo>
                          <a:pt x="95" y="207"/>
                          <a:pt x="151" y="255"/>
                          <a:pt x="203" y="222"/>
                        </a:cubicBezTo>
                        <a:cubicBezTo>
                          <a:pt x="301" y="161"/>
                          <a:pt x="301" y="161"/>
                          <a:pt x="301" y="161"/>
                        </a:cubicBezTo>
                        <a:cubicBezTo>
                          <a:pt x="315" y="153"/>
                          <a:pt x="331" y="152"/>
                          <a:pt x="346" y="158"/>
                        </a:cubicBezTo>
                        <a:cubicBezTo>
                          <a:pt x="364" y="167"/>
                          <a:pt x="388" y="168"/>
                          <a:pt x="408" y="165"/>
                        </a:cubicBezTo>
                        <a:cubicBezTo>
                          <a:pt x="423" y="162"/>
                          <a:pt x="437" y="166"/>
                          <a:pt x="449" y="1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91424" tIns="45713" rIns="91424" bIns="45713"/>
                  <a:lstStyle/>
                  <a:p>
                    <a:pPr>
                      <a:defRPr/>
                    </a:pPr>
                    <a:endParaRPr lang="zh-CN" altLang="en-US">
                      <a:latin typeface="+mn-lt"/>
                      <a:ea typeface="+mn-ea"/>
                      <a:cs typeface="+mn-ea"/>
                      <a:sym typeface="+mn-lt"/>
                    </a:endParaRPr>
                  </a:p>
                </p:txBody>
              </p:sp>
            </p:grpSp>
          </p:grpSp>
        </p:grpSp>
        <p:grpSp>
          <p:nvGrpSpPr>
            <p:cNvPr id="290" name="Group 19"/>
            <p:cNvGrpSpPr>
              <a:grpSpLocks/>
            </p:cNvGrpSpPr>
            <p:nvPr/>
          </p:nvGrpSpPr>
          <p:grpSpPr bwMode="auto">
            <a:xfrm>
              <a:off x="1931685" y="1600764"/>
              <a:ext cx="2023501" cy="1377362"/>
              <a:chOff x="552376" y="2667382"/>
              <a:chExt cx="1499240" cy="1033020"/>
            </a:xfrm>
          </p:grpSpPr>
          <p:sp>
            <p:nvSpPr>
              <p:cNvPr id="306" name="Rectangle 26"/>
              <p:cNvSpPr>
                <a:spLocks/>
              </p:cNvSpPr>
              <p:nvPr/>
            </p:nvSpPr>
            <p:spPr bwMode="auto">
              <a:xfrm>
                <a:off x="552529" y="2955632"/>
                <a:ext cx="1498529" cy="744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114000"/>
                  </a:lnSpc>
                  <a:defRPr/>
                </a:pPr>
                <a:r>
                  <a:rPr lang="zh-CN" altLang="en-US" sz="1200" dirty="0">
                    <a:solidFill>
                      <a:schemeClr val="bg1"/>
                    </a:solidFill>
                    <a:latin typeface="+mn-lt"/>
                    <a:ea typeface="+mn-ea"/>
                    <a:cs typeface="+mn-ea"/>
                    <a:sym typeface="+mn-lt"/>
                  </a:rPr>
                  <a:t>办公，居家，网吧，免费热点</a:t>
                </a:r>
                <a:endParaRPr lang="en-US" altLang="zh-CN" sz="1200" dirty="0">
                  <a:solidFill>
                    <a:schemeClr val="bg1"/>
                  </a:solidFill>
                  <a:latin typeface="+mn-lt"/>
                  <a:ea typeface="+mn-ea"/>
                  <a:cs typeface="+mn-ea"/>
                  <a:sym typeface="+mn-lt"/>
                </a:endParaRPr>
              </a:p>
              <a:p>
                <a:pPr algn="ctr">
                  <a:lnSpc>
                    <a:spcPct val="114000"/>
                  </a:lnSpc>
                  <a:defRPr/>
                </a:pPr>
                <a:r>
                  <a:rPr lang="zh-CN" altLang="en-US" sz="1200" dirty="0">
                    <a:solidFill>
                      <a:schemeClr val="bg1"/>
                    </a:solidFill>
                    <a:latin typeface="+mn-lt"/>
                    <a:ea typeface="+mn-ea"/>
                    <a:cs typeface="+mn-ea"/>
                    <a:sym typeface="+mn-lt"/>
                  </a:rPr>
                  <a:t>活跃用户，非活跃用户</a:t>
                </a:r>
                <a:endParaRPr lang="en-US" sz="1200" dirty="0">
                  <a:solidFill>
                    <a:schemeClr val="bg1"/>
                  </a:solidFill>
                  <a:latin typeface="+mn-lt"/>
                  <a:ea typeface="+mn-ea"/>
                  <a:cs typeface="+mn-ea"/>
                  <a:sym typeface="+mn-lt"/>
                </a:endParaRPr>
              </a:p>
            </p:txBody>
          </p:sp>
          <p:sp>
            <p:nvSpPr>
              <p:cNvPr id="307" name="Rectangle 27"/>
              <p:cNvSpPr>
                <a:spLocks/>
              </p:cNvSpPr>
              <p:nvPr/>
            </p:nvSpPr>
            <p:spPr bwMode="auto">
              <a:xfrm>
                <a:off x="621268" y="2667522"/>
                <a:ext cx="1361050" cy="170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80000"/>
                  </a:lnSpc>
                  <a:defRPr/>
                </a:pPr>
                <a:r>
                  <a:rPr lang="zh-CN" altLang="en-US" sz="2266" dirty="0">
                    <a:solidFill>
                      <a:schemeClr val="bg1"/>
                    </a:solidFill>
                    <a:latin typeface="+mn-lt"/>
                    <a:ea typeface="+mn-ea"/>
                    <a:cs typeface="+mn-ea"/>
                    <a:sym typeface="+mn-lt"/>
                  </a:rPr>
                  <a:t>用户属性</a:t>
                </a:r>
                <a:endParaRPr lang="en-US" altLang="zh-CN" sz="2266" dirty="0">
                  <a:solidFill>
                    <a:schemeClr val="bg1"/>
                  </a:solidFill>
                  <a:latin typeface="+mn-lt"/>
                  <a:ea typeface="+mn-ea"/>
                  <a:cs typeface="+mn-ea"/>
                  <a:sym typeface="+mn-lt"/>
                </a:endParaRPr>
              </a:p>
            </p:txBody>
          </p:sp>
        </p:grpSp>
        <p:grpSp>
          <p:nvGrpSpPr>
            <p:cNvPr id="291" name="Group 129"/>
            <p:cNvGrpSpPr>
              <a:grpSpLocks/>
            </p:cNvGrpSpPr>
            <p:nvPr/>
          </p:nvGrpSpPr>
          <p:grpSpPr bwMode="auto">
            <a:xfrm>
              <a:off x="8217631" y="1618983"/>
              <a:ext cx="1991885" cy="1136468"/>
              <a:chOff x="696723" y="2667382"/>
              <a:chExt cx="1475815" cy="852351"/>
            </a:xfrm>
          </p:grpSpPr>
          <p:sp>
            <p:nvSpPr>
              <p:cNvPr id="304" name="Rectangle 26"/>
              <p:cNvSpPr>
                <a:spLocks/>
              </p:cNvSpPr>
              <p:nvPr/>
            </p:nvSpPr>
            <p:spPr bwMode="auto">
              <a:xfrm>
                <a:off x="697042" y="2920064"/>
                <a:ext cx="1475616" cy="599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114000"/>
                  </a:lnSpc>
                  <a:defRPr/>
                </a:pPr>
                <a:r>
                  <a:rPr lang="zh-CN" altLang="en-US" sz="1200" dirty="0">
                    <a:solidFill>
                      <a:schemeClr val="bg1"/>
                    </a:solidFill>
                    <a:latin typeface="+mn-lt"/>
                    <a:ea typeface="+mn-ea"/>
                    <a:cs typeface="+mn-ea"/>
                    <a:sym typeface="+mn-lt"/>
                  </a:rPr>
                  <a:t>本地网、骨干网、</a:t>
                </a:r>
                <a:endParaRPr lang="en-US" altLang="zh-CN" sz="1200" dirty="0">
                  <a:solidFill>
                    <a:schemeClr val="bg1"/>
                  </a:solidFill>
                  <a:latin typeface="+mn-lt"/>
                  <a:ea typeface="+mn-ea"/>
                  <a:cs typeface="+mn-ea"/>
                  <a:sym typeface="+mn-lt"/>
                </a:endParaRPr>
              </a:p>
              <a:p>
                <a:pPr algn="ctr">
                  <a:lnSpc>
                    <a:spcPct val="114000"/>
                  </a:lnSpc>
                  <a:defRPr/>
                </a:pPr>
                <a:r>
                  <a:rPr lang="zh-CN" altLang="en-US" sz="1200" dirty="0">
                    <a:solidFill>
                      <a:schemeClr val="bg1"/>
                    </a:solidFill>
                    <a:latin typeface="+mn-lt"/>
                    <a:ea typeface="+mn-ea"/>
                    <a:cs typeface="+mn-ea"/>
                    <a:sym typeface="+mn-lt"/>
                  </a:rPr>
                  <a:t>本省、外省</a:t>
                </a:r>
                <a:endParaRPr lang="en-US" altLang="zh-CN" sz="1200" dirty="0">
                  <a:solidFill>
                    <a:schemeClr val="bg1"/>
                  </a:solidFill>
                  <a:latin typeface="+mn-lt"/>
                  <a:ea typeface="+mn-ea"/>
                  <a:cs typeface="+mn-ea"/>
                  <a:sym typeface="+mn-lt"/>
                </a:endParaRPr>
              </a:p>
              <a:p>
                <a:pPr algn="ctr">
                  <a:lnSpc>
                    <a:spcPct val="114000"/>
                  </a:lnSpc>
                  <a:defRPr/>
                </a:pPr>
                <a:r>
                  <a:rPr lang="zh-CN" altLang="en-US" sz="1200" dirty="0">
                    <a:solidFill>
                      <a:schemeClr val="bg1"/>
                    </a:solidFill>
                    <a:latin typeface="+mn-lt"/>
                    <a:ea typeface="+mn-ea"/>
                    <a:cs typeface="+mn-ea"/>
                    <a:sym typeface="+mn-lt"/>
                  </a:rPr>
                  <a:t>本运营商、外部运营商</a:t>
                </a:r>
              </a:p>
              <a:p>
                <a:pPr algn="ctr">
                  <a:lnSpc>
                    <a:spcPct val="114000"/>
                  </a:lnSpc>
                  <a:defRPr/>
                </a:pPr>
                <a:endParaRPr lang="zh-CN" altLang="en-US" sz="1200" dirty="0">
                  <a:solidFill>
                    <a:schemeClr val="bg1"/>
                  </a:solidFill>
                  <a:latin typeface="+mn-lt"/>
                  <a:ea typeface="+mn-ea"/>
                  <a:cs typeface="+mn-ea"/>
                  <a:sym typeface="+mn-lt"/>
                </a:endParaRPr>
              </a:p>
            </p:txBody>
          </p:sp>
          <p:sp>
            <p:nvSpPr>
              <p:cNvPr id="305" name="Rectangle 27"/>
              <p:cNvSpPr>
                <a:spLocks/>
              </p:cNvSpPr>
              <p:nvPr/>
            </p:nvSpPr>
            <p:spPr bwMode="auto">
              <a:xfrm>
                <a:off x="697042" y="2667336"/>
                <a:ext cx="1362577" cy="170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80000"/>
                  </a:lnSpc>
                  <a:defRPr/>
                </a:pPr>
                <a:r>
                  <a:rPr lang="zh-CN" altLang="en-US" sz="2266" dirty="0">
                    <a:solidFill>
                      <a:schemeClr val="bg1"/>
                    </a:solidFill>
                    <a:latin typeface="+mn-lt"/>
                    <a:ea typeface="+mn-ea"/>
                    <a:cs typeface="+mn-ea"/>
                    <a:sym typeface="+mn-lt"/>
                  </a:rPr>
                  <a:t>区域属性</a:t>
                </a:r>
                <a:endParaRPr lang="en-US" altLang="zh-CN" sz="2266" dirty="0">
                  <a:solidFill>
                    <a:schemeClr val="bg1"/>
                  </a:solidFill>
                  <a:latin typeface="+mn-lt"/>
                  <a:ea typeface="+mn-ea"/>
                  <a:cs typeface="+mn-ea"/>
                  <a:sym typeface="+mn-lt"/>
                </a:endParaRPr>
              </a:p>
            </p:txBody>
          </p:sp>
        </p:grpSp>
        <p:grpSp>
          <p:nvGrpSpPr>
            <p:cNvPr id="292" name="Group 135"/>
            <p:cNvGrpSpPr>
              <a:grpSpLocks/>
            </p:cNvGrpSpPr>
            <p:nvPr/>
          </p:nvGrpSpPr>
          <p:grpSpPr bwMode="auto">
            <a:xfrm>
              <a:off x="8843864" y="3561214"/>
              <a:ext cx="2023501" cy="1107448"/>
              <a:chOff x="552376" y="2667382"/>
              <a:chExt cx="1499240" cy="830586"/>
            </a:xfrm>
          </p:grpSpPr>
          <p:sp>
            <p:nvSpPr>
              <p:cNvPr id="302" name="Rectangle 26"/>
              <p:cNvSpPr>
                <a:spLocks/>
              </p:cNvSpPr>
              <p:nvPr/>
            </p:nvSpPr>
            <p:spPr bwMode="auto">
              <a:xfrm>
                <a:off x="553086" y="2907312"/>
                <a:ext cx="1498530" cy="591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114000"/>
                  </a:lnSpc>
                  <a:defRPr/>
                </a:pPr>
                <a:r>
                  <a:rPr lang="zh-CN" altLang="en-US" sz="1200" dirty="0">
                    <a:solidFill>
                      <a:schemeClr val="bg1"/>
                    </a:solidFill>
                    <a:latin typeface="+mn-lt"/>
                    <a:ea typeface="+mn-ea"/>
                    <a:cs typeface="+mn-ea"/>
                    <a:sym typeface="+mn-lt"/>
                  </a:rPr>
                  <a:t>学校，流动热点机场、火车站，临时热点体育馆、展览馆。</a:t>
                </a:r>
                <a:endParaRPr lang="en-US" sz="1200" dirty="0">
                  <a:solidFill>
                    <a:schemeClr val="bg1"/>
                  </a:solidFill>
                  <a:latin typeface="+mn-lt"/>
                  <a:ea typeface="+mn-ea"/>
                  <a:cs typeface="+mn-ea"/>
                  <a:sym typeface="+mn-lt"/>
                </a:endParaRPr>
              </a:p>
            </p:txBody>
          </p:sp>
          <p:sp>
            <p:nvSpPr>
              <p:cNvPr id="303" name="Rectangle 27"/>
              <p:cNvSpPr>
                <a:spLocks/>
              </p:cNvSpPr>
              <p:nvPr/>
            </p:nvSpPr>
            <p:spPr bwMode="auto">
              <a:xfrm>
                <a:off x="621826" y="2668062"/>
                <a:ext cx="1361049" cy="170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80000"/>
                  </a:lnSpc>
                  <a:defRPr/>
                </a:pPr>
                <a:r>
                  <a:rPr lang="zh-CN" altLang="en-US" sz="2266" dirty="0">
                    <a:solidFill>
                      <a:schemeClr val="bg1"/>
                    </a:solidFill>
                    <a:latin typeface="+mn-lt"/>
                    <a:ea typeface="+mn-ea"/>
                    <a:cs typeface="+mn-ea"/>
                    <a:sym typeface="+mn-lt"/>
                  </a:rPr>
                  <a:t>位置属性</a:t>
                </a:r>
                <a:endParaRPr lang="en-US" altLang="zh-CN" sz="2266" dirty="0">
                  <a:solidFill>
                    <a:schemeClr val="bg1"/>
                  </a:solidFill>
                  <a:latin typeface="+mn-lt"/>
                  <a:ea typeface="+mn-ea"/>
                  <a:cs typeface="+mn-ea"/>
                  <a:sym typeface="+mn-lt"/>
                </a:endParaRPr>
              </a:p>
            </p:txBody>
          </p:sp>
        </p:grpSp>
        <p:grpSp>
          <p:nvGrpSpPr>
            <p:cNvPr id="293" name="Group 132"/>
            <p:cNvGrpSpPr>
              <a:grpSpLocks/>
            </p:cNvGrpSpPr>
            <p:nvPr/>
          </p:nvGrpSpPr>
          <p:grpSpPr bwMode="auto">
            <a:xfrm>
              <a:off x="8016069" y="5561942"/>
              <a:ext cx="1839546" cy="1156470"/>
              <a:chOff x="696724" y="2667382"/>
              <a:chExt cx="1362945" cy="867353"/>
            </a:xfrm>
          </p:grpSpPr>
          <p:sp>
            <p:nvSpPr>
              <p:cNvPr id="300" name="Rectangle 26"/>
              <p:cNvSpPr>
                <a:spLocks/>
              </p:cNvSpPr>
              <p:nvPr/>
            </p:nvSpPr>
            <p:spPr bwMode="auto">
              <a:xfrm>
                <a:off x="696682" y="2934926"/>
                <a:ext cx="1354940" cy="599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114000"/>
                  </a:lnSpc>
                  <a:defRPr/>
                </a:pPr>
                <a:r>
                  <a:rPr lang="zh-CN" altLang="en-US" sz="1200" dirty="0">
                    <a:solidFill>
                      <a:schemeClr val="bg1"/>
                    </a:solidFill>
                    <a:latin typeface="+mn-lt"/>
                    <a:ea typeface="+mn-ea"/>
                    <a:cs typeface="+mn-ea"/>
                    <a:sym typeface="+mn-lt"/>
                  </a:rPr>
                  <a:t>计算机、服务器、物联网、手机</a:t>
                </a:r>
                <a:endParaRPr lang="en-US" sz="1200" dirty="0">
                  <a:solidFill>
                    <a:schemeClr val="bg1"/>
                  </a:solidFill>
                  <a:latin typeface="+mn-lt"/>
                  <a:ea typeface="+mn-ea"/>
                  <a:cs typeface="+mn-ea"/>
                  <a:sym typeface="+mn-lt"/>
                </a:endParaRPr>
              </a:p>
            </p:txBody>
          </p:sp>
          <p:sp>
            <p:nvSpPr>
              <p:cNvPr id="301" name="Rectangle 27"/>
              <p:cNvSpPr>
                <a:spLocks/>
              </p:cNvSpPr>
              <p:nvPr/>
            </p:nvSpPr>
            <p:spPr bwMode="auto">
              <a:xfrm>
                <a:off x="696682" y="2667035"/>
                <a:ext cx="1362577" cy="170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80000"/>
                  </a:lnSpc>
                  <a:defRPr/>
                </a:pPr>
                <a:r>
                  <a:rPr lang="zh-CN" altLang="en-US" sz="2266" dirty="0">
                    <a:solidFill>
                      <a:schemeClr val="bg1"/>
                    </a:solidFill>
                    <a:latin typeface="+mn-lt"/>
                    <a:ea typeface="+mn-ea"/>
                    <a:cs typeface="+mn-ea"/>
                    <a:sym typeface="+mn-lt"/>
                  </a:rPr>
                  <a:t>设备属性</a:t>
                </a:r>
                <a:endParaRPr lang="en-US" altLang="zh-CN" sz="2266" dirty="0">
                  <a:solidFill>
                    <a:schemeClr val="bg1"/>
                  </a:solidFill>
                  <a:latin typeface="+mn-lt"/>
                  <a:ea typeface="+mn-ea"/>
                  <a:cs typeface="+mn-ea"/>
                  <a:sym typeface="+mn-lt"/>
                </a:endParaRPr>
              </a:p>
            </p:txBody>
          </p:sp>
        </p:grpSp>
        <p:grpSp>
          <p:nvGrpSpPr>
            <p:cNvPr id="294" name="Group 138"/>
            <p:cNvGrpSpPr>
              <a:grpSpLocks/>
            </p:cNvGrpSpPr>
            <p:nvPr/>
          </p:nvGrpSpPr>
          <p:grpSpPr bwMode="auto">
            <a:xfrm>
              <a:off x="2142695" y="5468261"/>
              <a:ext cx="2023501" cy="1109367"/>
              <a:chOff x="552376" y="2667382"/>
              <a:chExt cx="1499240" cy="832026"/>
            </a:xfrm>
          </p:grpSpPr>
          <p:sp>
            <p:nvSpPr>
              <p:cNvPr id="298" name="Rectangle 26"/>
              <p:cNvSpPr>
                <a:spLocks/>
              </p:cNvSpPr>
              <p:nvPr/>
            </p:nvSpPr>
            <p:spPr bwMode="auto">
              <a:xfrm>
                <a:off x="552000" y="2909151"/>
                <a:ext cx="1500057" cy="5896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114000"/>
                  </a:lnSpc>
                  <a:defRPr/>
                </a:pPr>
                <a:r>
                  <a:rPr lang="en-US" altLang="zh-CN" sz="1200" dirty="0">
                    <a:solidFill>
                      <a:schemeClr val="bg1"/>
                    </a:solidFill>
                    <a:latin typeface="+mn-lt"/>
                    <a:ea typeface="+mn-ea"/>
                    <a:cs typeface="+mn-ea"/>
                    <a:sym typeface="+mn-lt"/>
                  </a:rPr>
                  <a:t>Web</a:t>
                </a:r>
                <a:r>
                  <a:rPr lang="zh-CN" altLang="en-US" sz="1200" dirty="0">
                    <a:solidFill>
                      <a:schemeClr val="bg1"/>
                    </a:solidFill>
                    <a:latin typeface="+mn-lt"/>
                    <a:ea typeface="+mn-ea"/>
                    <a:cs typeface="+mn-ea"/>
                    <a:sym typeface="+mn-lt"/>
                  </a:rPr>
                  <a:t>，程序，</a:t>
                </a:r>
                <a:r>
                  <a:rPr lang="en-US" altLang="zh-CN" sz="1200" dirty="0">
                    <a:solidFill>
                      <a:schemeClr val="bg1"/>
                    </a:solidFill>
                    <a:latin typeface="+mn-lt"/>
                    <a:ea typeface="+mn-ea"/>
                    <a:cs typeface="+mn-ea"/>
                    <a:sym typeface="+mn-lt"/>
                  </a:rPr>
                  <a:t>proxy</a:t>
                </a:r>
                <a:r>
                  <a:rPr lang="zh-CN" altLang="en-US" sz="1200" dirty="0">
                    <a:solidFill>
                      <a:schemeClr val="bg1"/>
                    </a:solidFill>
                    <a:latin typeface="+mn-lt"/>
                    <a:ea typeface="+mn-ea"/>
                    <a:cs typeface="+mn-ea"/>
                    <a:sym typeface="+mn-lt"/>
                  </a:rPr>
                  <a:t>，</a:t>
                </a:r>
                <a:r>
                  <a:rPr lang="en-US" altLang="zh-CN" sz="1200" dirty="0">
                    <a:solidFill>
                      <a:schemeClr val="bg1"/>
                    </a:solidFill>
                    <a:latin typeface="+mn-lt"/>
                    <a:ea typeface="+mn-ea"/>
                    <a:cs typeface="+mn-ea"/>
                    <a:sym typeface="+mn-lt"/>
                  </a:rPr>
                  <a:t>servers</a:t>
                </a:r>
                <a:r>
                  <a:rPr lang="zh-CN" altLang="en-US" sz="1200" dirty="0">
                    <a:solidFill>
                      <a:schemeClr val="bg1"/>
                    </a:solidFill>
                    <a:latin typeface="+mn-lt"/>
                    <a:ea typeface="+mn-ea"/>
                    <a:cs typeface="+mn-ea"/>
                    <a:sym typeface="+mn-lt"/>
                  </a:rPr>
                  <a:t>，爬虫，偶发。</a:t>
                </a:r>
                <a:endParaRPr lang="en-US" sz="1200" dirty="0">
                  <a:solidFill>
                    <a:schemeClr val="bg1"/>
                  </a:solidFill>
                  <a:latin typeface="+mn-lt"/>
                  <a:ea typeface="+mn-ea"/>
                  <a:cs typeface="+mn-ea"/>
                  <a:sym typeface="+mn-lt"/>
                </a:endParaRPr>
              </a:p>
            </p:txBody>
          </p:sp>
          <p:sp>
            <p:nvSpPr>
              <p:cNvPr id="299" name="Rectangle 27"/>
              <p:cNvSpPr>
                <a:spLocks/>
              </p:cNvSpPr>
              <p:nvPr/>
            </p:nvSpPr>
            <p:spPr bwMode="auto">
              <a:xfrm>
                <a:off x="620739" y="2668216"/>
                <a:ext cx="1362577" cy="170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80000"/>
                  </a:lnSpc>
                  <a:defRPr/>
                </a:pPr>
                <a:r>
                  <a:rPr lang="zh-CN" altLang="en-US" sz="2266" dirty="0">
                    <a:solidFill>
                      <a:schemeClr val="bg1"/>
                    </a:solidFill>
                    <a:latin typeface="+mn-lt"/>
                    <a:ea typeface="+mn-ea"/>
                    <a:cs typeface="+mn-ea"/>
                    <a:sym typeface="+mn-lt"/>
                  </a:rPr>
                  <a:t>应用属性</a:t>
                </a:r>
                <a:endParaRPr lang="en-US" altLang="zh-CN" sz="2266" dirty="0">
                  <a:solidFill>
                    <a:schemeClr val="bg1"/>
                  </a:solidFill>
                  <a:latin typeface="+mn-lt"/>
                  <a:ea typeface="+mn-ea"/>
                  <a:cs typeface="+mn-ea"/>
                  <a:sym typeface="+mn-lt"/>
                </a:endParaRPr>
              </a:p>
            </p:txBody>
          </p:sp>
        </p:grpSp>
        <p:grpSp>
          <p:nvGrpSpPr>
            <p:cNvPr id="295" name="Group 141"/>
            <p:cNvGrpSpPr>
              <a:grpSpLocks/>
            </p:cNvGrpSpPr>
            <p:nvPr/>
          </p:nvGrpSpPr>
          <p:grpSpPr bwMode="auto">
            <a:xfrm>
              <a:off x="1214415" y="3549704"/>
              <a:ext cx="2023501" cy="1117776"/>
              <a:chOff x="552376" y="2667382"/>
              <a:chExt cx="1499240" cy="838333"/>
            </a:xfrm>
          </p:grpSpPr>
          <p:sp>
            <p:nvSpPr>
              <p:cNvPr id="296" name="Rectangle 26"/>
              <p:cNvSpPr>
                <a:spLocks/>
              </p:cNvSpPr>
              <p:nvPr/>
            </p:nvSpPr>
            <p:spPr bwMode="auto">
              <a:xfrm>
                <a:off x="552376" y="2914258"/>
                <a:ext cx="1498529" cy="591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114000"/>
                  </a:lnSpc>
                  <a:defRPr/>
                </a:pPr>
                <a:r>
                  <a:rPr lang="zh-CN" altLang="en-US" sz="1200" dirty="0">
                    <a:solidFill>
                      <a:schemeClr val="bg1"/>
                    </a:solidFill>
                    <a:latin typeface="+mn-lt"/>
                    <a:ea typeface="+mn-ea"/>
                    <a:cs typeface="+mn-ea"/>
                    <a:sym typeface="+mn-lt"/>
                  </a:rPr>
                  <a:t>基于时间的行为</a:t>
                </a:r>
                <a:endParaRPr lang="en-US" altLang="zh-CN" sz="1200" dirty="0">
                  <a:solidFill>
                    <a:schemeClr val="bg1"/>
                  </a:solidFill>
                  <a:latin typeface="+mn-lt"/>
                  <a:ea typeface="+mn-ea"/>
                  <a:cs typeface="+mn-ea"/>
                  <a:sym typeface="+mn-lt"/>
                </a:endParaRPr>
              </a:p>
              <a:p>
                <a:pPr algn="ctr">
                  <a:lnSpc>
                    <a:spcPct val="114000"/>
                  </a:lnSpc>
                  <a:defRPr/>
                </a:pPr>
                <a:r>
                  <a:rPr lang="zh-CN" altLang="en-US" sz="1200" dirty="0">
                    <a:solidFill>
                      <a:schemeClr val="bg1"/>
                    </a:solidFill>
                    <a:latin typeface="+mn-lt"/>
                    <a:ea typeface="+mn-ea"/>
                    <a:cs typeface="+mn-ea"/>
                    <a:sym typeface="+mn-lt"/>
                  </a:rPr>
                  <a:t>基于区域的行为</a:t>
                </a:r>
                <a:endParaRPr lang="en-US" altLang="zh-CN" sz="1200" dirty="0">
                  <a:solidFill>
                    <a:schemeClr val="bg1"/>
                  </a:solidFill>
                  <a:latin typeface="+mn-lt"/>
                  <a:ea typeface="+mn-ea"/>
                  <a:cs typeface="+mn-ea"/>
                  <a:sym typeface="+mn-lt"/>
                </a:endParaRPr>
              </a:p>
              <a:p>
                <a:pPr algn="ctr">
                  <a:lnSpc>
                    <a:spcPct val="114000"/>
                  </a:lnSpc>
                  <a:defRPr/>
                </a:pPr>
                <a:r>
                  <a:rPr lang="zh-CN" altLang="en-US" sz="1200" dirty="0">
                    <a:solidFill>
                      <a:schemeClr val="bg1"/>
                    </a:solidFill>
                    <a:latin typeface="+mn-lt"/>
                    <a:ea typeface="+mn-ea"/>
                    <a:cs typeface="+mn-ea"/>
                    <a:sym typeface="+mn-lt"/>
                  </a:rPr>
                  <a:t>基于热点的行为</a:t>
                </a:r>
                <a:endParaRPr lang="en-US" sz="1200" dirty="0">
                  <a:solidFill>
                    <a:schemeClr val="bg1"/>
                  </a:solidFill>
                  <a:latin typeface="+mn-lt"/>
                  <a:ea typeface="+mn-ea"/>
                  <a:cs typeface="+mn-ea"/>
                  <a:sym typeface="+mn-lt"/>
                </a:endParaRPr>
              </a:p>
            </p:txBody>
          </p:sp>
          <p:sp>
            <p:nvSpPr>
              <p:cNvPr id="297" name="Rectangle 27"/>
              <p:cNvSpPr>
                <a:spLocks/>
              </p:cNvSpPr>
              <p:nvPr/>
            </p:nvSpPr>
            <p:spPr bwMode="auto">
              <a:xfrm>
                <a:off x="621115" y="2666585"/>
                <a:ext cx="1361050" cy="170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80000"/>
                  </a:lnSpc>
                  <a:defRPr/>
                </a:pPr>
                <a:r>
                  <a:rPr lang="zh-CN" altLang="en-US" sz="2266" dirty="0">
                    <a:solidFill>
                      <a:schemeClr val="bg1"/>
                    </a:solidFill>
                    <a:latin typeface="+mn-lt"/>
                    <a:ea typeface="+mn-ea"/>
                    <a:cs typeface="+mn-ea"/>
                    <a:sym typeface="+mn-lt"/>
                  </a:rPr>
                  <a:t>行为属性</a:t>
                </a:r>
                <a:endParaRPr lang="en-US" altLang="zh-CN" sz="2266" dirty="0">
                  <a:solidFill>
                    <a:schemeClr val="bg1"/>
                  </a:solidFill>
                  <a:latin typeface="+mn-lt"/>
                  <a:ea typeface="+mn-ea"/>
                  <a:cs typeface="+mn-ea"/>
                  <a:sym typeface="+mn-lt"/>
                </a:endParaRPr>
              </a:p>
            </p:txBody>
          </p:sp>
        </p:grpSp>
      </p:grpSp>
    </p:spTree>
    <p:extLst>
      <p:ext uri="{BB962C8B-B14F-4D97-AF65-F5344CB8AC3E}">
        <p14:creationId xmlns:p14="http://schemas.microsoft.com/office/powerpoint/2010/main" val="42894576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5386388" cy="369887"/>
            <a:chOff x="1134706" y="682724"/>
            <a:chExt cx="7185207" cy="491101"/>
          </a:xfrm>
        </p:grpSpPr>
        <p:sp>
          <p:nvSpPr>
            <p:cNvPr id="280" name="矩形 279"/>
            <p:cNvSpPr/>
            <p:nvPr/>
          </p:nvSpPr>
          <p:spPr>
            <a:xfrm>
              <a:off x="1838902" y="682724"/>
              <a:ext cx="6481011" cy="491101"/>
            </a:xfrm>
            <a:prstGeom prst="rect">
              <a:avLst/>
            </a:prstGeom>
          </p:spPr>
          <p:txBody>
            <a:bodyPr wrap="none">
              <a:spAutoFit/>
            </a:bodyPr>
            <a:lstStyle/>
            <a:p>
              <a:pPr>
                <a:defRPr/>
              </a:pP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我们的解决方案</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基于热点的</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AI</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学习和预测</a:t>
              </a:r>
              <a:endPar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endParaRP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grpSp>
        <p:nvGrpSpPr>
          <p:cNvPr id="282" name="组合 585"/>
          <p:cNvGrpSpPr>
            <a:grpSpLocks/>
          </p:cNvGrpSpPr>
          <p:nvPr/>
        </p:nvGrpSpPr>
        <p:grpSpPr bwMode="auto">
          <a:xfrm>
            <a:off x="1932627" y="1885156"/>
            <a:ext cx="8203557" cy="4283482"/>
            <a:chOff x="1157753" y="1499195"/>
            <a:chExt cx="9915111" cy="4796119"/>
          </a:xfrm>
        </p:grpSpPr>
        <p:grpSp>
          <p:nvGrpSpPr>
            <p:cNvPr id="283" name="组合 586"/>
            <p:cNvGrpSpPr>
              <a:grpSpLocks/>
            </p:cNvGrpSpPr>
            <p:nvPr/>
          </p:nvGrpSpPr>
          <p:grpSpPr bwMode="auto">
            <a:xfrm>
              <a:off x="3730492" y="1563657"/>
              <a:ext cx="4731017" cy="4731657"/>
              <a:chOff x="2798115" y="797625"/>
              <a:chExt cx="3549358" cy="3549838"/>
            </a:xfrm>
          </p:grpSpPr>
          <p:sp>
            <p:nvSpPr>
              <p:cNvPr id="348" name="任意多边形 347"/>
              <p:cNvSpPr/>
              <p:nvPr/>
            </p:nvSpPr>
            <p:spPr>
              <a:xfrm>
                <a:off x="2798831" y="798043"/>
                <a:ext cx="3548416" cy="3549420"/>
              </a:xfrm>
              <a:custGeom>
                <a:avLst/>
                <a:gdLst>
                  <a:gd name="connsiteX0" fmla="*/ 1036180 w 4731656"/>
                  <a:gd name="connsiteY0" fmla="*/ 393700 h 4731656"/>
                  <a:gd name="connsiteX1" fmla="*/ 393700 w 4731656"/>
                  <a:gd name="connsiteY1" fmla="*/ 1036180 h 4731656"/>
                  <a:gd name="connsiteX2" fmla="*/ 393700 w 4731656"/>
                  <a:gd name="connsiteY2" fmla="*/ 3695476 h 4731656"/>
                  <a:gd name="connsiteX3" fmla="*/ 1036180 w 4731656"/>
                  <a:gd name="connsiteY3" fmla="*/ 4337956 h 4731656"/>
                  <a:gd name="connsiteX4" fmla="*/ 3695476 w 4731656"/>
                  <a:gd name="connsiteY4" fmla="*/ 4337956 h 4731656"/>
                  <a:gd name="connsiteX5" fmla="*/ 4337956 w 4731656"/>
                  <a:gd name="connsiteY5" fmla="*/ 3695476 h 4731656"/>
                  <a:gd name="connsiteX6" fmla="*/ 4337956 w 4731656"/>
                  <a:gd name="connsiteY6" fmla="*/ 1036180 h 4731656"/>
                  <a:gd name="connsiteX7" fmla="*/ 3695476 w 4731656"/>
                  <a:gd name="connsiteY7" fmla="*/ 393700 h 4731656"/>
                  <a:gd name="connsiteX8" fmla="*/ 919266 w 4731656"/>
                  <a:gd name="connsiteY8" fmla="*/ 0 h 4731656"/>
                  <a:gd name="connsiteX9" fmla="*/ 3812390 w 4731656"/>
                  <a:gd name="connsiteY9" fmla="*/ 0 h 4731656"/>
                  <a:gd name="connsiteX10" fmla="*/ 4731656 w 4731656"/>
                  <a:gd name="connsiteY10" fmla="*/ 919266 h 4731656"/>
                  <a:gd name="connsiteX11" fmla="*/ 4731656 w 4731656"/>
                  <a:gd name="connsiteY11" fmla="*/ 3812390 h 4731656"/>
                  <a:gd name="connsiteX12" fmla="*/ 3812390 w 4731656"/>
                  <a:gd name="connsiteY12" fmla="*/ 4731656 h 4731656"/>
                  <a:gd name="connsiteX13" fmla="*/ 919266 w 4731656"/>
                  <a:gd name="connsiteY13" fmla="*/ 4731656 h 4731656"/>
                  <a:gd name="connsiteX14" fmla="*/ 0 w 4731656"/>
                  <a:gd name="connsiteY14" fmla="*/ 3812390 h 4731656"/>
                  <a:gd name="connsiteX15" fmla="*/ 0 w 4731656"/>
                  <a:gd name="connsiteY15" fmla="*/ 919266 h 4731656"/>
                  <a:gd name="connsiteX16" fmla="*/ 919266 w 4731656"/>
                  <a:gd name="connsiteY16" fmla="*/ 0 h 4731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31656" h="4731656">
                    <a:moveTo>
                      <a:pt x="1036180" y="393700"/>
                    </a:moveTo>
                    <a:cubicBezTo>
                      <a:pt x="681348" y="393700"/>
                      <a:pt x="393700" y="681348"/>
                      <a:pt x="393700" y="1036180"/>
                    </a:cubicBezTo>
                    <a:lnTo>
                      <a:pt x="393700" y="3695476"/>
                    </a:lnTo>
                    <a:cubicBezTo>
                      <a:pt x="393700" y="4050308"/>
                      <a:pt x="681348" y="4337956"/>
                      <a:pt x="1036180" y="4337956"/>
                    </a:cubicBezTo>
                    <a:lnTo>
                      <a:pt x="3695476" y="4337956"/>
                    </a:lnTo>
                    <a:cubicBezTo>
                      <a:pt x="4050308" y="4337956"/>
                      <a:pt x="4337956" y="4050308"/>
                      <a:pt x="4337956" y="3695476"/>
                    </a:cubicBezTo>
                    <a:lnTo>
                      <a:pt x="4337956" y="1036180"/>
                    </a:lnTo>
                    <a:cubicBezTo>
                      <a:pt x="4337956" y="681348"/>
                      <a:pt x="4050308" y="393700"/>
                      <a:pt x="3695476" y="393700"/>
                    </a:cubicBezTo>
                    <a:close/>
                    <a:moveTo>
                      <a:pt x="919266" y="0"/>
                    </a:moveTo>
                    <a:lnTo>
                      <a:pt x="3812390" y="0"/>
                    </a:lnTo>
                    <a:cubicBezTo>
                      <a:pt x="4320087" y="0"/>
                      <a:pt x="4731656" y="411569"/>
                      <a:pt x="4731656" y="919266"/>
                    </a:cubicBezTo>
                    <a:lnTo>
                      <a:pt x="4731656" y="3812390"/>
                    </a:lnTo>
                    <a:cubicBezTo>
                      <a:pt x="4731656" y="4320087"/>
                      <a:pt x="4320087" y="4731656"/>
                      <a:pt x="3812390" y="4731656"/>
                    </a:cubicBezTo>
                    <a:lnTo>
                      <a:pt x="919266" y="4731656"/>
                    </a:lnTo>
                    <a:cubicBezTo>
                      <a:pt x="411569" y="4731656"/>
                      <a:pt x="0" y="4320087"/>
                      <a:pt x="0" y="3812390"/>
                    </a:cubicBezTo>
                    <a:lnTo>
                      <a:pt x="0" y="919266"/>
                    </a:lnTo>
                    <a:cubicBezTo>
                      <a:pt x="0" y="411569"/>
                      <a:pt x="411569" y="0"/>
                      <a:pt x="919266" y="0"/>
                    </a:cubicBezTo>
                    <a:close/>
                  </a:path>
                </a:pathLst>
              </a:custGeom>
              <a:gradFill>
                <a:gsLst>
                  <a:gs pos="100000">
                    <a:srgbClr val="DEDEDE"/>
                  </a:gs>
                  <a:gs pos="0">
                    <a:schemeClr val="bg1"/>
                  </a:gs>
                </a:gsLst>
                <a:lin ang="2700000" scaled="1"/>
              </a:gradFill>
              <a:ln>
                <a:noFill/>
              </a:ln>
              <a:effectLst>
                <a:outerShdw blurRad="431800" dist="2159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24" tIns="45713" rIns="91424" bIns="45713" anchor="ctr"/>
              <a:lstStyle/>
              <a:p>
                <a:pPr algn="ctr">
                  <a:defRPr/>
                </a:pPr>
                <a:endParaRPr lang="zh-CN" altLang="en-US">
                  <a:cs typeface="+mn-ea"/>
                  <a:sym typeface="+mn-lt"/>
                </a:endParaRPr>
              </a:p>
            </p:txBody>
          </p:sp>
          <p:sp>
            <p:nvSpPr>
              <p:cNvPr id="349" name="圆角矩形 348"/>
              <p:cNvSpPr/>
              <p:nvPr/>
            </p:nvSpPr>
            <p:spPr>
              <a:xfrm>
                <a:off x="3093441" y="1092992"/>
                <a:ext cx="2958706" cy="2959105"/>
              </a:xfrm>
              <a:prstGeom prst="roundRect">
                <a:avLst>
                  <a:gd name="adj" fmla="val 16289"/>
                </a:avLst>
              </a:prstGeom>
              <a:noFill/>
              <a:ln w="88900">
                <a:gradFill flip="none" rotWithShape="1">
                  <a:gsLst>
                    <a:gs pos="0">
                      <a:schemeClr val="bg1">
                        <a:lumMod val="8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lIns="91424" tIns="45713" rIns="91424" bIns="45713" anchor="ctr"/>
              <a:lstStyle/>
              <a:p>
                <a:pPr algn="ctr">
                  <a:defRPr/>
                </a:pPr>
                <a:endParaRPr lang="zh-CN" altLang="en-US">
                  <a:cs typeface="+mn-ea"/>
                  <a:sym typeface="+mn-lt"/>
                </a:endParaRPr>
              </a:p>
            </p:txBody>
          </p:sp>
        </p:grpSp>
        <p:grpSp>
          <p:nvGrpSpPr>
            <p:cNvPr id="284" name="组合 283"/>
            <p:cNvGrpSpPr/>
            <p:nvPr/>
          </p:nvGrpSpPr>
          <p:grpSpPr>
            <a:xfrm>
              <a:off x="3871475" y="1639459"/>
              <a:ext cx="1512133" cy="1416054"/>
              <a:chOff x="3871174" y="1138973"/>
              <a:chExt cx="1512338" cy="1416053"/>
            </a:xfrm>
            <a:solidFill>
              <a:srgbClr val="C00000"/>
            </a:solidFill>
          </p:grpSpPr>
          <p:sp>
            <p:nvSpPr>
              <p:cNvPr id="346" name="任意多边形 345"/>
              <p:cNvSpPr/>
              <p:nvPr/>
            </p:nvSpPr>
            <p:spPr>
              <a:xfrm>
                <a:off x="3871174" y="1204174"/>
                <a:ext cx="1350852" cy="1350852"/>
              </a:xfrm>
              <a:custGeom>
                <a:avLst/>
                <a:gdLst>
                  <a:gd name="connsiteX0" fmla="*/ 828281 w 1350852"/>
                  <a:gd name="connsiteY0" fmla="*/ 0 h 1350852"/>
                  <a:gd name="connsiteX1" fmla="*/ 1350852 w 1350852"/>
                  <a:gd name="connsiteY1" fmla="*/ 0 h 1350852"/>
                  <a:gd name="connsiteX2" fmla="*/ 1350852 w 1350852"/>
                  <a:gd name="connsiteY2" fmla="*/ 65546 h 1350852"/>
                  <a:gd name="connsiteX3" fmla="*/ 869467 w 1350852"/>
                  <a:gd name="connsiteY3" fmla="*/ 65546 h 1350852"/>
                  <a:gd name="connsiteX4" fmla="*/ 65546 w 1350852"/>
                  <a:gd name="connsiteY4" fmla="*/ 869467 h 1350852"/>
                  <a:gd name="connsiteX5" fmla="*/ 65546 w 1350852"/>
                  <a:gd name="connsiteY5" fmla="*/ 1350852 h 1350852"/>
                  <a:gd name="connsiteX6" fmla="*/ 0 w 1350852"/>
                  <a:gd name="connsiteY6" fmla="*/ 1350852 h 1350852"/>
                  <a:gd name="connsiteX7" fmla="*/ 0 w 1350852"/>
                  <a:gd name="connsiteY7" fmla="*/ 828281 h 1350852"/>
                  <a:gd name="connsiteX8" fmla="*/ 828281 w 1350852"/>
                  <a:gd name="connsiteY8" fmla="*/ 0 h 135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0852" h="1350852">
                    <a:moveTo>
                      <a:pt x="828281" y="0"/>
                    </a:moveTo>
                    <a:lnTo>
                      <a:pt x="1350852" y="0"/>
                    </a:lnTo>
                    <a:lnTo>
                      <a:pt x="1350852" y="65546"/>
                    </a:lnTo>
                    <a:lnTo>
                      <a:pt x="869467" y="65546"/>
                    </a:lnTo>
                    <a:cubicBezTo>
                      <a:pt x="425474" y="65546"/>
                      <a:pt x="65546" y="425474"/>
                      <a:pt x="65546" y="869467"/>
                    </a:cubicBezTo>
                    <a:lnTo>
                      <a:pt x="65546" y="1350852"/>
                    </a:lnTo>
                    <a:lnTo>
                      <a:pt x="0" y="1350852"/>
                    </a:lnTo>
                    <a:lnTo>
                      <a:pt x="0" y="828281"/>
                    </a:lnTo>
                    <a:cubicBezTo>
                      <a:pt x="0" y="370834"/>
                      <a:pt x="370834" y="0"/>
                      <a:pt x="82828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47" name="等腰三角形 346"/>
              <p:cNvSpPr/>
              <p:nvPr/>
            </p:nvSpPr>
            <p:spPr>
              <a:xfrm rot="5400000">
                <a:off x="5195889" y="1152872"/>
                <a:ext cx="201521" cy="17372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nvGrpSpPr>
            <p:cNvPr id="285" name="组合 284"/>
            <p:cNvGrpSpPr/>
            <p:nvPr/>
          </p:nvGrpSpPr>
          <p:grpSpPr>
            <a:xfrm>
              <a:off x="6969857" y="1704660"/>
              <a:ext cx="1421161" cy="1514565"/>
              <a:chOff x="6969974" y="1204174"/>
              <a:chExt cx="1421353" cy="1514565"/>
            </a:xfrm>
            <a:solidFill>
              <a:schemeClr val="accent4">
                <a:lumMod val="75000"/>
              </a:schemeClr>
            </a:solidFill>
          </p:grpSpPr>
          <p:sp>
            <p:nvSpPr>
              <p:cNvPr id="344" name="任意多边形 343"/>
              <p:cNvSpPr/>
              <p:nvPr/>
            </p:nvSpPr>
            <p:spPr>
              <a:xfrm flipH="1">
                <a:off x="6969974" y="1204174"/>
                <a:ext cx="1350852" cy="1350852"/>
              </a:xfrm>
              <a:custGeom>
                <a:avLst/>
                <a:gdLst>
                  <a:gd name="connsiteX0" fmla="*/ 828281 w 1350852"/>
                  <a:gd name="connsiteY0" fmla="*/ 0 h 1350852"/>
                  <a:gd name="connsiteX1" fmla="*/ 1350852 w 1350852"/>
                  <a:gd name="connsiteY1" fmla="*/ 0 h 1350852"/>
                  <a:gd name="connsiteX2" fmla="*/ 1350852 w 1350852"/>
                  <a:gd name="connsiteY2" fmla="*/ 65546 h 1350852"/>
                  <a:gd name="connsiteX3" fmla="*/ 869467 w 1350852"/>
                  <a:gd name="connsiteY3" fmla="*/ 65546 h 1350852"/>
                  <a:gd name="connsiteX4" fmla="*/ 65546 w 1350852"/>
                  <a:gd name="connsiteY4" fmla="*/ 869467 h 1350852"/>
                  <a:gd name="connsiteX5" fmla="*/ 65546 w 1350852"/>
                  <a:gd name="connsiteY5" fmla="*/ 1350852 h 1350852"/>
                  <a:gd name="connsiteX6" fmla="*/ 0 w 1350852"/>
                  <a:gd name="connsiteY6" fmla="*/ 1350852 h 1350852"/>
                  <a:gd name="connsiteX7" fmla="*/ 0 w 1350852"/>
                  <a:gd name="connsiteY7" fmla="*/ 828281 h 1350852"/>
                  <a:gd name="connsiteX8" fmla="*/ 828281 w 1350852"/>
                  <a:gd name="connsiteY8" fmla="*/ 0 h 135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0852" h="1350852">
                    <a:moveTo>
                      <a:pt x="828281" y="0"/>
                    </a:moveTo>
                    <a:lnTo>
                      <a:pt x="1350852" y="0"/>
                    </a:lnTo>
                    <a:lnTo>
                      <a:pt x="1350852" y="65546"/>
                    </a:lnTo>
                    <a:lnTo>
                      <a:pt x="869467" y="65546"/>
                    </a:lnTo>
                    <a:cubicBezTo>
                      <a:pt x="425474" y="65546"/>
                      <a:pt x="65546" y="425474"/>
                      <a:pt x="65546" y="869467"/>
                    </a:cubicBezTo>
                    <a:lnTo>
                      <a:pt x="65546" y="1350852"/>
                    </a:lnTo>
                    <a:lnTo>
                      <a:pt x="0" y="1350852"/>
                    </a:lnTo>
                    <a:lnTo>
                      <a:pt x="0" y="828281"/>
                    </a:lnTo>
                    <a:cubicBezTo>
                      <a:pt x="0" y="370834"/>
                      <a:pt x="370834" y="0"/>
                      <a:pt x="82828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45" name="等腰三角形 344"/>
              <p:cNvSpPr/>
              <p:nvPr/>
            </p:nvSpPr>
            <p:spPr>
              <a:xfrm rot="10800000">
                <a:off x="8189806" y="2545015"/>
                <a:ext cx="201521" cy="17372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nvGrpSpPr>
            <p:cNvPr id="286" name="组合 285"/>
            <p:cNvGrpSpPr/>
            <p:nvPr/>
          </p:nvGrpSpPr>
          <p:grpSpPr>
            <a:xfrm>
              <a:off x="6805128" y="4790760"/>
              <a:ext cx="1515398" cy="1419862"/>
              <a:chOff x="6805224" y="4290274"/>
              <a:chExt cx="1515602" cy="1419862"/>
            </a:xfrm>
            <a:solidFill>
              <a:srgbClr val="C00000"/>
            </a:solidFill>
          </p:grpSpPr>
          <p:sp>
            <p:nvSpPr>
              <p:cNvPr id="342" name="任意多边形 341"/>
              <p:cNvSpPr/>
              <p:nvPr/>
            </p:nvSpPr>
            <p:spPr>
              <a:xfrm flipH="1" flipV="1">
                <a:off x="6969974" y="4290274"/>
                <a:ext cx="1350852" cy="1350852"/>
              </a:xfrm>
              <a:custGeom>
                <a:avLst/>
                <a:gdLst>
                  <a:gd name="connsiteX0" fmla="*/ 828281 w 1350852"/>
                  <a:gd name="connsiteY0" fmla="*/ 0 h 1350852"/>
                  <a:gd name="connsiteX1" fmla="*/ 1350852 w 1350852"/>
                  <a:gd name="connsiteY1" fmla="*/ 0 h 1350852"/>
                  <a:gd name="connsiteX2" fmla="*/ 1350852 w 1350852"/>
                  <a:gd name="connsiteY2" fmla="*/ 65546 h 1350852"/>
                  <a:gd name="connsiteX3" fmla="*/ 869467 w 1350852"/>
                  <a:gd name="connsiteY3" fmla="*/ 65546 h 1350852"/>
                  <a:gd name="connsiteX4" fmla="*/ 65546 w 1350852"/>
                  <a:gd name="connsiteY4" fmla="*/ 869467 h 1350852"/>
                  <a:gd name="connsiteX5" fmla="*/ 65546 w 1350852"/>
                  <a:gd name="connsiteY5" fmla="*/ 1350852 h 1350852"/>
                  <a:gd name="connsiteX6" fmla="*/ 0 w 1350852"/>
                  <a:gd name="connsiteY6" fmla="*/ 1350852 h 1350852"/>
                  <a:gd name="connsiteX7" fmla="*/ 0 w 1350852"/>
                  <a:gd name="connsiteY7" fmla="*/ 828281 h 1350852"/>
                  <a:gd name="connsiteX8" fmla="*/ 828281 w 1350852"/>
                  <a:gd name="connsiteY8" fmla="*/ 0 h 135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0852" h="1350852">
                    <a:moveTo>
                      <a:pt x="828281" y="0"/>
                    </a:moveTo>
                    <a:lnTo>
                      <a:pt x="1350852" y="0"/>
                    </a:lnTo>
                    <a:lnTo>
                      <a:pt x="1350852" y="65546"/>
                    </a:lnTo>
                    <a:lnTo>
                      <a:pt x="869467" y="65546"/>
                    </a:lnTo>
                    <a:cubicBezTo>
                      <a:pt x="425474" y="65546"/>
                      <a:pt x="65546" y="425474"/>
                      <a:pt x="65546" y="869467"/>
                    </a:cubicBezTo>
                    <a:lnTo>
                      <a:pt x="65546" y="1350852"/>
                    </a:lnTo>
                    <a:lnTo>
                      <a:pt x="0" y="1350852"/>
                    </a:lnTo>
                    <a:lnTo>
                      <a:pt x="0" y="828281"/>
                    </a:lnTo>
                    <a:cubicBezTo>
                      <a:pt x="0" y="370834"/>
                      <a:pt x="370834" y="0"/>
                      <a:pt x="82828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43" name="等腰三角形 342"/>
              <p:cNvSpPr/>
              <p:nvPr/>
            </p:nvSpPr>
            <p:spPr>
              <a:xfrm rot="16200000">
                <a:off x="6791325" y="5522514"/>
                <a:ext cx="201521" cy="17372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nvGrpSpPr>
            <p:cNvPr id="287" name="组合 286"/>
            <p:cNvGrpSpPr/>
            <p:nvPr/>
          </p:nvGrpSpPr>
          <p:grpSpPr>
            <a:xfrm>
              <a:off x="3799633" y="4626394"/>
              <a:ext cx="1422512" cy="1515218"/>
              <a:chOff x="3799323" y="4125909"/>
              <a:chExt cx="1422703" cy="1515217"/>
            </a:xfrm>
            <a:solidFill>
              <a:schemeClr val="accent4">
                <a:lumMod val="75000"/>
              </a:schemeClr>
            </a:solidFill>
          </p:grpSpPr>
          <p:sp>
            <p:nvSpPr>
              <p:cNvPr id="340" name="任意多边形 339"/>
              <p:cNvSpPr/>
              <p:nvPr/>
            </p:nvSpPr>
            <p:spPr>
              <a:xfrm flipV="1">
                <a:off x="3871174" y="4290274"/>
                <a:ext cx="1350852" cy="1350852"/>
              </a:xfrm>
              <a:custGeom>
                <a:avLst/>
                <a:gdLst>
                  <a:gd name="connsiteX0" fmla="*/ 828281 w 1350852"/>
                  <a:gd name="connsiteY0" fmla="*/ 0 h 1350852"/>
                  <a:gd name="connsiteX1" fmla="*/ 1350852 w 1350852"/>
                  <a:gd name="connsiteY1" fmla="*/ 0 h 1350852"/>
                  <a:gd name="connsiteX2" fmla="*/ 1350852 w 1350852"/>
                  <a:gd name="connsiteY2" fmla="*/ 65546 h 1350852"/>
                  <a:gd name="connsiteX3" fmla="*/ 869467 w 1350852"/>
                  <a:gd name="connsiteY3" fmla="*/ 65546 h 1350852"/>
                  <a:gd name="connsiteX4" fmla="*/ 65546 w 1350852"/>
                  <a:gd name="connsiteY4" fmla="*/ 869467 h 1350852"/>
                  <a:gd name="connsiteX5" fmla="*/ 65546 w 1350852"/>
                  <a:gd name="connsiteY5" fmla="*/ 1350852 h 1350852"/>
                  <a:gd name="connsiteX6" fmla="*/ 0 w 1350852"/>
                  <a:gd name="connsiteY6" fmla="*/ 1350852 h 1350852"/>
                  <a:gd name="connsiteX7" fmla="*/ 0 w 1350852"/>
                  <a:gd name="connsiteY7" fmla="*/ 828281 h 1350852"/>
                  <a:gd name="connsiteX8" fmla="*/ 828281 w 1350852"/>
                  <a:gd name="connsiteY8" fmla="*/ 0 h 135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0852" h="1350852">
                    <a:moveTo>
                      <a:pt x="828281" y="0"/>
                    </a:moveTo>
                    <a:lnTo>
                      <a:pt x="1350852" y="0"/>
                    </a:lnTo>
                    <a:lnTo>
                      <a:pt x="1350852" y="65546"/>
                    </a:lnTo>
                    <a:lnTo>
                      <a:pt x="869467" y="65546"/>
                    </a:lnTo>
                    <a:cubicBezTo>
                      <a:pt x="425474" y="65546"/>
                      <a:pt x="65546" y="425474"/>
                      <a:pt x="65546" y="869467"/>
                    </a:cubicBezTo>
                    <a:lnTo>
                      <a:pt x="65546" y="1350852"/>
                    </a:lnTo>
                    <a:lnTo>
                      <a:pt x="0" y="1350852"/>
                    </a:lnTo>
                    <a:lnTo>
                      <a:pt x="0" y="828281"/>
                    </a:lnTo>
                    <a:cubicBezTo>
                      <a:pt x="0" y="370834"/>
                      <a:pt x="370834" y="0"/>
                      <a:pt x="82828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41" name="等腰三角形 340"/>
              <p:cNvSpPr/>
              <p:nvPr/>
            </p:nvSpPr>
            <p:spPr>
              <a:xfrm>
                <a:off x="3799323" y="4125909"/>
                <a:ext cx="201521" cy="17372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sp>
          <p:nvSpPr>
            <p:cNvPr id="288" name="文本框 26"/>
            <p:cNvSpPr txBox="1"/>
            <p:nvPr/>
          </p:nvSpPr>
          <p:spPr>
            <a:xfrm>
              <a:off x="5272065" y="1499195"/>
              <a:ext cx="1798388" cy="369080"/>
            </a:xfrm>
            <a:prstGeom prst="rect">
              <a:avLst/>
            </a:prstGeom>
            <a:noFill/>
          </p:spPr>
          <p:txBody>
            <a:bodyPr lIns="91424" tIns="45713" rIns="91424" bIns="45713">
              <a:spAutoFit/>
            </a:bodyPr>
            <a:lstStyle/>
            <a:p>
              <a:pPr algn="ctr">
                <a:defRPr/>
              </a:pPr>
              <a:r>
                <a:rPr lang="en-US" altLang="zh-CN" dirty="0">
                  <a:solidFill>
                    <a:schemeClr val="tx1">
                      <a:lumMod val="50000"/>
                      <a:lumOff val="50000"/>
                    </a:schemeClr>
                  </a:solidFill>
                  <a:latin typeface="+mn-lt"/>
                  <a:ea typeface="+mn-ea"/>
                  <a:cs typeface="+mn-ea"/>
                  <a:sym typeface="+mn-lt"/>
                </a:rPr>
                <a:t>STEP 01</a:t>
              </a:r>
              <a:endParaRPr lang="zh-CN" altLang="en-US" dirty="0">
                <a:solidFill>
                  <a:schemeClr val="tx1">
                    <a:lumMod val="50000"/>
                    <a:lumOff val="50000"/>
                  </a:schemeClr>
                </a:solidFill>
                <a:latin typeface="+mn-lt"/>
                <a:ea typeface="+mn-ea"/>
                <a:cs typeface="+mn-ea"/>
                <a:sym typeface="+mn-lt"/>
              </a:endParaRPr>
            </a:p>
          </p:txBody>
        </p:sp>
        <p:sp>
          <p:nvSpPr>
            <p:cNvPr id="289" name="文本框 27"/>
            <p:cNvSpPr txBox="1"/>
            <p:nvPr/>
          </p:nvSpPr>
          <p:spPr>
            <a:xfrm>
              <a:off x="5210120" y="5889900"/>
              <a:ext cx="1644526" cy="369080"/>
            </a:xfrm>
            <a:prstGeom prst="rect">
              <a:avLst/>
            </a:prstGeom>
            <a:noFill/>
          </p:spPr>
          <p:txBody>
            <a:bodyPr lIns="91424" tIns="45713" rIns="91424" bIns="45713">
              <a:spAutoFit/>
            </a:bodyPr>
            <a:lstStyle/>
            <a:p>
              <a:pPr algn="ctr">
                <a:defRPr/>
              </a:pPr>
              <a:r>
                <a:rPr lang="en-US" altLang="zh-CN" dirty="0">
                  <a:solidFill>
                    <a:schemeClr val="tx1">
                      <a:lumMod val="50000"/>
                      <a:lumOff val="50000"/>
                    </a:schemeClr>
                  </a:solidFill>
                  <a:latin typeface="+mn-lt"/>
                  <a:ea typeface="+mn-ea"/>
                  <a:cs typeface="+mn-ea"/>
                  <a:sym typeface="+mn-lt"/>
                </a:rPr>
                <a:t>STEP 03</a:t>
              </a:r>
              <a:endParaRPr lang="zh-CN" altLang="en-US" dirty="0">
                <a:solidFill>
                  <a:schemeClr val="tx1">
                    <a:lumMod val="50000"/>
                    <a:lumOff val="50000"/>
                  </a:schemeClr>
                </a:solidFill>
                <a:latin typeface="+mn-lt"/>
                <a:ea typeface="+mn-ea"/>
                <a:cs typeface="+mn-ea"/>
                <a:sym typeface="+mn-lt"/>
              </a:endParaRPr>
            </a:p>
          </p:txBody>
        </p:sp>
        <p:sp>
          <p:nvSpPr>
            <p:cNvPr id="290" name="文本框 34"/>
            <p:cNvSpPr txBox="1"/>
            <p:nvPr/>
          </p:nvSpPr>
          <p:spPr>
            <a:xfrm rot="5400000">
              <a:off x="7491778" y="3798475"/>
              <a:ext cx="1633128" cy="369669"/>
            </a:xfrm>
            <a:prstGeom prst="rect">
              <a:avLst/>
            </a:prstGeom>
            <a:noFill/>
          </p:spPr>
          <p:txBody>
            <a:bodyPr lIns="91424" tIns="45713" rIns="91424" bIns="45713">
              <a:spAutoFit/>
            </a:bodyPr>
            <a:lstStyle/>
            <a:p>
              <a:pPr algn="ctr">
                <a:defRPr/>
              </a:pPr>
              <a:r>
                <a:rPr lang="en-US" altLang="zh-CN" dirty="0">
                  <a:solidFill>
                    <a:schemeClr val="tx1">
                      <a:lumMod val="50000"/>
                      <a:lumOff val="50000"/>
                    </a:schemeClr>
                  </a:solidFill>
                  <a:latin typeface="+mn-lt"/>
                  <a:ea typeface="+mn-ea"/>
                  <a:cs typeface="+mn-ea"/>
                  <a:sym typeface="+mn-lt"/>
                </a:rPr>
                <a:t>STEP 02</a:t>
              </a:r>
              <a:endParaRPr lang="zh-CN" altLang="en-US" dirty="0">
                <a:solidFill>
                  <a:schemeClr val="tx1">
                    <a:lumMod val="50000"/>
                    <a:lumOff val="50000"/>
                  </a:schemeClr>
                </a:solidFill>
                <a:latin typeface="+mn-lt"/>
                <a:ea typeface="+mn-ea"/>
                <a:cs typeface="+mn-ea"/>
                <a:sym typeface="+mn-lt"/>
              </a:endParaRPr>
            </a:p>
          </p:txBody>
        </p:sp>
        <p:sp>
          <p:nvSpPr>
            <p:cNvPr id="291" name="文本框 35"/>
            <p:cNvSpPr txBox="1"/>
            <p:nvPr/>
          </p:nvSpPr>
          <p:spPr>
            <a:xfrm rot="16200000">
              <a:off x="3082773" y="3688517"/>
              <a:ext cx="1635041" cy="369669"/>
            </a:xfrm>
            <a:prstGeom prst="rect">
              <a:avLst/>
            </a:prstGeom>
            <a:noFill/>
          </p:spPr>
          <p:txBody>
            <a:bodyPr lIns="91424" tIns="45713" rIns="91424" bIns="45713">
              <a:spAutoFit/>
            </a:bodyPr>
            <a:lstStyle/>
            <a:p>
              <a:pPr algn="ctr">
                <a:defRPr/>
              </a:pPr>
              <a:r>
                <a:rPr lang="en-US" altLang="zh-CN" dirty="0">
                  <a:solidFill>
                    <a:schemeClr val="tx1">
                      <a:lumMod val="50000"/>
                      <a:lumOff val="50000"/>
                    </a:schemeClr>
                  </a:solidFill>
                  <a:latin typeface="+mn-lt"/>
                  <a:ea typeface="+mn-ea"/>
                  <a:cs typeface="+mn-ea"/>
                  <a:sym typeface="+mn-lt"/>
                </a:rPr>
                <a:t>STEP 04</a:t>
              </a:r>
              <a:endParaRPr lang="zh-CN" altLang="en-US" dirty="0">
                <a:solidFill>
                  <a:schemeClr val="tx1">
                    <a:lumMod val="50000"/>
                    <a:lumOff val="50000"/>
                  </a:schemeClr>
                </a:solidFill>
                <a:latin typeface="+mn-lt"/>
                <a:ea typeface="+mn-ea"/>
                <a:cs typeface="+mn-ea"/>
                <a:sym typeface="+mn-lt"/>
              </a:endParaRPr>
            </a:p>
          </p:txBody>
        </p:sp>
        <p:grpSp>
          <p:nvGrpSpPr>
            <p:cNvPr id="292" name="组合 291"/>
            <p:cNvGrpSpPr/>
            <p:nvPr/>
          </p:nvGrpSpPr>
          <p:grpSpPr>
            <a:xfrm>
              <a:off x="4361678" y="2181714"/>
              <a:ext cx="3468647" cy="3495545"/>
              <a:chOff x="4361443" y="1681228"/>
              <a:chExt cx="3469115" cy="3495545"/>
            </a:xfrm>
            <a:effectLst>
              <a:outerShdw blurRad="203200" dist="88900" dir="2700000" algn="tl" rotWithShape="0">
                <a:prstClr val="black">
                  <a:alpha val="30000"/>
                </a:prstClr>
              </a:outerShdw>
            </a:effectLst>
          </p:grpSpPr>
          <p:sp>
            <p:nvSpPr>
              <p:cNvPr id="336" name="泪滴形 335"/>
              <p:cNvSpPr/>
              <p:nvPr/>
            </p:nvSpPr>
            <p:spPr>
              <a:xfrm flipV="1">
                <a:off x="4361443" y="1681228"/>
                <a:ext cx="1684999" cy="1684998"/>
              </a:xfrm>
              <a:prstGeom prst="teardrop">
                <a:avLst/>
              </a:prstGeom>
              <a:solidFill>
                <a:srgbClr val="C00000"/>
              </a:solidFill>
              <a:ln w="31750">
                <a:solidFill>
                  <a:srgbClr val="F9F9F9"/>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37" name="泪滴形 336"/>
              <p:cNvSpPr/>
              <p:nvPr/>
            </p:nvSpPr>
            <p:spPr>
              <a:xfrm flipH="1">
                <a:off x="6145559" y="3491775"/>
                <a:ext cx="1684999" cy="1684998"/>
              </a:xfrm>
              <a:prstGeom prst="teardrop">
                <a:avLst/>
              </a:prstGeom>
              <a:solidFill>
                <a:srgbClr val="C00000"/>
              </a:solidFill>
              <a:ln w="31750">
                <a:solidFill>
                  <a:srgbClr val="F9F9F9"/>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38" name="泪滴形 337"/>
              <p:cNvSpPr/>
              <p:nvPr/>
            </p:nvSpPr>
            <p:spPr>
              <a:xfrm flipH="1" flipV="1">
                <a:off x="6145559" y="1681228"/>
                <a:ext cx="1684999" cy="1684998"/>
              </a:xfrm>
              <a:prstGeom prst="teardrop">
                <a:avLst/>
              </a:prstGeom>
              <a:solidFill>
                <a:schemeClr val="accent4">
                  <a:lumMod val="75000"/>
                </a:schemeClr>
              </a:solidFill>
              <a:ln w="31750">
                <a:solidFill>
                  <a:srgbClr val="F9F9F9"/>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39" name="泪滴形 338"/>
              <p:cNvSpPr/>
              <p:nvPr/>
            </p:nvSpPr>
            <p:spPr>
              <a:xfrm>
                <a:off x="4361443" y="3491775"/>
                <a:ext cx="1684999" cy="1684998"/>
              </a:xfrm>
              <a:prstGeom prst="teardrop">
                <a:avLst/>
              </a:prstGeom>
              <a:solidFill>
                <a:schemeClr val="accent4">
                  <a:lumMod val="75000"/>
                </a:schemeClr>
              </a:solidFill>
              <a:ln w="31750">
                <a:solidFill>
                  <a:srgbClr val="F9F9F9"/>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nvGrpSpPr>
            <p:cNvPr id="293" name="组合 596"/>
            <p:cNvGrpSpPr>
              <a:grpSpLocks/>
            </p:cNvGrpSpPr>
            <p:nvPr/>
          </p:nvGrpSpPr>
          <p:grpSpPr bwMode="auto">
            <a:xfrm>
              <a:off x="4525259" y="2345832"/>
              <a:ext cx="1414517" cy="1414709"/>
              <a:chOff x="3394374" y="1384437"/>
              <a:chExt cx="1061215" cy="1061359"/>
            </a:xfrm>
          </p:grpSpPr>
          <p:grpSp>
            <p:nvGrpSpPr>
              <p:cNvPr id="327" name="组合 630"/>
              <p:cNvGrpSpPr>
                <a:grpSpLocks/>
              </p:cNvGrpSpPr>
              <p:nvPr/>
            </p:nvGrpSpPr>
            <p:grpSpPr bwMode="auto">
              <a:xfrm>
                <a:off x="3394374" y="1384437"/>
                <a:ext cx="1061215" cy="1061359"/>
                <a:chOff x="4926840" y="1732375"/>
                <a:chExt cx="1656097" cy="1656098"/>
              </a:xfrm>
            </p:grpSpPr>
            <p:sp>
              <p:nvSpPr>
                <p:cNvPr id="333" name="任意多边形 332"/>
                <p:cNvSpPr/>
                <p:nvPr/>
              </p:nvSpPr>
              <p:spPr>
                <a:xfrm>
                  <a:off x="4926227" y="1732990"/>
                  <a:ext cx="1656349" cy="1656583"/>
                </a:xfrm>
                <a:custGeom>
                  <a:avLst/>
                  <a:gdLst>
                    <a:gd name="connsiteX0" fmla="*/ 734066 w 1656097"/>
                    <a:gd name="connsiteY0" fmla="*/ 0 h 1656098"/>
                    <a:gd name="connsiteX1" fmla="*/ 922032 w 1656097"/>
                    <a:gd name="connsiteY1" fmla="*/ 0 h 1656098"/>
                    <a:gd name="connsiteX2" fmla="*/ 958682 w 1656097"/>
                    <a:gd name="connsiteY2" fmla="*/ 170987 h 1656098"/>
                    <a:gd name="connsiteX3" fmla="*/ 967537 w 1656097"/>
                    <a:gd name="connsiteY3" fmla="*/ 172338 h 1656098"/>
                    <a:gd name="connsiteX4" fmla="*/ 1042604 w 1656097"/>
                    <a:gd name="connsiteY4" fmla="*/ 194634 h 1656098"/>
                    <a:gd name="connsiteX5" fmla="*/ 1160682 w 1656097"/>
                    <a:gd name="connsiteY5" fmla="*/ 63947 h 1656098"/>
                    <a:gd name="connsiteX6" fmla="*/ 1323465 w 1656097"/>
                    <a:gd name="connsiteY6" fmla="*/ 157929 h 1656098"/>
                    <a:gd name="connsiteX7" fmla="*/ 1271151 w 1656097"/>
                    <a:gd name="connsiteY7" fmla="*/ 319877 h 1656098"/>
                    <a:gd name="connsiteX8" fmla="*/ 1280994 w 1656097"/>
                    <a:gd name="connsiteY8" fmla="*/ 327054 h 1656098"/>
                    <a:gd name="connsiteX9" fmla="*/ 1333335 w 1656097"/>
                    <a:gd name="connsiteY9" fmla="*/ 377405 h 1656098"/>
                    <a:gd name="connsiteX10" fmla="*/ 1338950 w 1656097"/>
                    <a:gd name="connsiteY10" fmla="*/ 384065 h 1656098"/>
                    <a:gd name="connsiteX11" fmla="*/ 1498169 w 1656097"/>
                    <a:gd name="connsiteY11" fmla="*/ 332634 h 1656098"/>
                    <a:gd name="connsiteX12" fmla="*/ 1592152 w 1656097"/>
                    <a:gd name="connsiteY12" fmla="*/ 495417 h 1656098"/>
                    <a:gd name="connsiteX13" fmla="*/ 1473528 w 1656097"/>
                    <a:gd name="connsiteY13" fmla="*/ 602595 h 1656098"/>
                    <a:gd name="connsiteX14" fmla="*/ 1483127 w 1656097"/>
                    <a:gd name="connsiteY14" fmla="*/ 626411 h 1656098"/>
                    <a:gd name="connsiteX15" fmla="*/ 1501984 w 1656097"/>
                    <a:gd name="connsiteY15" fmla="*/ 701032 h 1656098"/>
                    <a:gd name="connsiteX16" fmla="*/ 1656097 w 1656097"/>
                    <a:gd name="connsiteY16" fmla="*/ 734067 h 1656098"/>
                    <a:gd name="connsiteX17" fmla="*/ 1656097 w 1656097"/>
                    <a:gd name="connsiteY17" fmla="*/ 922032 h 1656098"/>
                    <a:gd name="connsiteX18" fmla="*/ 1511749 w 1656097"/>
                    <a:gd name="connsiteY18" fmla="*/ 952973 h 1656098"/>
                    <a:gd name="connsiteX19" fmla="*/ 1506114 w 1656097"/>
                    <a:gd name="connsiteY19" fmla="*/ 989892 h 1656098"/>
                    <a:gd name="connsiteX20" fmla="*/ 1491538 w 1656097"/>
                    <a:gd name="connsiteY20" fmla="*/ 1048074 h 1656098"/>
                    <a:gd name="connsiteX21" fmla="*/ 1485827 w 1656097"/>
                    <a:gd name="connsiteY21" fmla="*/ 1064617 h 1656098"/>
                    <a:gd name="connsiteX22" fmla="*/ 1592152 w 1656097"/>
                    <a:gd name="connsiteY22" fmla="*/ 1160683 h 1656098"/>
                    <a:gd name="connsiteX23" fmla="*/ 1498169 w 1656097"/>
                    <a:gd name="connsiteY23" fmla="*/ 1323465 h 1656098"/>
                    <a:gd name="connsiteX24" fmla="*/ 1367507 w 1656097"/>
                    <a:gd name="connsiteY24" fmla="*/ 1281258 h 1656098"/>
                    <a:gd name="connsiteX25" fmla="*/ 1351398 w 1656097"/>
                    <a:gd name="connsiteY25" fmla="*/ 1303350 h 1656098"/>
                    <a:gd name="connsiteX26" fmla="*/ 1301049 w 1656097"/>
                    <a:gd name="connsiteY26" fmla="*/ 1355691 h 1656098"/>
                    <a:gd name="connsiteX27" fmla="*/ 1282493 w 1656097"/>
                    <a:gd name="connsiteY27" fmla="*/ 1371332 h 1656098"/>
                    <a:gd name="connsiteX28" fmla="*/ 1323465 w 1656097"/>
                    <a:gd name="connsiteY28" fmla="*/ 1498169 h 1656098"/>
                    <a:gd name="connsiteX29" fmla="*/ 1160682 w 1656097"/>
                    <a:gd name="connsiteY29" fmla="*/ 1592152 h 1656098"/>
                    <a:gd name="connsiteX30" fmla="*/ 1074277 w 1656097"/>
                    <a:gd name="connsiteY30" fmla="*/ 1496521 h 1656098"/>
                    <a:gd name="connsiteX31" fmla="*/ 1052042 w 1656097"/>
                    <a:gd name="connsiteY31" fmla="*/ 1505484 h 1656098"/>
                    <a:gd name="connsiteX32" fmla="*/ 948719 w 1656097"/>
                    <a:gd name="connsiteY32" fmla="*/ 1531593 h 1656098"/>
                    <a:gd name="connsiteX33" fmla="*/ 922032 w 1656097"/>
                    <a:gd name="connsiteY33" fmla="*/ 1656098 h 1656098"/>
                    <a:gd name="connsiteX34" fmla="*/ 734066 w 1656097"/>
                    <a:gd name="connsiteY34" fmla="*/ 1656098 h 1656098"/>
                    <a:gd name="connsiteX35" fmla="*/ 707323 w 1656097"/>
                    <a:gd name="connsiteY35" fmla="*/ 1531333 h 1656098"/>
                    <a:gd name="connsiteX36" fmla="*/ 688561 w 1656097"/>
                    <a:gd name="connsiteY36" fmla="*/ 1528470 h 1656098"/>
                    <a:gd name="connsiteX37" fmla="*/ 581645 w 1656097"/>
                    <a:gd name="connsiteY37" fmla="*/ 1496716 h 1656098"/>
                    <a:gd name="connsiteX38" fmla="*/ 495416 w 1656097"/>
                    <a:gd name="connsiteY38" fmla="*/ 1592152 h 1656098"/>
                    <a:gd name="connsiteX39" fmla="*/ 332634 w 1656097"/>
                    <a:gd name="connsiteY39" fmla="*/ 1498169 h 1656098"/>
                    <a:gd name="connsiteX40" fmla="*/ 373389 w 1656097"/>
                    <a:gd name="connsiteY40" fmla="*/ 1372000 h 1656098"/>
                    <a:gd name="connsiteX41" fmla="*/ 293970 w 1656097"/>
                    <a:gd name="connsiteY41" fmla="*/ 1290661 h 1656098"/>
                    <a:gd name="connsiteX42" fmla="*/ 287662 w 1656097"/>
                    <a:gd name="connsiteY42" fmla="*/ 1281558 h 1656098"/>
                    <a:gd name="connsiteX43" fmla="*/ 157930 w 1656097"/>
                    <a:gd name="connsiteY43" fmla="*/ 1323465 h 1656098"/>
                    <a:gd name="connsiteX44" fmla="*/ 63947 w 1656097"/>
                    <a:gd name="connsiteY44" fmla="*/ 1160683 h 1656098"/>
                    <a:gd name="connsiteX45" fmla="*/ 170348 w 1656097"/>
                    <a:gd name="connsiteY45" fmla="*/ 1064548 h 1656098"/>
                    <a:gd name="connsiteX46" fmla="*/ 159896 w 1656097"/>
                    <a:gd name="connsiteY46" fmla="*/ 1031651 h 1656098"/>
                    <a:gd name="connsiteX47" fmla="*/ 144063 w 1656097"/>
                    <a:gd name="connsiteY47" fmla="*/ 952912 h 1656098"/>
                    <a:gd name="connsiteX48" fmla="*/ 0 w 1656097"/>
                    <a:gd name="connsiteY48" fmla="*/ 922032 h 1656098"/>
                    <a:gd name="connsiteX49" fmla="*/ 0 w 1656097"/>
                    <a:gd name="connsiteY49" fmla="*/ 734067 h 1656098"/>
                    <a:gd name="connsiteX50" fmla="*/ 152682 w 1656097"/>
                    <a:gd name="connsiteY50" fmla="*/ 701339 h 1656098"/>
                    <a:gd name="connsiteX51" fmla="*/ 159896 w 1656097"/>
                    <a:gd name="connsiteY51" fmla="*/ 669158 h 1656098"/>
                    <a:gd name="connsiteX52" fmla="*/ 182923 w 1656097"/>
                    <a:gd name="connsiteY52" fmla="*/ 602913 h 1656098"/>
                    <a:gd name="connsiteX53" fmla="*/ 63947 w 1656097"/>
                    <a:gd name="connsiteY53" fmla="*/ 495417 h 1656098"/>
                    <a:gd name="connsiteX54" fmla="*/ 157930 w 1656097"/>
                    <a:gd name="connsiteY54" fmla="*/ 332634 h 1656098"/>
                    <a:gd name="connsiteX55" fmla="*/ 318389 w 1656097"/>
                    <a:gd name="connsiteY55" fmla="*/ 384465 h 1656098"/>
                    <a:gd name="connsiteX56" fmla="*/ 353537 w 1656097"/>
                    <a:gd name="connsiteY56" fmla="*/ 346539 h 1656098"/>
                    <a:gd name="connsiteX57" fmla="*/ 385166 w 1656097"/>
                    <a:gd name="connsiteY57" fmla="*/ 320558 h 1656098"/>
                    <a:gd name="connsiteX58" fmla="*/ 332634 w 1656097"/>
                    <a:gd name="connsiteY58" fmla="*/ 157929 h 1656098"/>
                    <a:gd name="connsiteX59" fmla="*/ 495416 w 1656097"/>
                    <a:gd name="connsiteY59" fmla="*/ 63947 h 1656098"/>
                    <a:gd name="connsiteX60" fmla="*/ 612546 w 1656097"/>
                    <a:gd name="connsiteY60" fmla="*/ 193585 h 1656098"/>
                    <a:gd name="connsiteX61" fmla="*/ 688561 w 1656097"/>
                    <a:gd name="connsiteY61" fmla="*/ 172338 h 1656098"/>
                    <a:gd name="connsiteX62" fmla="*/ 697415 w 1656097"/>
                    <a:gd name="connsiteY62" fmla="*/ 170987 h 1656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656097" h="1656098">
                      <a:moveTo>
                        <a:pt x="734066" y="0"/>
                      </a:moveTo>
                      <a:lnTo>
                        <a:pt x="922032" y="0"/>
                      </a:lnTo>
                      <a:lnTo>
                        <a:pt x="958682" y="170987"/>
                      </a:lnTo>
                      <a:lnTo>
                        <a:pt x="967537" y="172338"/>
                      </a:lnTo>
                      <a:lnTo>
                        <a:pt x="1042604" y="194634"/>
                      </a:lnTo>
                      <a:lnTo>
                        <a:pt x="1160682" y="63947"/>
                      </a:lnTo>
                      <a:lnTo>
                        <a:pt x="1323465" y="157929"/>
                      </a:lnTo>
                      <a:lnTo>
                        <a:pt x="1271151" y="319877"/>
                      </a:lnTo>
                      <a:lnTo>
                        <a:pt x="1280994" y="327054"/>
                      </a:lnTo>
                      <a:cubicBezTo>
                        <a:pt x="1299308" y="342918"/>
                        <a:pt x="1316780" y="359726"/>
                        <a:pt x="1333335" y="377405"/>
                      </a:cubicBezTo>
                      <a:lnTo>
                        <a:pt x="1338950" y="384065"/>
                      </a:lnTo>
                      <a:lnTo>
                        <a:pt x="1498169" y="332634"/>
                      </a:lnTo>
                      <a:lnTo>
                        <a:pt x="1592152" y="495417"/>
                      </a:lnTo>
                      <a:lnTo>
                        <a:pt x="1473528" y="602595"/>
                      </a:lnTo>
                      <a:lnTo>
                        <a:pt x="1483127" y="626411"/>
                      </a:lnTo>
                      <a:lnTo>
                        <a:pt x="1501984" y="701032"/>
                      </a:lnTo>
                      <a:lnTo>
                        <a:pt x="1656097" y="734067"/>
                      </a:lnTo>
                      <a:lnTo>
                        <a:pt x="1656097" y="922032"/>
                      </a:lnTo>
                      <a:lnTo>
                        <a:pt x="1511749" y="952973"/>
                      </a:lnTo>
                      <a:lnTo>
                        <a:pt x="1506114" y="989892"/>
                      </a:lnTo>
                      <a:cubicBezTo>
                        <a:pt x="1502081" y="1009604"/>
                        <a:pt x="1497209" y="1029011"/>
                        <a:pt x="1491538" y="1048074"/>
                      </a:cubicBezTo>
                      <a:lnTo>
                        <a:pt x="1485827" y="1064617"/>
                      </a:lnTo>
                      <a:lnTo>
                        <a:pt x="1592152" y="1160683"/>
                      </a:lnTo>
                      <a:lnTo>
                        <a:pt x="1498169" y="1323465"/>
                      </a:lnTo>
                      <a:lnTo>
                        <a:pt x="1367507" y="1281258"/>
                      </a:lnTo>
                      <a:lnTo>
                        <a:pt x="1351398" y="1303350"/>
                      </a:lnTo>
                      <a:cubicBezTo>
                        <a:pt x="1335535" y="1321664"/>
                        <a:pt x="1318727" y="1339136"/>
                        <a:pt x="1301049" y="1355691"/>
                      </a:cubicBezTo>
                      <a:lnTo>
                        <a:pt x="1282493" y="1371332"/>
                      </a:lnTo>
                      <a:lnTo>
                        <a:pt x="1323465" y="1498169"/>
                      </a:lnTo>
                      <a:lnTo>
                        <a:pt x="1160682" y="1592152"/>
                      </a:lnTo>
                      <a:lnTo>
                        <a:pt x="1074277" y="1496521"/>
                      </a:lnTo>
                      <a:lnTo>
                        <a:pt x="1052042" y="1505484"/>
                      </a:lnTo>
                      <a:lnTo>
                        <a:pt x="948719" y="1531593"/>
                      </a:lnTo>
                      <a:lnTo>
                        <a:pt x="922032" y="1656098"/>
                      </a:lnTo>
                      <a:lnTo>
                        <a:pt x="734066" y="1656098"/>
                      </a:lnTo>
                      <a:lnTo>
                        <a:pt x="707323" y="1531333"/>
                      </a:lnTo>
                      <a:lnTo>
                        <a:pt x="688561" y="1528470"/>
                      </a:lnTo>
                      <a:lnTo>
                        <a:pt x="581645" y="1496716"/>
                      </a:lnTo>
                      <a:lnTo>
                        <a:pt x="495416" y="1592152"/>
                      </a:lnTo>
                      <a:lnTo>
                        <a:pt x="332634" y="1498169"/>
                      </a:lnTo>
                      <a:lnTo>
                        <a:pt x="373389" y="1372000"/>
                      </a:lnTo>
                      <a:lnTo>
                        <a:pt x="293970" y="1290661"/>
                      </a:lnTo>
                      <a:lnTo>
                        <a:pt x="287662" y="1281558"/>
                      </a:lnTo>
                      <a:lnTo>
                        <a:pt x="157930" y="1323465"/>
                      </a:lnTo>
                      <a:lnTo>
                        <a:pt x="63947" y="1160683"/>
                      </a:lnTo>
                      <a:lnTo>
                        <a:pt x="170348" y="1064548"/>
                      </a:lnTo>
                      <a:lnTo>
                        <a:pt x="159896" y="1031651"/>
                      </a:lnTo>
                      <a:lnTo>
                        <a:pt x="144063" y="952912"/>
                      </a:lnTo>
                      <a:lnTo>
                        <a:pt x="0" y="922032"/>
                      </a:lnTo>
                      <a:lnTo>
                        <a:pt x="0" y="734067"/>
                      </a:lnTo>
                      <a:lnTo>
                        <a:pt x="152682" y="701339"/>
                      </a:lnTo>
                      <a:lnTo>
                        <a:pt x="159896" y="669158"/>
                      </a:lnTo>
                      <a:lnTo>
                        <a:pt x="182923" y="602913"/>
                      </a:lnTo>
                      <a:lnTo>
                        <a:pt x="63947" y="495417"/>
                      </a:lnTo>
                      <a:lnTo>
                        <a:pt x="157930" y="332634"/>
                      </a:lnTo>
                      <a:lnTo>
                        <a:pt x="318389" y="384465"/>
                      </a:lnTo>
                      <a:lnTo>
                        <a:pt x="353537" y="346539"/>
                      </a:lnTo>
                      <a:lnTo>
                        <a:pt x="385166" y="320558"/>
                      </a:lnTo>
                      <a:lnTo>
                        <a:pt x="332634" y="157929"/>
                      </a:lnTo>
                      <a:lnTo>
                        <a:pt x="495416" y="63947"/>
                      </a:lnTo>
                      <a:lnTo>
                        <a:pt x="612546" y="193585"/>
                      </a:lnTo>
                      <a:lnTo>
                        <a:pt x="688561" y="172338"/>
                      </a:lnTo>
                      <a:lnTo>
                        <a:pt x="697415" y="170987"/>
                      </a:lnTo>
                      <a:close/>
                    </a:path>
                  </a:pathLst>
                </a:custGeom>
                <a:gradFill>
                  <a:gsLst>
                    <a:gs pos="0">
                      <a:schemeClr val="bg1"/>
                    </a:gs>
                    <a:gs pos="100000">
                      <a:srgbClr val="E2E2E2"/>
                    </a:gs>
                  </a:gsLst>
                  <a:lin ang="2700000" scaled="1"/>
                </a:gradFill>
                <a:ln>
                  <a:noFill/>
                </a:ln>
                <a:effectLst>
                  <a:outerShdw blurRad="190500" dist="889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34" name="椭圆 333"/>
                <p:cNvSpPr/>
                <p:nvPr/>
              </p:nvSpPr>
              <p:spPr>
                <a:xfrm>
                  <a:off x="5189938" y="1995474"/>
                  <a:ext cx="1129900" cy="1129900"/>
                </a:xfrm>
                <a:prstGeom prst="ellipse">
                  <a:avLst/>
                </a:prstGeom>
                <a:solidFill>
                  <a:srgbClr val="C00000"/>
                </a:solidFill>
                <a:ln w="22225">
                  <a:gradFill flip="none" rotWithShape="1">
                    <a:gsLst>
                      <a:gs pos="0">
                        <a:srgbClr val="CDCDCD"/>
                      </a:gs>
                      <a:gs pos="100000">
                        <a:schemeClr val="bg1"/>
                      </a:gs>
                    </a:gsLst>
                    <a:lin ang="2700000" scaled="1"/>
                    <a:tileRect/>
                  </a:gradFill>
                </a:ln>
                <a:effectLst>
                  <a:innerShdw blurRad="88900" dist="381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35" name="椭圆 334"/>
                <p:cNvSpPr/>
                <p:nvPr/>
              </p:nvSpPr>
              <p:spPr>
                <a:xfrm>
                  <a:off x="5266822" y="2076686"/>
                  <a:ext cx="976134" cy="976135"/>
                </a:xfrm>
                <a:prstGeom prst="ellipse">
                  <a:avLst/>
                </a:prstGeom>
                <a:gradFill>
                  <a:gsLst>
                    <a:gs pos="0">
                      <a:schemeClr val="bg1">
                        <a:lumMod val="85000"/>
                      </a:schemeClr>
                    </a:gs>
                    <a:gs pos="100000">
                      <a:schemeClr val="bg1"/>
                    </a:gs>
                  </a:gsLst>
                  <a:lin ang="2700000" scaled="1"/>
                </a:gradFill>
                <a:ln w="19050">
                  <a:gradFill flip="none" rotWithShape="1">
                    <a:gsLst>
                      <a:gs pos="100000">
                        <a:srgbClr val="CDCDCD"/>
                      </a:gs>
                      <a:gs pos="0">
                        <a:schemeClr val="bg1"/>
                      </a:gs>
                    </a:gsLst>
                    <a:lin ang="2700000" scaled="1"/>
                    <a:tileRect/>
                  </a:gradFill>
                </a:ln>
                <a:effectLst>
                  <a:outerShdw blurRad="889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nvGrpSpPr>
              <p:cNvPr id="328" name="Group 909"/>
              <p:cNvGrpSpPr>
                <a:grpSpLocks noChangeAspect="1"/>
              </p:cNvGrpSpPr>
              <p:nvPr/>
            </p:nvGrpSpPr>
            <p:grpSpPr bwMode="auto">
              <a:xfrm>
                <a:off x="3772384" y="1784959"/>
                <a:ext cx="305196" cy="260315"/>
                <a:chOff x="6090" y="1175"/>
                <a:chExt cx="265" cy="226"/>
              </a:xfrm>
              <a:solidFill>
                <a:srgbClr val="FFB850"/>
              </a:solidFill>
              <a:effectLst/>
            </p:grpSpPr>
            <p:sp>
              <p:nvSpPr>
                <p:cNvPr id="329" name="Freeform 910"/>
                <p:cNvSpPr>
                  <a:spLocks/>
                </p:cNvSpPr>
                <p:nvPr/>
              </p:nvSpPr>
              <p:spPr bwMode="auto">
                <a:xfrm>
                  <a:off x="6129" y="1269"/>
                  <a:ext cx="56" cy="96"/>
                </a:xfrm>
                <a:custGeom>
                  <a:avLst/>
                  <a:gdLst>
                    <a:gd name="T0" fmla="*/ 2 w 23"/>
                    <a:gd name="T1" fmla="*/ 40 h 40"/>
                    <a:gd name="T2" fmla="*/ 21 w 23"/>
                    <a:gd name="T3" fmla="*/ 40 h 40"/>
                    <a:gd name="T4" fmla="*/ 23 w 23"/>
                    <a:gd name="T5" fmla="*/ 38 h 40"/>
                    <a:gd name="T6" fmla="*/ 23 w 23"/>
                    <a:gd name="T7" fmla="*/ 2 h 40"/>
                    <a:gd name="T8" fmla="*/ 21 w 23"/>
                    <a:gd name="T9" fmla="*/ 0 h 40"/>
                    <a:gd name="T10" fmla="*/ 2 w 23"/>
                    <a:gd name="T11" fmla="*/ 0 h 40"/>
                    <a:gd name="T12" fmla="*/ 0 w 23"/>
                    <a:gd name="T13" fmla="*/ 2 h 40"/>
                    <a:gd name="T14" fmla="*/ 0 w 23"/>
                    <a:gd name="T15" fmla="*/ 38 h 40"/>
                    <a:gd name="T16" fmla="*/ 2 w 23"/>
                    <a:gd name="T1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40">
                      <a:moveTo>
                        <a:pt x="2" y="40"/>
                      </a:moveTo>
                      <a:cubicBezTo>
                        <a:pt x="21" y="40"/>
                        <a:pt x="21" y="40"/>
                        <a:pt x="21" y="40"/>
                      </a:cubicBezTo>
                      <a:cubicBezTo>
                        <a:pt x="22" y="40"/>
                        <a:pt x="23" y="39"/>
                        <a:pt x="23" y="38"/>
                      </a:cubicBezTo>
                      <a:cubicBezTo>
                        <a:pt x="23" y="2"/>
                        <a:pt x="23" y="2"/>
                        <a:pt x="23" y="2"/>
                      </a:cubicBezTo>
                      <a:cubicBezTo>
                        <a:pt x="23" y="1"/>
                        <a:pt x="22" y="0"/>
                        <a:pt x="21" y="0"/>
                      </a:cubicBezTo>
                      <a:cubicBezTo>
                        <a:pt x="2" y="0"/>
                        <a:pt x="2" y="0"/>
                        <a:pt x="2" y="0"/>
                      </a:cubicBezTo>
                      <a:cubicBezTo>
                        <a:pt x="1" y="0"/>
                        <a:pt x="0" y="1"/>
                        <a:pt x="0" y="2"/>
                      </a:cubicBezTo>
                      <a:cubicBezTo>
                        <a:pt x="0" y="38"/>
                        <a:pt x="0" y="38"/>
                        <a:pt x="0" y="38"/>
                      </a:cubicBezTo>
                      <a:cubicBezTo>
                        <a:pt x="0" y="39"/>
                        <a:pt x="1" y="40"/>
                        <a:pt x="2" y="40"/>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solidFill>
                      <a:schemeClr val="bg1"/>
                    </a:solidFill>
                    <a:latin typeface="+mn-lt"/>
                    <a:ea typeface="+mn-ea"/>
                    <a:cs typeface="+mn-ea"/>
                    <a:sym typeface="+mn-lt"/>
                  </a:endParaRPr>
                </a:p>
              </p:txBody>
            </p:sp>
            <p:sp>
              <p:nvSpPr>
                <p:cNvPr id="330" name="Freeform 911"/>
                <p:cNvSpPr>
                  <a:spLocks/>
                </p:cNvSpPr>
                <p:nvPr/>
              </p:nvSpPr>
              <p:spPr bwMode="auto">
                <a:xfrm>
                  <a:off x="6209" y="1235"/>
                  <a:ext cx="54" cy="130"/>
                </a:xfrm>
                <a:custGeom>
                  <a:avLst/>
                  <a:gdLst>
                    <a:gd name="T0" fmla="*/ 2 w 22"/>
                    <a:gd name="T1" fmla="*/ 54 h 54"/>
                    <a:gd name="T2" fmla="*/ 20 w 22"/>
                    <a:gd name="T3" fmla="*/ 54 h 54"/>
                    <a:gd name="T4" fmla="*/ 22 w 22"/>
                    <a:gd name="T5" fmla="*/ 52 h 54"/>
                    <a:gd name="T6" fmla="*/ 22 w 22"/>
                    <a:gd name="T7" fmla="*/ 2 h 54"/>
                    <a:gd name="T8" fmla="*/ 20 w 22"/>
                    <a:gd name="T9" fmla="*/ 0 h 54"/>
                    <a:gd name="T10" fmla="*/ 2 w 22"/>
                    <a:gd name="T11" fmla="*/ 0 h 54"/>
                    <a:gd name="T12" fmla="*/ 0 w 22"/>
                    <a:gd name="T13" fmla="*/ 2 h 54"/>
                    <a:gd name="T14" fmla="*/ 0 w 22"/>
                    <a:gd name="T15" fmla="*/ 52 h 54"/>
                    <a:gd name="T16" fmla="*/ 2 w 22"/>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54">
                      <a:moveTo>
                        <a:pt x="2" y="54"/>
                      </a:moveTo>
                      <a:cubicBezTo>
                        <a:pt x="20" y="54"/>
                        <a:pt x="20" y="54"/>
                        <a:pt x="20" y="54"/>
                      </a:cubicBezTo>
                      <a:cubicBezTo>
                        <a:pt x="21" y="54"/>
                        <a:pt x="22" y="53"/>
                        <a:pt x="22" y="52"/>
                      </a:cubicBezTo>
                      <a:cubicBezTo>
                        <a:pt x="22" y="2"/>
                        <a:pt x="22" y="2"/>
                        <a:pt x="22" y="2"/>
                      </a:cubicBezTo>
                      <a:cubicBezTo>
                        <a:pt x="22" y="1"/>
                        <a:pt x="21" y="0"/>
                        <a:pt x="20" y="0"/>
                      </a:cubicBezTo>
                      <a:cubicBezTo>
                        <a:pt x="2" y="0"/>
                        <a:pt x="2" y="0"/>
                        <a:pt x="2" y="0"/>
                      </a:cubicBezTo>
                      <a:cubicBezTo>
                        <a:pt x="1" y="0"/>
                        <a:pt x="0" y="1"/>
                        <a:pt x="0" y="2"/>
                      </a:cubicBezTo>
                      <a:cubicBezTo>
                        <a:pt x="0" y="52"/>
                        <a:pt x="0" y="52"/>
                        <a:pt x="0" y="52"/>
                      </a:cubicBezTo>
                      <a:cubicBezTo>
                        <a:pt x="0" y="53"/>
                        <a:pt x="1" y="54"/>
                        <a:pt x="2" y="54"/>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solidFill>
                      <a:schemeClr val="bg1"/>
                    </a:solidFill>
                    <a:latin typeface="+mn-lt"/>
                    <a:ea typeface="+mn-ea"/>
                    <a:cs typeface="+mn-ea"/>
                    <a:sym typeface="+mn-lt"/>
                  </a:endParaRPr>
                </a:p>
              </p:txBody>
            </p:sp>
            <p:sp>
              <p:nvSpPr>
                <p:cNvPr id="331" name="Freeform 912"/>
                <p:cNvSpPr>
                  <a:spLocks/>
                </p:cNvSpPr>
                <p:nvPr/>
              </p:nvSpPr>
              <p:spPr bwMode="auto">
                <a:xfrm>
                  <a:off x="6287" y="1207"/>
                  <a:ext cx="56" cy="158"/>
                </a:xfrm>
                <a:custGeom>
                  <a:avLst/>
                  <a:gdLst>
                    <a:gd name="T0" fmla="*/ 2 w 23"/>
                    <a:gd name="T1" fmla="*/ 66 h 66"/>
                    <a:gd name="T2" fmla="*/ 21 w 23"/>
                    <a:gd name="T3" fmla="*/ 66 h 66"/>
                    <a:gd name="T4" fmla="*/ 23 w 23"/>
                    <a:gd name="T5" fmla="*/ 64 h 66"/>
                    <a:gd name="T6" fmla="*/ 23 w 23"/>
                    <a:gd name="T7" fmla="*/ 2 h 66"/>
                    <a:gd name="T8" fmla="*/ 21 w 23"/>
                    <a:gd name="T9" fmla="*/ 0 h 66"/>
                    <a:gd name="T10" fmla="*/ 2 w 23"/>
                    <a:gd name="T11" fmla="*/ 0 h 66"/>
                    <a:gd name="T12" fmla="*/ 0 w 23"/>
                    <a:gd name="T13" fmla="*/ 2 h 66"/>
                    <a:gd name="T14" fmla="*/ 0 w 23"/>
                    <a:gd name="T15" fmla="*/ 64 h 66"/>
                    <a:gd name="T16" fmla="*/ 2 w 2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6">
                      <a:moveTo>
                        <a:pt x="2" y="66"/>
                      </a:moveTo>
                      <a:cubicBezTo>
                        <a:pt x="21" y="66"/>
                        <a:pt x="21" y="66"/>
                        <a:pt x="21" y="66"/>
                      </a:cubicBezTo>
                      <a:cubicBezTo>
                        <a:pt x="22" y="66"/>
                        <a:pt x="23" y="65"/>
                        <a:pt x="23" y="64"/>
                      </a:cubicBezTo>
                      <a:cubicBezTo>
                        <a:pt x="23" y="2"/>
                        <a:pt x="23" y="2"/>
                        <a:pt x="23" y="2"/>
                      </a:cubicBezTo>
                      <a:cubicBezTo>
                        <a:pt x="23" y="1"/>
                        <a:pt x="22" y="0"/>
                        <a:pt x="21" y="0"/>
                      </a:cubicBezTo>
                      <a:cubicBezTo>
                        <a:pt x="2" y="0"/>
                        <a:pt x="2" y="0"/>
                        <a:pt x="2" y="0"/>
                      </a:cubicBezTo>
                      <a:cubicBezTo>
                        <a:pt x="1" y="0"/>
                        <a:pt x="0" y="1"/>
                        <a:pt x="0" y="2"/>
                      </a:cubicBezTo>
                      <a:cubicBezTo>
                        <a:pt x="0" y="64"/>
                        <a:pt x="0" y="64"/>
                        <a:pt x="0" y="64"/>
                      </a:cubicBezTo>
                      <a:cubicBezTo>
                        <a:pt x="0" y="65"/>
                        <a:pt x="1" y="66"/>
                        <a:pt x="2" y="66"/>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solidFill>
                      <a:schemeClr val="bg1"/>
                    </a:solidFill>
                    <a:latin typeface="+mn-lt"/>
                    <a:ea typeface="+mn-ea"/>
                    <a:cs typeface="+mn-ea"/>
                    <a:sym typeface="+mn-lt"/>
                  </a:endParaRPr>
                </a:p>
              </p:txBody>
            </p:sp>
            <p:sp>
              <p:nvSpPr>
                <p:cNvPr id="332" name="Freeform 913"/>
                <p:cNvSpPr>
                  <a:spLocks/>
                </p:cNvSpPr>
                <p:nvPr/>
              </p:nvSpPr>
              <p:spPr bwMode="auto">
                <a:xfrm>
                  <a:off x="6090" y="1175"/>
                  <a:ext cx="265" cy="226"/>
                </a:xfrm>
                <a:custGeom>
                  <a:avLst/>
                  <a:gdLst>
                    <a:gd name="T0" fmla="*/ 104 w 109"/>
                    <a:gd name="T1" fmla="*/ 85 h 94"/>
                    <a:gd name="T2" fmla="*/ 9 w 109"/>
                    <a:gd name="T3" fmla="*/ 85 h 94"/>
                    <a:gd name="T4" fmla="*/ 9 w 109"/>
                    <a:gd name="T5" fmla="*/ 85 h 94"/>
                    <a:gd name="T6" fmla="*/ 9 w 109"/>
                    <a:gd name="T7" fmla="*/ 4 h 94"/>
                    <a:gd name="T8" fmla="*/ 4 w 109"/>
                    <a:gd name="T9" fmla="*/ 0 h 94"/>
                    <a:gd name="T10" fmla="*/ 0 w 109"/>
                    <a:gd name="T11" fmla="*/ 4 h 94"/>
                    <a:gd name="T12" fmla="*/ 0 w 109"/>
                    <a:gd name="T13" fmla="*/ 85 h 94"/>
                    <a:gd name="T14" fmla="*/ 9 w 109"/>
                    <a:gd name="T15" fmla="*/ 94 h 94"/>
                    <a:gd name="T16" fmla="*/ 104 w 109"/>
                    <a:gd name="T17" fmla="*/ 94 h 94"/>
                    <a:gd name="T18" fmla="*/ 109 w 109"/>
                    <a:gd name="T19" fmla="*/ 90 h 94"/>
                    <a:gd name="T20" fmla="*/ 104 w 109"/>
                    <a:gd name="T21" fmla="*/ 8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9" h="94">
                      <a:moveTo>
                        <a:pt x="104" y="85"/>
                      </a:moveTo>
                      <a:cubicBezTo>
                        <a:pt x="9" y="85"/>
                        <a:pt x="9" y="85"/>
                        <a:pt x="9" y="85"/>
                      </a:cubicBezTo>
                      <a:cubicBezTo>
                        <a:pt x="9" y="85"/>
                        <a:pt x="9" y="85"/>
                        <a:pt x="9" y="85"/>
                      </a:cubicBezTo>
                      <a:cubicBezTo>
                        <a:pt x="9" y="4"/>
                        <a:pt x="9" y="4"/>
                        <a:pt x="9" y="4"/>
                      </a:cubicBezTo>
                      <a:cubicBezTo>
                        <a:pt x="9" y="2"/>
                        <a:pt x="7" y="0"/>
                        <a:pt x="4" y="0"/>
                      </a:cubicBezTo>
                      <a:cubicBezTo>
                        <a:pt x="2" y="0"/>
                        <a:pt x="0" y="2"/>
                        <a:pt x="0" y="4"/>
                      </a:cubicBezTo>
                      <a:cubicBezTo>
                        <a:pt x="0" y="85"/>
                        <a:pt x="0" y="85"/>
                        <a:pt x="0" y="85"/>
                      </a:cubicBezTo>
                      <a:cubicBezTo>
                        <a:pt x="0" y="90"/>
                        <a:pt x="4" y="94"/>
                        <a:pt x="9" y="94"/>
                      </a:cubicBezTo>
                      <a:cubicBezTo>
                        <a:pt x="104" y="94"/>
                        <a:pt x="104" y="94"/>
                        <a:pt x="104" y="94"/>
                      </a:cubicBezTo>
                      <a:cubicBezTo>
                        <a:pt x="107" y="94"/>
                        <a:pt x="109" y="92"/>
                        <a:pt x="109" y="90"/>
                      </a:cubicBezTo>
                      <a:cubicBezTo>
                        <a:pt x="109" y="87"/>
                        <a:pt x="107" y="85"/>
                        <a:pt x="104" y="85"/>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solidFill>
                      <a:schemeClr val="bg1"/>
                    </a:solidFill>
                    <a:latin typeface="+mn-lt"/>
                    <a:ea typeface="+mn-ea"/>
                    <a:cs typeface="+mn-ea"/>
                    <a:sym typeface="+mn-lt"/>
                  </a:endParaRPr>
                </a:p>
              </p:txBody>
            </p:sp>
          </p:grpSp>
        </p:grpSp>
        <p:grpSp>
          <p:nvGrpSpPr>
            <p:cNvPr id="294" name="组合 597"/>
            <p:cNvGrpSpPr>
              <a:grpSpLocks/>
            </p:cNvGrpSpPr>
            <p:nvPr/>
          </p:nvGrpSpPr>
          <p:grpSpPr bwMode="auto">
            <a:xfrm>
              <a:off x="6252226" y="2345832"/>
              <a:ext cx="1414517" cy="1414709"/>
              <a:chOff x="4689999" y="1384437"/>
              <a:chExt cx="1061215" cy="1061359"/>
            </a:xfrm>
          </p:grpSpPr>
          <p:grpSp>
            <p:nvGrpSpPr>
              <p:cNvPr id="322" name="组合 625"/>
              <p:cNvGrpSpPr>
                <a:grpSpLocks/>
              </p:cNvGrpSpPr>
              <p:nvPr/>
            </p:nvGrpSpPr>
            <p:grpSpPr bwMode="auto">
              <a:xfrm>
                <a:off x="4689999" y="1384437"/>
                <a:ext cx="1061215" cy="1061359"/>
                <a:chOff x="4926840" y="1732375"/>
                <a:chExt cx="1656097" cy="1656098"/>
              </a:xfrm>
            </p:grpSpPr>
            <p:sp>
              <p:nvSpPr>
                <p:cNvPr id="324" name="任意多边形 323"/>
                <p:cNvSpPr/>
                <p:nvPr/>
              </p:nvSpPr>
              <p:spPr>
                <a:xfrm>
                  <a:off x="4927963" y="1732990"/>
                  <a:ext cx="1654010" cy="1656583"/>
                </a:xfrm>
                <a:custGeom>
                  <a:avLst/>
                  <a:gdLst>
                    <a:gd name="connsiteX0" fmla="*/ 734066 w 1656097"/>
                    <a:gd name="connsiteY0" fmla="*/ 0 h 1656098"/>
                    <a:gd name="connsiteX1" fmla="*/ 922032 w 1656097"/>
                    <a:gd name="connsiteY1" fmla="*/ 0 h 1656098"/>
                    <a:gd name="connsiteX2" fmla="*/ 958682 w 1656097"/>
                    <a:gd name="connsiteY2" fmla="*/ 170987 h 1656098"/>
                    <a:gd name="connsiteX3" fmla="*/ 967537 w 1656097"/>
                    <a:gd name="connsiteY3" fmla="*/ 172338 h 1656098"/>
                    <a:gd name="connsiteX4" fmla="*/ 1042604 w 1656097"/>
                    <a:gd name="connsiteY4" fmla="*/ 194634 h 1656098"/>
                    <a:gd name="connsiteX5" fmla="*/ 1160682 w 1656097"/>
                    <a:gd name="connsiteY5" fmla="*/ 63947 h 1656098"/>
                    <a:gd name="connsiteX6" fmla="*/ 1323465 w 1656097"/>
                    <a:gd name="connsiteY6" fmla="*/ 157929 h 1656098"/>
                    <a:gd name="connsiteX7" fmla="*/ 1271151 w 1656097"/>
                    <a:gd name="connsiteY7" fmla="*/ 319877 h 1656098"/>
                    <a:gd name="connsiteX8" fmla="*/ 1280994 w 1656097"/>
                    <a:gd name="connsiteY8" fmla="*/ 327054 h 1656098"/>
                    <a:gd name="connsiteX9" fmla="*/ 1333335 w 1656097"/>
                    <a:gd name="connsiteY9" fmla="*/ 377405 h 1656098"/>
                    <a:gd name="connsiteX10" fmla="*/ 1338950 w 1656097"/>
                    <a:gd name="connsiteY10" fmla="*/ 384065 h 1656098"/>
                    <a:gd name="connsiteX11" fmla="*/ 1498169 w 1656097"/>
                    <a:gd name="connsiteY11" fmla="*/ 332634 h 1656098"/>
                    <a:gd name="connsiteX12" fmla="*/ 1592152 w 1656097"/>
                    <a:gd name="connsiteY12" fmla="*/ 495417 h 1656098"/>
                    <a:gd name="connsiteX13" fmla="*/ 1473528 w 1656097"/>
                    <a:gd name="connsiteY13" fmla="*/ 602595 h 1656098"/>
                    <a:gd name="connsiteX14" fmla="*/ 1483127 w 1656097"/>
                    <a:gd name="connsiteY14" fmla="*/ 626411 h 1656098"/>
                    <a:gd name="connsiteX15" fmla="*/ 1501984 w 1656097"/>
                    <a:gd name="connsiteY15" fmla="*/ 701032 h 1656098"/>
                    <a:gd name="connsiteX16" fmla="*/ 1656097 w 1656097"/>
                    <a:gd name="connsiteY16" fmla="*/ 734067 h 1656098"/>
                    <a:gd name="connsiteX17" fmla="*/ 1656097 w 1656097"/>
                    <a:gd name="connsiteY17" fmla="*/ 922032 h 1656098"/>
                    <a:gd name="connsiteX18" fmla="*/ 1511749 w 1656097"/>
                    <a:gd name="connsiteY18" fmla="*/ 952973 h 1656098"/>
                    <a:gd name="connsiteX19" fmla="*/ 1506114 w 1656097"/>
                    <a:gd name="connsiteY19" fmla="*/ 989892 h 1656098"/>
                    <a:gd name="connsiteX20" fmla="*/ 1491538 w 1656097"/>
                    <a:gd name="connsiteY20" fmla="*/ 1048074 h 1656098"/>
                    <a:gd name="connsiteX21" fmla="*/ 1485827 w 1656097"/>
                    <a:gd name="connsiteY21" fmla="*/ 1064617 h 1656098"/>
                    <a:gd name="connsiteX22" fmla="*/ 1592152 w 1656097"/>
                    <a:gd name="connsiteY22" fmla="*/ 1160683 h 1656098"/>
                    <a:gd name="connsiteX23" fmla="*/ 1498169 w 1656097"/>
                    <a:gd name="connsiteY23" fmla="*/ 1323465 h 1656098"/>
                    <a:gd name="connsiteX24" fmla="*/ 1367507 w 1656097"/>
                    <a:gd name="connsiteY24" fmla="*/ 1281258 h 1656098"/>
                    <a:gd name="connsiteX25" fmla="*/ 1351398 w 1656097"/>
                    <a:gd name="connsiteY25" fmla="*/ 1303350 h 1656098"/>
                    <a:gd name="connsiteX26" fmla="*/ 1301049 w 1656097"/>
                    <a:gd name="connsiteY26" fmla="*/ 1355691 h 1656098"/>
                    <a:gd name="connsiteX27" fmla="*/ 1282493 w 1656097"/>
                    <a:gd name="connsiteY27" fmla="*/ 1371332 h 1656098"/>
                    <a:gd name="connsiteX28" fmla="*/ 1323465 w 1656097"/>
                    <a:gd name="connsiteY28" fmla="*/ 1498169 h 1656098"/>
                    <a:gd name="connsiteX29" fmla="*/ 1160682 w 1656097"/>
                    <a:gd name="connsiteY29" fmla="*/ 1592152 h 1656098"/>
                    <a:gd name="connsiteX30" fmla="*/ 1074277 w 1656097"/>
                    <a:gd name="connsiteY30" fmla="*/ 1496521 h 1656098"/>
                    <a:gd name="connsiteX31" fmla="*/ 1052042 w 1656097"/>
                    <a:gd name="connsiteY31" fmla="*/ 1505484 h 1656098"/>
                    <a:gd name="connsiteX32" fmla="*/ 948719 w 1656097"/>
                    <a:gd name="connsiteY32" fmla="*/ 1531593 h 1656098"/>
                    <a:gd name="connsiteX33" fmla="*/ 922032 w 1656097"/>
                    <a:gd name="connsiteY33" fmla="*/ 1656098 h 1656098"/>
                    <a:gd name="connsiteX34" fmla="*/ 734066 w 1656097"/>
                    <a:gd name="connsiteY34" fmla="*/ 1656098 h 1656098"/>
                    <a:gd name="connsiteX35" fmla="*/ 707323 w 1656097"/>
                    <a:gd name="connsiteY35" fmla="*/ 1531333 h 1656098"/>
                    <a:gd name="connsiteX36" fmla="*/ 688561 w 1656097"/>
                    <a:gd name="connsiteY36" fmla="*/ 1528470 h 1656098"/>
                    <a:gd name="connsiteX37" fmla="*/ 581645 w 1656097"/>
                    <a:gd name="connsiteY37" fmla="*/ 1496716 h 1656098"/>
                    <a:gd name="connsiteX38" fmla="*/ 495416 w 1656097"/>
                    <a:gd name="connsiteY38" fmla="*/ 1592152 h 1656098"/>
                    <a:gd name="connsiteX39" fmla="*/ 332634 w 1656097"/>
                    <a:gd name="connsiteY39" fmla="*/ 1498169 h 1656098"/>
                    <a:gd name="connsiteX40" fmla="*/ 373389 w 1656097"/>
                    <a:gd name="connsiteY40" fmla="*/ 1372000 h 1656098"/>
                    <a:gd name="connsiteX41" fmla="*/ 293970 w 1656097"/>
                    <a:gd name="connsiteY41" fmla="*/ 1290661 h 1656098"/>
                    <a:gd name="connsiteX42" fmla="*/ 287662 w 1656097"/>
                    <a:gd name="connsiteY42" fmla="*/ 1281558 h 1656098"/>
                    <a:gd name="connsiteX43" fmla="*/ 157930 w 1656097"/>
                    <a:gd name="connsiteY43" fmla="*/ 1323465 h 1656098"/>
                    <a:gd name="connsiteX44" fmla="*/ 63947 w 1656097"/>
                    <a:gd name="connsiteY44" fmla="*/ 1160683 h 1656098"/>
                    <a:gd name="connsiteX45" fmla="*/ 170348 w 1656097"/>
                    <a:gd name="connsiteY45" fmla="*/ 1064548 h 1656098"/>
                    <a:gd name="connsiteX46" fmla="*/ 159896 w 1656097"/>
                    <a:gd name="connsiteY46" fmla="*/ 1031651 h 1656098"/>
                    <a:gd name="connsiteX47" fmla="*/ 144063 w 1656097"/>
                    <a:gd name="connsiteY47" fmla="*/ 952912 h 1656098"/>
                    <a:gd name="connsiteX48" fmla="*/ 0 w 1656097"/>
                    <a:gd name="connsiteY48" fmla="*/ 922032 h 1656098"/>
                    <a:gd name="connsiteX49" fmla="*/ 0 w 1656097"/>
                    <a:gd name="connsiteY49" fmla="*/ 734067 h 1656098"/>
                    <a:gd name="connsiteX50" fmla="*/ 152682 w 1656097"/>
                    <a:gd name="connsiteY50" fmla="*/ 701339 h 1656098"/>
                    <a:gd name="connsiteX51" fmla="*/ 159896 w 1656097"/>
                    <a:gd name="connsiteY51" fmla="*/ 669158 h 1656098"/>
                    <a:gd name="connsiteX52" fmla="*/ 182923 w 1656097"/>
                    <a:gd name="connsiteY52" fmla="*/ 602913 h 1656098"/>
                    <a:gd name="connsiteX53" fmla="*/ 63947 w 1656097"/>
                    <a:gd name="connsiteY53" fmla="*/ 495417 h 1656098"/>
                    <a:gd name="connsiteX54" fmla="*/ 157930 w 1656097"/>
                    <a:gd name="connsiteY54" fmla="*/ 332634 h 1656098"/>
                    <a:gd name="connsiteX55" fmla="*/ 318389 w 1656097"/>
                    <a:gd name="connsiteY55" fmla="*/ 384465 h 1656098"/>
                    <a:gd name="connsiteX56" fmla="*/ 353537 w 1656097"/>
                    <a:gd name="connsiteY56" fmla="*/ 346539 h 1656098"/>
                    <a:gd name="connsiteX57" fmla="*/ 385166 w 1656097"/>
                    <a:gd name="connsiteY57" fmla="*/ 320558 h 1656098"/>
                    <a:gd name="connsiteX58" fmla="*/ 332634 w 1656097"/>
                    <a:gd name="connsiteY58" fmla="*/ 157929 h 1656098"/>
                    <a:gd name="connsiteX59" fmla="*/ 495416 w 1656097"/>
                    <a:gd name="connsiteY59" fmla="*/ 63947 h 1656098"/>
                    <a:gd name="connsiteX60" fmla="*/ 612546 w 1656097"/>
                    <a:gd name="connsiteY60" fmla="*/ 193585 h 1656098"/>
                    <a:gd name="connsiteX61" fmla="*/ 688561 w 1656097"/>
                    <a:gd name="connsiteY61" fmla="*/ 172338 h 1656098"/>
                    <a:gd name="connsiteX62" fmla="*/ 697415 w 1656097"/>
                    <a:gd name="connsiteY62" fmla="*/ 170987 h 1656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656097" h="1656098">
                      <a:moveTo>
                        <a:pt x="734066" y="0"/>
                      </a:moveTo>
                      <a:lnTo>
                        <a:pt x="922032" y="0"/>
                      </a:lnTo>
                      <a:lnTo>
                        <a:pt x="958682" y="170987"/>
                      </a:lnTo>
                      <a:lnTo>
                        <a:pt x="967537" y="172338"/>
                      </a:lnTo>
                      <a:lnTo>
                        <a:pt x="1042604" y="194634"/>
                      </a:lnTo>
                      <a:lnTo>
                        <a:pt x="1160682" y="63947"/>
                      </a:lnTo>
                      <a:lnTo>
                        <a:pt x="1323465" y="157929"/>
                      </a:lnTo>
                      <a:lnTo>
                        <a:pt x="1271151" y="319877"/>
                      </a:lnTo>
                      <a:lnTo>
                        <a:pt x="1280994" y="327054"/>
                      </a:lnTo>
                      <a:cubicBezTo>
                        <a:pt x="1299308" y="342918"/>
                        <a:pt x="1316780" y="359726"/>
                        <a:pt x="1333335" y="377405"/>
                      </a:cubicBezTo>
                      <a:lnTo>
                        <a:pt x="1338950" y="384065"/>
                      </a:lnTo>
                      <a:lnTo>
                        <a:pt x="1498169" y="332634"/>
                      </a:lnTo>
                      <a:lnTo>
                        <a:pt x="1592152" y="495417"/>
                      </a:lnTo>
                      <a:lnTo>
                        <a:pt x="1473528" y="602595"/>
                      </a:lnTo>
                      <a:lnTo>
                        <a:pt x="1483127" y="626411"/>
                      </a:lnTo>
                      <a:lnTo>
                        <a:pt x="1501984" y="701032"/>
                      </a:lnTo>
                      <a:lnTo>
                        <a:pt x="1656097" y="734067"/>
                      </a:lnTo>
                      <a:lnTo>
                        <a:pt x="1656097" y="922032"/>
                      </a:lnTo>
                      <a:lnTo>
                        <a:pt x="1511749" y="952973"/>
                      </a:lnTo>
                      <a:lnTo>
                        <a:pt x="1506114" y="989892"/>
                      </a:lnTo>
                      <a:cubicBezTo>
                        <a:pt x="1502081" y="1009604"/>
                        <a:pt x="1497209" y="1029011"/>
                        <a:pt x="1491538" y="1048074"/>
                      </a:cubicBezTo>
                      <a:lnTo>
                        <a:pt x="1485827" y="1064617"/>
                      </a:lnTo>
                      <a:lnTo>
                        <a:pt x="1592152" y="1160683"/>
                      </a:lnTo>
                      <a:lnTo>
                        <a:pt x="1498169" y="1323465"/>
                      </a:lnTo>
                      <a:lnTo>
                        <a:pt x="1367507" y="1281258"/>
                      </a:lnTo>
                      <a:lnTo>
                        <a:pt x="1351398" y="1303350"/>
                      </a:lnTo>
                      <a:cubicBezTo>
                        <a:pt x="1335535" y="1321664"/>
                        <a:pt x="1318727" y="1339136"/>
                        <a:pt x="1301049" y="1355691"/>
                      </a:cubicBezTo>
                      <a:lnTo>
                        <a:pt x="1282493" y="1371332"/>
                      </a:lnTo>
                      <a:lnTo>
                        <a:pt x="1323465" y="1498169"/>
                      </a:lnTo>
                      <a:lnTo>
                        <a:pt x="1160682" y="1592152"/>
                      </a:lnTo>
                      <a:lnTo>
                        <a:pt x="1074277" y="1496521"/>
                      </a:lnTo>
                      <a:lnTo>
                        <a:pt x="1052042" y="1505484"/>
                      </a:lnTo>
                      <a:lnTo>
                        <a:pt x="948719" y="1531593"/>
                      </a:lnTo>
                      <a:lnTo>
                        <a:pt x="922032" y="1656098"/>
                      </a:lnTo>
                      <a:lnTo>
                        <a:pt x="734066" y="1656098"/>
                      </a:lnTo>
                      <a:lnTo>
                        <a:pt x="707323" y="1531333"/>
                      </a:lnTo>
                      <a:lnTo>
                        <a:pt x="688561" y="1528470"/>
                      </a:lnTo>
                      <a:lnTo>
                        <a:pt x="581645" y="1496716"/>
                      </a:lnTo>
                      <a:lnTo>
                        <a:pt x="495416" y="1592152"/>
                      </a:lnTo>
                      <a:lnTo>
                        <a:pt x="332634" y="1498169"/>
                      </a:lnTo>
                      <a:lnTo>
                        <a:pt x="373389" y="1372000"/>
                      </a:lnTo>
                      <a:lnTo>
                        <a:pt x="293970" y="1290661"/>
                      </a:lnTo>
                      <a:lnTo>
                        <a:pt x="287662" y="1281558"/>
                      </a:lnTo>
                      <a:lnTo>
                        <a:pt x="157930" y="1323465"/>
                      </a:lnTo>
                      <a:lnTo>
                        <a:pt x="63947" y="1160683"/>
                      </a:lnTo>
                      <a:lnTo>
                        <a:pt x="170348" y="1064548"/>
                      </a:lnTo>
                      <a:lnTo>
                        <a:pt x="159896" y="1031651"/>
                      </a:lnTo>
                      <a:lnTo>
                        <a:pt x="144063" y="952912"/>
                      </a:lnTo>
                      <a:lnTo>
                        <a:pt x="0" y="922032"/>
                      </a:lnTo>
                      <a:lnTo>
                        <a:pt x="0" y="734067"/>
                      </a:lnTo>
                      <a:lnTo>
                        <a:pt x="152682" y="701339"/>
                      </a:lnTo>
                      <a:lnTo>
                        <a:pt x="159896" y="669158"/>
                      </a:lnTo>
                      <a:lnTo>
                        <a:pt x="182923" y="602913"/>
                      </a:lnTo>
                      <a:lnTo>
                        <a:pt x="63947" y="495417"/>
                      </a:lnTo>
                      <a:lnTo>
                        <a:pt x="157930" y="332634"/>
                      </a:lnTo>
                      <a:lnTo>
                        <a:pt x="318389" y="384465"/>
                      </a:lnTo>
                      <a:lnTo>
                        <a:pt x="353537" y="346539"/>
                      </a:lnTo>
                      <a:lnTo>
                        <a:pt x="385166" y="320558"/>
                      </a:lnTo>
                      <a:lnTo>
                        <a:pt x="332634" y="157929"/>
                      </a:lnTo>
                      <a:lnTo>
                        <a:pt x="495416" y="63947"/>
                      </a:lnTo>
                      <a:lnTo>
                        <a:pt x="612546" y="193585"/>
                      </a:lnTo>
                      <a:lnTo>
                        <a:pt x="688561" y="172338"/>
                      </a:lnTo>
                      <a:lnTo>
                        <a:pt x="697415" y="170987"/>
                      </a:lnTo>
                      <a:close/>
                    </a:path>
                  </a:pathLst>
                </a:custGeom>
                <a:gradFill>
                  <a:gsLst>
                    <a:gs pos="0">
                      <a:schemeClr val="bg1"/>
                    </a:gs>
                    <a:gs pos="100000">
                      <a:srgbClr val="E2E2E2"/>
                    </a:gs>
                  </a:gsLst>
                  <a:lin ang="2700000" scaled="1"/>
                </a:gradFill>
                <a:ln>
                  <a:noFill/>
                </a:ln>
                <a:effectLst>
                  <a:outerShdw blurRad="190500" dist="889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25" name="椭圆 324"/>
                <p:cNvSpPr/>
                <p:nvPr/>
              </p:nvSpPr>
              <p:spPr>
                <a:xfrm>
                  <a:off x="5189938" y="1995474"/>
                  <a:ext cx="1129900" cy="1129900"/>
                </a:xfrm>
                <a:prstGeom prst="ellipse">
                  <a:avLst/>
                </a:prstGeom>
                <a:solidFill>
                  <a:schemeClr val="accent4">
                    <a:lumMod val="75000"/>
                  </a:schemeClr>
                </a:solidFill>
                <a:ln w="22225">
                  <a:gradFill flip="none" rotWithShape="1">
                    <a:gsLst>
                      <a:gs pos="0">
                        <a:srgbClr val="CDCDCD"/>
                      </a:gs>
                      <a:gs pos="100000">
                        <a:schemeClr val="bg1"/>
                      </a:gs>
                    </a:gsLst>
                    <a:lin ang="2700000" scaled="1"/>
                    <a:tileRect/>
                  </a:gradFill>
                </a:ln>
                <a:effectLst>
                  <a:innerShdw blurRad="88900" dist="381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26" name="椭圆 325"/>
                <p:cNvSpPr/>
                <p:nvPr/>
              </p:nvSpPr>
              <p:spPr>
                <a:xfrm>
                  <a:off x="5266822" y="2076686"/>
                  <a:ext cx="976134" cy="976135"/>
                </a:xfrm>
                <a:prstGeom prst="ellipse">
                  <a:avLst/>
                </a:prstGeom>
                <a:gradFill>
                  <a:gsLst>
                    <a:gs pos="0">
                      <a:schemeClr val="bg1">
                        <a:lumMod val="85000"/>
                      </a:schemeClr>
                    </a:gs>
                    <a:gs pos="100000">
                      <a:schemeClr val="bg1"/>
                    </a:gs>
                  </a:gsLst>
                  <a:lin ang="2700000" scaled="1"/>
                </a:gradFill>
                <a:ln w="19050">
                  <a:gradFill flip="none" rotWithShape="1">
                    <a:gsLst>
                      <a:gs pos="100000">
                        <a:srgbClr val="CDCDCD"/>
                      </a:gs>
                      <a:gs pos="0">
                        <a:schemeClr val="bg1"/>
                      </a:gs>
                    </a:gsLst>
                    <a:lin ang="2700000" scaled="1"/>
                    <a:tileRect/>
                  </a:gradFill>
                </a:ln>
                <a:effectLst>
                  <a:outerShdw blurRad="889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sp>
            <p:nvSpPr>
              <p:cNvPr id="323" name="Freeform 53"/>
              <p:cNvSpPr>
                <a:spLocks noEditPoints="1"/>
              </p:cNvSpPr>
              <p:nvPr/>
            </p:nvSpPr>
            <p:spPr bwMode="auto">
              <a:xfrm>
                <a:off x="5032518" y="1726287"/>
                <a:ext cx="376279" cy="378758"/>
              </a:xfrm>
              <a:custGeom>
                <a:avLst/>
                <a:gdLst>
                  <a:gd name="T0" fmla="*/ 166 w 449"/>
                  <a:gd name="T1" fmla="*/ 362 h 449"/>
                  <a:gd name="T2" fmla="*/ 211 w 449"/>
                  <a:gd name="T3" fmla="*/ 317 h 449"/>
                  <a:gd name="T4" fmla="*/ 237 w 449"/>
                  <a:gd name="T5" fmla="*/ 407 h 449"/>
                  <a:gd name="T6" fmla="*/ 302 w 449"/>
                  <a:gd name="T7" fmla="*/ 313 h 449"/>
                  <a:gd name="T8" fmla="*/ 294 w 449"/>
                  <a:gd name="T9" fmla="*/ 393 h 449"/>
                  <a:gd name="T10" fmla="*/ 395 w 449"/>
                  <a:gd name="T11" fmla="*/ 289 h 449"/>
                  <a:gd name="T12" fmla="*/ 294 w 449"/>
                  <a:gd name="T13" fmla="*/ 393 h 449"/>
                  <a:gd name="T14" fmla="*/ 95 w 449"/>
                  <a:gd name="T15" fmla="*/ 353 h 449"/>
                  <a:gd name="T16" fmla="*/ 121 w 449"/>
                  <a:gd name="T17" fmla="*/ 309 h 449"/>
                  <a:gd name="T18" fmla="*/ 237 w 449"/>
                  <a:gd name="T19" fmla="*/ 293 h 449"/>
                  <a:gd name="T20" fmla="*/ 311 w 449"/>
                  <a:gd name="T21" fmla="*/ 191 h 449"/>
                  <a:gd name="T22" fmla="*/ 307 w 449"/>
                  <a:gd name="T23" fmla="*/ 287 h 449"/>
                  <a:gd name="T24" fmla="*/ 211 w 449"/>
                  <a:gd name="T25" fmla="*/ 293 h 449"/>
                  <a:gd name="T26" fmla="*/ 137 w 449"/>
                  <a:gd name="T27" fmla="*/ 226 h 449"/>
                  <a:gd name="T28" fmla="*/ 211 w 449"/>
                  <a:gd name="T29" fmla="*/ 196 h 449"/>
                  <a:gd name="T30" fmla="*/ 333 w 449"/>
                  <a:gd name="T31" fmla="*/ 282 h 449"/>
                  <a:gd name="T32" fmla="*/ 335 w 449"/>
                  <a:gd name="T33" fmla="*/ 188 h 449"/>
                  <a:gd name="T34" fmla="*/ 407 w 449"/>
                  <a:gd name="T35" fmla="*/ 224 h 449"/>
                  <a:gd name="T36" fmla="*/ 116 w 449"/>
                  <a:gd name="T37" fmla="*/ 281 h 449"/>
                  <a:gd name="T38" fmla="*/ 41 w 449"/>
                  <a:gd name="T39" fmla="*/ 224 h 449"/>
                  <a:gd name="T40" fmla="*/ 114 w 449"/>
                  <a:gd name="T41" fmla="*/ 188 h 449"/>
                  <a:gd name="T42" fmla="*/ 116 w 449"/>
                  <a:gd name="T43" fmla="*/ 281 h 449"/>
                  <a:gd name="T44" fmla="*/ 59 w 449"/>
                  <a:gd name="T45" fmla="*/ 146 h 449"/>
                  <a:gd name="T46" fmla="*/ 158 w 449"/>
                  <a:gd name="T47" fmla="*/ 55 h 449"/>
                  <a:gd name="T48" fmla="*/ 331 w 449"/>
                  <a:gd name="T49" fmla="*/ 164 h 449"/>
                  <a:gd name="T50" fmla="*/ 390 w 449"/>
                  <a:gd name="T51" fmla="*/ 147 h 449"/>
                  <a:gd name="T52" fmla="*/ 211 w 449"/>
                  <a:gd name="T53" fmla="*/ 171 h 449"/>
                  <a:gd name="T54" fmla="*/ 210 w 449"/>
                  <a:gd name="T55" fmla="*/ 43 h 449"/>
                  <a:gd name="T56" fmla="*/ 211 w 449"/>
                  <a:gd name="T57" fmla="*/ 171 h 449"/>
                  <a:gd name="T58" fmla="*/ 237 w 449"/>
                  <a:gd name="T59" fmla="*/ 43 h 449"/>
                  <a:gd name="T60" fmla="*/ 308 w 449"/>
                  <a:gd name="T61" fmla="*/ 167 h 449"/>
                  <a:gd name="T62" fmla="*/ 225 w 449"/>
                  <a:gd name="T63" fmla="*/ 0 h 449"/>
                  <a:gd name="T64" fmla="*/ 225 w 449"/>
                  <a:gd name="T65" fmla="*/ 449 h 449"/>
                  <a:gd name="T66" fmla="*/ 225 w 449"/>
                  <a:gd name="T67" fmla="*/ 0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9" h="449">
                    <a:moveTo>
                      <a:pt x="211" y="407"/>
                    </a:moveTo>
                    <a:cubicBezTo>
                      <a:pt x="192" y="407"/>
                      <a:pt x="176" y="387"/>
                      <a:pt x="166" y="362"/>
                    </a:cubicBezTo>
                    <a:cubicBezTo>
                      <a:pt x="158" y="347"/>
                      <a:pt x="151" y="331"/>
                      <a:pt x="147" y="313"/>
                    </a:cubicBezTo>
                    <a:cubicBezTo>
                      <a:pt x="168" y="315"/>
                      <a:pt x="189" y="317"/>
                      <a:pt x="211" y="317"/>
                    </a:cubicBezTo>
                    <a:cubicBezTo>
                      <a:pt x="211" y="407"/>
                      <a:pt x="211" y="407"/>
                      <a:pt x="211" y="407"/>
                    </a:cubicBezTo>
                    <a:moveTo>
                      <a:pt x="237" y="407"/>
                    </a:moveTo>
                    <a:cubicBezTo>
                      <a:pt x="237" y="317"/>
                      <a:pt x="237" y="317"/>
                      <a:pt x="237" y="317"/>
                    </a:cubicBezTo>
                    <a:cubicBezTo>
                      <a:pt x="259" y="317"/>
                      <a:pt x="280" y="315"/>
                      <a:pt x="302" y="313"/>
                    </a:cubicBezTo>
                    <a:cubicBezTo>
                      <a:pt x="293" y="344"/>
                      <a:pt x="273" y="407"/>
                      <a:pt x="237" y="407"/>
                    </a:cubicBezTo>
                    <a:moveTo>
                      <a:pt x="294" y="393"/>
                    </a:moveTo>
                    <a:cubicBezTo>
                      <a:pt x="311" y="370"/>
                      <a:pt x="320" y="343"/>
                      <a:pt x="328" y="310"/>
                    </a:cubicBezTo>
                    <a:cubicBezTo>
                      <a:pt x="354" y="304"/>
                      <a:pt x="377" y="297"/>
                      <a:pt x="395" y="289"/>
                    </a:cubicBezTo>
                    <a:cubicBezTo>
                      <a:pt x="386" y="313"/>
                      <a:pt x="373" y="335"/>
                      <a:pt x="354" y="353"/>
                    </a:cubicBezTo>
                    <a:cubicBezTo>
                      <a:pt x="337" y="371"/>
                      <a:pt x="315" y="384"/>
                      <a:pt x="294" y="393"/>
                    </a:cubicBezTo>
                    <a:moveTo>
                      <a:pt x="154" y="393"/>
                    </a:moveTo>
                    <a:cubicBezTo>
                      <a:pt x="133" y="384"/>
                      <a:pt x="112" y="371"/>
                      <a:pt x="95" y="353"/>
                    </a:cubicBezTo>
                    <a:cubicBezTo>
                      <a:pt x="75" y="335"/>
                      <a:pt x="62" y="312"/>
                      <a:pt x="52" y="286"/>
                    </a:cubicBezTo>
                    <a:cubicBezTo>
                      <a:pt x="68" y="295"/>
                      <a:pt x="93" y="303"/>
                      <a:pt x="121" y="309"/>
                    </a:cubicBezTo>
                    <a:cubicBezTo>
                      <a:pt x="128" y="342"/>
                      <a:pt x="138" y="371"/>
                      <a:pt x="154" y="393"/>
                    </a:cubicBezTo>
                    <a:moveTo>
                      <a:pt x="237" y="293"/>
                    </a:moveTo>
                    <a:cubicBezTo>
                      <a:pt x="237" y="196"/>
                      <a:pt x="237" y="196"/>
                      <a:pt x="237" y="196"/>
                    </a:cubicBezTo>
                    <a:cubicBezTo>
                      <a:pt x="263" y="195"/>
                      <a:pt x="287" y="193"/>
                      <a:pt x="311" y="191"/>
                    </a:cubicBezTo>
                    <a:cubicBezTo>
                      <a:pt x="311" y="203"/>
                      <a:pt x="311" y="214"/>
                      <a:pt x="311" y="226"/>
                    </a:cubicBezTo>
                    <a:cubicBezTo>
                      <a:pt x="311" y="247"/>
                      <a:pt x="311" y="268"/>
                      <a:pt x="307" y="287"/>
                    </a:cubicBezTo>
                    <a:cubicBezTo>
                      <a:pt x="284" y="290"/>
                      <a:pt x="261" y="292"/>
                      <a:pt x="237" y="293"/>
                    </a:cubicBezTo>
                    <a:moveTo>
                      <a:pt x="211" y="293"/>
                    </a:moveTo>
                    <a:cubicBezTo>
                      <a:pt x="187" y="292"/>
                      <a:pt x="165" y="290"/>
                      <a:pt x="141" y="286"/>
                    </a:cubicBezTo>
                    <a:cubicBezTo>
                      <a:pt x="138" y="268"/>
                      <a:pt x="137" y="246"/>
                      <a:pt x="137" y="226"/>
                    </a:cubicBezTo>
                    <a:cubicBezTo>
                      <a:pt x="137" y="214"/>
                      <a:pt x="138" y="203"/>
                      <a:pt x="138" y="191"/>
                    </a:cubicBezTo>
                    <a:cubicBezTo>
                      <a:pt x="161" y="193"/>
                      <a:pt x="186" y="195"/>
                      <a:pt x="211" y="196"/>
                    </a:cubicBezTo>
                    <a:cubicBezTo>
                      <a:pt x="211" y="293"/>
                      <a:pt x="211" y="293"/>
                      <a:pt x="211" y="293"/>
                    </a:cubicBezTo>
                    <a:moveTo>
                      <a:pt x="333" y="282"/>
                    </a:moveTo>
                    <a:cubicBezTo>
                      <a:pt x="335" y="265"/>
                      <a:pt x="336" y="245"/>
                      <a:pt x="336" y="226"/>
                    </a:cubicBezTo>
                    <a:cubicBezTo>
                      <a:pt x="336" y="212"/>
                      <a:pt x="336" y="201"/>
                      <a:pt x="335" y="188"/>
                    </a:cubicBezTo>
                    <a:cubicBezTo>
                      <a:pt x="363" y="185"/>
                      <a:pt x="386" y="177"/>
                      <a:pt x="399" y="171"/>
                    </a:cubicBezTo>
                    <a:cubicBezTo>
                      <a:pt x="405" y="188"/>
                      <a:pt x="407" y="207"/>
                      <a:pt x="407" y="224"/>
                    </a:cubicBezTo>
                    <a:cubicBezTo>
                      <a:pt x="407" y="254"/>
                      <a:pt x="405" y="270"/>
                      <a:pt x="333" y="282"/>
                    </a:cubicBezTo>
                    <a:moveTo>
                      <a:pt x="116" y="281"/>
                    </a:moveTo>
                    <a:cubicBezTo>
                      <a:pt x="75" y="274"/>
                      <a:pt x="52" y="260"/>
                      <a:pt x="43" y="250"/>
                    </a:cubicBezTo>
                    <a:cubicBezTo>
                      <a:pt x="41" y="242"/>
                      <a:pt x="41" y="233"/>
                      <a:pt x="41" y="224"/>
                    </a:cubicBezTo>
                    <a:cubicBezTo>
                      <a:pt x="41" y="206"/>
                      <a:pt x="44" y="187"/>
                      <a:pt x="49" y="171"/>
                    </a:cubicBezTo>
                    <a:cubicBezTo>
                      <a:pt x="64" y="177"/>
                      <a:pt x="82" y="182"/>
                      <a:pt x="114" y="188"/>
                    </a:cubicBezTo>
                    <a:cubicBezTo>
                      <a:pt x="113" y="201"/>
                      <a:pt x="112" y="212"/>
                      <a:pt x="112" y="226"/>
                    </a:cubicBezTo>
                    <a:cubicBezTo>
                      <a:pt x="112" y="245"/>
                      <a:pt x="113" y="264"/>
                      <a:pt x="116" y="281"/>
                    </a:cubicBezTo>
                    <a:moveTo>
                      <a:pt x="117" y="164"/>
                    </a:moveTo>
                    <a:cubicBezTo>
                      <a:pt x="76" y="153"/>
                      <a:pt x="65" y="152"/>
                      <a:pt x="59" y="146"/>
                    </a:cubicBezTo>
                    <a:cubicBezTo>
                      <a:pt x="68" y="128"/>
                      <a:pt x="79" y="110"/>
                      <a:pt x="95" y="96"/>
                    </a:cubicBezTo>
                    <a:cubicBezTo>
                      <a:pt x="114" y="76"/>
                      <a:pt x="135" y="66"/>
                      <a:pt x="158" y="55"/>
                    </a:cubicBezTo>
                    <a:cubicBezTo>
                      <a:pt x="138" y="83"/>
                      <a:pt x="124" y="119"/>
                      <a:pt x="117" y="164"/>
                    </a:cubicBezTo>
                    <a:moveTo>
                      <a:pt x="331" y="164"/>
                    </a:moveTo>
                    <a:cubicBezTo>
                      <a:pt x="324" y="119"/>
                      <a:pt x="311" y="81"/>
                      <a:pt x="291" y="54"/>
                    </a:cubicBezTo>
                    <a:cubicBezTo>
                      <a:pt x="333" y="69"/>
                      <a:pt x="370" y="104"/>
                      <a:pt x="390" y="147"/>
                    </a:cubicBezTo>
                    <a:cubicBezTo>
                      <a:pt x="384" y="151"/>
                      <a:pt x="369" y="157"/>
                      <a:pt x="331" y="164"/>
                    </a:cubicBezTo>
                    <a:moveTo>
                      <a:pt x="211" y="171"/>
                    </a:moveTo>
                    <a:cubicBezTo>
                      <a:pt x="187" y="171"/>
                      <a:pt x="164" y="169"/>
                      <a:pt x="141" y="167"/>
                    </a:cubicBezTo>
                    <a:cubicBezTo>
                      <a:pt x="152" y="104"/>
                      <a:pt x="178" y="55"/>
                      <a:pt x="210" y="43"/>
                    </a:cubicBezTo>
                    <a:cubicBezTo>
                      <a:pt x="210" y="43"/>
                      <a:pt x="211" y="43"/>
                      <a:pt x="211" y="43"/>
                    </a:cubicBezTo>
                    <a:cubicBezTo>
                      <a:pt x="211" y="171"/>
                      <a:pt x="211" y="171"/>
                      <a:pt x="211" y="171"/>
                    </a:cubicBezTo>
                    <a:moveTo>
                      <a:pt x="237" y="171"/>
                    </a:moveTo>
                    <a:cubicBezTo>
                      <a:pt x="237" y="43"/>
                      <a:pt x="237" y="43"/>
                      <a:pt x="237" y="43"/>
                    </a:cubicBezTo>
                    <a:cubicBezTo>
                      <a:pt x="242" y="43"/>
                      <a:pt x="249" y="48"/>
                      <a:pt x="255" y="52"/>
                    </a:cubicBezTo>
                    <a:cubicBezTo>
                      <a:pt x="279" y="74"/>
                      <a:pt x="299" y="117"/>
                      <a:pt x="308" y="167"/>
                    </a:cubicBezTo>
                    <a:cubicBezTo>
                      <a:pt x="284" y="169"/>
                      <a:pt x="261" y="171"/>
                      <a:pt x="237" y="171"/>
                    </a:cubicBezTo>
                    <a:moveTo>
                      <a:pt x="225" y="0"/>
                    </a:moveTo>
                    <a:cubicBezTo>
                      <a:pt x="100" y="0"/>
                      <a:pt x="0" y="100"/>
                      <a:pt x="0" y="224"/>
                    </a:cubicBezTo>
                    <a:cubicBezTo>
                      <a:pt x="0" y="349"/>
                      <a:pt x="100" y="449"/>
                      <a:pt x="225" y="449"/>
                    </a:cubicBezTo>
                    <a:cubicBezTo>
                      <a:pt x="350" y="449"/>
                      <a:pt x="449" y="349"/>
                      <a:pt x="449" y="224"/>
                    </a:cubicBezTo>
                    <a:cubicBezTo>
                      <a:pt x="449" y="100"/>
                      <a:pt x="350" y="0"/>
                      <a:pt x="225" y="0"/>
                    </a:cubicBezTo>
                  </a:path>
                </a:pathLst>
              </a:custGeom>
              <a:solidFill>
                <a:schemeClr val="accent4">
                  <a:lumMod val="75000"/>
                </a:schemeClr>
              </a:solidFill>
              <a:ln>
                <a:noFill/>
              </a:ln>
            </p:spPr>
            <p:txBody>
              <a:bodyPr lIns="91424" tIns="45713" rIns="91424" bIns="45713"/>
              <a:lstStyle/>
              <a:p>
                <a:pPr>
                  <a:defRPr/>
                </a:pPr>
                <a:endParaRPr lang="zh-CN" altLang="en-US">
                  <a:solidFill>
                    <a:srgbClr val="FFB850"/>
                  </a:solidFill>
                  <a:latin typeface="+mn-lt"/>
                  <a:ea typeface="+mn-ea"/>
                  <a:cs typeface="+mn-ea"/>
                  <a:sym typeface="+mn-lt"/>
                </a:endParaRPr>
              </a:p>
            </p:txBody>
          </p:sp>
        </p:grpSp>
        <p:grpSp>
          <p:nvGrpSpPr>
            <p:cNvPr id="295" name="组合 598"/>
            <p:cNvGrpSpPr>
              <a:grpSpLocks/>
            </p:cNvGrpSpPr>
            <p:nvPr/>
          </p:nvGrpSpPr>
          <p:grpSpPr bwMode="auto">
            <a:xfrm>
              <a:off x="4525259" y="4085731"/>
              <a:ext cx="1414517" cy="1414709"/>
              <a:chOff x="3394374" y="2689764"/>
              <a:chExt cx="1061215" cy="1061359"/>
            </a:xfrm>
          </p:grpSpPr>
          <p:grpSp>
            <p:nvGrpSpPr>
              <p:cNvPr id="314" name="组合 617"/>
              <p:cNvGrpSpPr>
                <a:grpSpLocks/>
              </p:cNvGrpSpPr>
              <p:nvPr/>
            </p:nvGrpSpPr>
            <p:grpSpPr bwMode="auto">
              <a:xfrm>
                <a:off x="3394374" y="2689764"/>
                <a:ext cx="1061215" cy="1061359"/>
                <a:chOff x="4926840" y="1732375"/>
                <a:chExt cx="1656097" cy="1656098"/>
              </a:xfrm>
            </p:grpSpPr>
            <p:sp>
              <p:nvSpPr>
                <p:cNvPr id="319" name="任意多边形 318"/>
                <p:cNvSpPr/>
                <p:nvPr/>
              </p:nvSpPr>
              <p:spPr>
                <a:xfrm>
                  <a:off x="4926227" y="1733364"/>
                  <a:ext cx="1656349" cy="1654344"/>
                </a:xfrm>
                <a:custGeom>
                  <a:avLst/>
                  <a:gdLst>
                    <a:gd name="connsiteX0" fmla="*/ 734066 w 1656097"/>
                    <a:gd name="connsiteY0" fmla="*/ 0 h 1656098"/>
                    <a:gd name="connsiteX1" fmla="*/ 922032 w 1656097"/>
                    <a:gd name="connsiteY1" fmla="*/ 0 h 1656098"/>
                    <a:gd name="connsiteX2" fmla="*/ 958682 w 1656097"/>
                    <a:gd name="connsiteY2" fmla="*/ 170987 h 1656098"/>
                    <a:gd name="connsiteX3" fmla="*/ 967537 w 1656097"/>
                    <a:gd name="connsiteY3" fmla="*/ 172338 h 1656098"/>
                    <a:gd name="connsiteX4" fmla="*/ 1042604 w 1656097"/>
                    <a:gd name="connsiteY4" fmla="*/ 194634 h 1656098"/>
                    <a:gd name="connsiteX5" fmla="*/ 1160682 w 1656097"/>
                    <a:gd name="connsiteY5" fmla="*/ 63947 h 1656098"/>
                    <a:gd name="connsiteX6" fmla="*/ 1323465 w 1656097"/>
                    <a:gd name="connsiteY6" fmla="*/ 157929 h 1656098"/>
                    <a:gd name="connsiteX7" fmla="*/ 1271151 w 1656097"/>
                    <a:gd name="connsiteY7" fmla="*/ 319877 h 1656098"/>
                    <a:gd name="connsiteX8" fmla="*/ 1280994 w 1656097"/>
                    <a:gd name="connsiteY8" fmla="*/ 327054 h 1656098"/>
                    <a:gd name="connsiteX9" fmla="*/ 1333335 w 1656097"/>
                    <a:gd name="connsiteY9" fmla="*/ 377405 h 1656098"/>
                    <a:gd name="connsiteX10" fmla="*/ 1338950 w 1656097"/>
                    <a:gd name="connsiteY10" fmla="*/ 384065 h 1656098"/>
                    <a:gd name="connsiteX11" fmla="*/ 1498169 w 1656097"/>
                    <a:gd name="connsiteY11" fmla="*/ 332634 h 1656098"/>
                    <a:gd name="connsiteX12" fmla="*/ 1592152 w 1656097"/>
                    <a:gd name="connsiteY12" fmla="*/ 495417 h 1656098"/>
                    <a:gd name="connsiteX13" fmla="*/ 1473528 w 1656097"/>
                    <a:gd name="connsiteY13" fmla="*/ 602595 h 1656098"/>
                    <a:gd name="connsiteX14" fmla="*/ 1483127 w 1656097"/>
                    <a:gd name="connsiteY14" fmla="*/ 626411 h 1656098"/>
                    <a:gd name="connsiteX15" fmla="*/ 1501984 w 1656097"/>
                    <a:gd name="connsiteY15" fmla="*/ 701032 h 1656098"/>
                    <a:gd name="connsiteX16" fmla="*/ 1656097 w 1656097"/>
                    <a:gd name="connsiteY16" fmla="*/ 734067 h 1656098"/>
                    <a:gd name="connsiteX17" fmla="*/ 1656097 w 1656097"/>
                    <a:gd name="connsiteY17" fmla="*/ 922032 h 1656098"/>
                    <a:gd name="connsiteX18" fmla="*/ 1511749 w 1656097"/>
                    <a:gd name="connsiteY18" fmla="*/ 952973 h 1656098"/>
                    <a:gd name="connsiteX19" fmla="*/ 1506114 w 1656097"/>
                    <a:gd name="connsiteY19" fmla="*/ 989892 h 1656098"/>
                    <a:gd name="connsiteX20" fmla="*/ 1491538 w 1656097"/>
                    <a:gd name="connsiteY20" fmla="*/ 1048074 h 1656098"/>
                    <a:gd name="connsiteX21" fmla="*/ 1485827 w 1656097"/>
                    <a:gd name="connsiteY21" fmla="*/ 1064617 h 1656098"/>
                    <a:gd name="connsiteX22" fmla="*/ 1592152 w 1656097"/>
                    <a:gd name="connsiteY22" fmla="*/ 1160683 h 1656098"/>
                    <a:gd name="connsiteX23" fmla="*/ 1498169 w 1656097"/>
                    <a:gd name="connsiteY23" fmla="*/ 1323465 h 1656098"/>
                    <a:gd name="connsiteX24" fmla="*/ 1367507 w 1656097"/>
                    <a:gd name="connsiteY24" fmla="*/ 1281258 h 1656098"/>
                    <a:gd name="connsiteX25" fmla="*/ 1351398 w 1656097"/>
                    <a:gd name="connsiteY25" fmla="*/ 1303350 h 1656098"/>
                    <a:gd name="connsiteX26" fmla="*/ 1301049 w 1656097"/>
                    <a:gd name="connsiteY26" fmla="*/ 1355691 h 1656098"/>
                    <a:gd name="connsiteX27" fmla="*/ 1282493 w 1656097"/>
                    <a:gd name="connsiteY27" fmla="*/ 1371332 h 1656098"/>
                    <a:gd name="connsiteX28" fmla="*/ 1323465 w 1656097"/>
                    <a:gd name="connsiteY28" fmla="*/ 1498169 h 1656098"/>
                    <a:gd name="connsiteX29" fmla="*/ 1160682 w 1656097"/>
                    <a:gd name="connsiteY29" fmla="*/ 1592152 h 1656098"/>
                    <a:gd name="connsiteX30" fmla="*/ 1074277 w 1656097"/>
                    <a:gd name="connsiteY30" fmla="*/ 1496521 h 1656098"/>
                    <a:gd name="connsiteX31" fmla="*/ 1052042 w 1656097"/>
                    <a:gd name="connsiteY31" fmla="*/ 1505484 h 1656098"/>
                    <a:gd name="connsiteX32" fmla="*/ 948719 w 1656097"/>
                    <a:gd name="connsiteY32" fmla="*/ 1531593 h 1656098"/>
                    <a:gd name="connsiteX33" fmla="*/ 922032 w 1656097"/>
                    <a:gd name="connsiteY33" fmla="*/ 1656098 h 1656098"/>
                    <a:gd name="connsiteX34" fmla="*/ 734066 w 1656097"/>
                    <a:gd name="connsiteY34" fmla="*/ 1656098 h 1656098"/>
                    <a:gd name="connsiteX35" fmla="*/ 707323 w 1656097"/>
                    <a:gd name="connsiteY35" fmla="*/ 1531333 h 1656098"/>
                    <a:gd name="connsiteX36" fmla="*/ 688561 w 1656097"/>
                    <a:gd name="connsiteY36" fmla="*/ 1528470 h 1656098"/>
                    <a:gd name="connsiteX37" fmla="*/ 581645 w 1656097"/>
                    <a:gd name="connsiteY37" fmla="*/ 1496716 h 1656098"/>
                    <a:gd name="connsiteX38" fmla="*/ 495416 w 1656097"/>
                    <a:gd name="connsiteY38" fmla="*/ 1592152 h 1656098"/>
                    <a:gd name="connsiteX39" fmla="*/ 332634 w 1656097"/>
                    <a:gd name="connsiteY39" fmla="*/ 1498169 h 1656098"/>
                    <a:gd name="connsiteX40" fmla="*/ 373389 w 1656097"/>
                    <a:gd name="connsiteY40" fmla="*/ 1372000 h 1656098"/>
                    <a:gd name="connsiteX41" fmla="*/ 293970 w 1656097"/>
                    <a:gd name="connsiteY41" fmla="*/ 1290661 h 1656098"/>
                    <a:gd name="connsiteX42" fmla="*/ 287662 w 1656097"/>
                    <a:gd name="connsiteY42" fmla="*/ 1281558 h 1656098"/>
                    <a:gd name="connsiteX43" fmla="*/ 157930 w 1656097"/>
                    <a:gd name="connsiteY43" fmla="*/ 1323465 h 1656098"/>
                    <a:gd name="connsiteX44" fmla="*/ 63947 w 1656097"/>
                    <a:gd name="connsiteY44" fmla="*/ 1160683 h 1656098"/>
                    <a:gd name="connsiteX45" fmla="*/ 170348 w 1656097"/>
                    <a:gd name="connsiteY45" fmla="*/ 1064548 h 1656098"/>
                    <a:gd name="connsiteX46" fmla="*/ 159896 w 1656097"/>
                    <a:gd name="connsiteY46" fmla="*/ 1031651 h 1656098"/>
                    <a:gd name="connsiteX47" fmla="*/ 144063 w 1656097"/>
                    <a:gd name="connsiteY47" fmla="*/ 952912 h 1656098"/>
                    <a:gd name="connsiteX48" fmla="*/ 0 w 1656097"/>
                    <a:gd name="connsiteY48" fmla="*/ 922032 h 1656098"/>
                    <a:gd name="connsiteX49" fmla="*/ 0 w 1656097"/>
                    <a:gd name="connsiteY49" fmla="*/ 734067 h 1656098"/>
                    <a:gd name="connsiteX50" fmla="*/ 152682 w 1656097"/>
                    <a:gd name="connsiteY50" fmla="*/ 701339 h 1656098"/>
                    <a:gd name="connsiteX51" fmla="*/ 159896 w 1656097"/>
                    <a:gd name="connsiteY51" fmla="*/ 669158 h 1656098"/>
                    <a:gd name="connsiteX52" fmla="*/ 182923 w 1656097"/>
                    <a:gd name="connsiteY52" fmla="*/ 602913 h 1656098"/>
                    <a:gd name="connsiteX53" fmla="*/ 63947 w 1656097"/>
                    <a:gd name="connsiteY53" fmla="*/ 495417 h 1656098"/>
                    <a:gd name="connsiteX54" fmla="*/ 157930 w 1656097"/>
                    <a:gd name="connsiteY54" fmla="*/ 332634 h 1656098"/>
                    <a:gd name="connsiteX55" fmla="*/ 318389 w 1656097"/>
                    <a:gd name="connsiteY55" fmla="*/ 384465 h 1656098"/>
                    <a:gd name="connsiteX56" fmla="*/ 353537 w 1656097"/>
                    <a:gd name="connsiteY56" fmla="*/ 346539 h 1656098"/>
                    <a:gd name="connsiteX57" fmla="*/ 385166 w 1656097"/>
                    <a:gd name="connsiteY57" fmla="*/ 320558 h 1656098"/>
                    <a:gd name="connsiteX58" fmla="*/ 332634 w 1656097"/>
                    <a:gd name="connsiteY58" fmla="*/ 157929 h 1656098"/>
                    <a:gd name="connsiteX59" fmla="*/ 495416 w 1656097"/>
                    <a:gd name="connsiteY59" fmla="*/ 63947 h 1656098"/>
                    <a:gd name="connsiteX60" fmla="*/ 612546 w 1656097"/>
                    <a:gd name="connsiteY60" fmla="*/ 193585 h 1656098"/>
                    <a:gd name="connsiteX61" fmla="*/ 688561 w 1656097"/>
                    <a:gd name="connsiteY61" fmla="*/ 172338 h 1656098"/>
                    <a:gd name="connsiteX62" fmla="*/ 697415 w 1656097"/>
                    <a:gd name="connsiteY62" fmla="*/ 170987 h 1656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656097" h="1656098">
                      <a:moveTo>
                        <a:pt x="734066" y="0"/>
                      </a:moveTo>
                      <a:lnTo>
                        <a:pt x="922032" y="0"/>
                      </a:lnTo>
                      <a:lnTo>
                        <a:pt x="958682" y="170987"/>
                      </a:lnTo>
                      <a:lnTo>
                        <a:pt x="967537" y="172338"/>
                      </a:lnTo>
                      <a:lnTo>
                        <a:pt x="1042604" y="194634"/>
                      </a:lnTo>
                      <a:lnTo>
                        <a:pt x="1160682" y="63947"/>
                      </a:lnTo>
                      <a:lnTo>
                        <a:pt x="1323465" y="157929"/>
                      </a:lnTo>
                      <a:lnTo>
                        <a:pt x="1271151" y="319877"/>
                      </a:lnTo>
                      <a:lnTo>
                        <a:pt x="1280994" y="327054"/>
                      </a:lnTo>
                      <a:cubicBezTo>
                        <a:pt x="1299308" y="342918"/>
                        <a:pt x="1316780" y="359726"/>
                        <a:pt x="1333335" y="377405"/>
                      </a:cubicBezTo>
                      <a:lnTo>
                        <a:pt x="1338950" y="384065"/>
                      </a:lnTo>
                      <a:lnTo>
                        <a:pt x="1498169" y="332634"/>
                      </a:lnTo>
                      <a:lnTo>
                        <a:pt x="1592152" y="495417"/>
                      </a:lnTo>
                      <a:lnTo>
                        <a:pt x="1473528" y="602595"/>
                      </a:lnTo>
                      <a:lnTo>
                        <a:pt x="1483127" y="626411"/>
                      </a:lnTo>
                      <a:lnTo>
                        <a:pt x="1501984" y="701032"/>
                      </a:lnTo>
                      <a:lnTo>
                        <a:pt x="1656097" y="734067"/>
                      </a:lnTo>
                      <a:lnTo>
                        <a:pt x="1656097" y="922032"/>
                      </a:lnTo>
                      <a:lnTo>
                        <a:pt x="1511749" y="952973"/>
                      </a:lnTo>
                      <a:lnTo>
                        <a:pt x="1506114" y="989892"/>
                      </a:lnTo>
                      <a:cubicBezTo>
                        <a:pt x="1502081" y="1009604"/>
                        <a:pt x="1497209" y="1029011"/>
                        <a:pt x="1491538" y="1048074"/>
                      </a:cubicBezTo>
                      <a:lnTo>
                        <a:pt x="1485827" y="1064617"/>
                      </a:lnTo>
                      <a:lnTo>
                        <a:pt x="1592152" y="1160683"/>
                      </a:lnTo>
                      <a:lnTo>
                        <a:pt x="1498169" y="1323465"/>
                      </a:lnTo>
                      <a:lnTo>
                        <a:pt x="1367507" y="1281258"/>
                      </a:lnTo>
                      <a:lnTo>
                        <a:pt x="1351398" y="1303350"/>
                      </a:lnTo>
                      <a:cubicBezTo>
                        <a:pt x="1335535" y="1321664"/>
                        <a:pt x="1318727" y="1339136"/>
                        <a:pt x="1301049" y="1355691"/>
                      </a:cubicBezTo>
                      <a:lnTo>
                        <a:pt x="1282493" y="1371332"/>
                      </a:lnTo>
                      <a:lnTo>
                        <a:pt x="1323465" y="1498169"/>
                      </a:lnTo>
                      <a:lnTo>
                        <a:pt x="1160682" y="1592152"/>
                      </a:lnTo>
                      <a:lnTo>
                        <a:pt x="1074277" y="1496521"/>
                      </a:lnTo>
                      <a:lnTo>
                        <a:pt x="1052042" y="1505484"/>
                      </a:lnTo>
                      <a:lnTo>
                        <a:pt x="948719" y="1531593"/>
                      </a:lnTo>
                      <a:lnTo>
                        <a:pt x="922032" y="1656098"/>
                      </a:lnTo>
                      <a:lnTo>
                        <a:pt x="734066" y="1656098"/>
                      </a:lnTo>
                      <a:lnTo>
                        <a:pt x="707323" y="1531333"/>
                      </a:lnTo>
                      <a:lnTo>
                        <a:pt x="688561" y="1528470"/>
                      </a:lnTo>
                      <a:lnTo>
                        <a:pt x="581645" y="1496716"/>
                      </a:lnTo>
                      <a:lnTo>
                        <a:pt x="495416" y="1592152"/>
                      </a:lnTo>
                      <a:lnTo>
                        <a:pt x="332634" y="1498169"/>
                      </a:lnTo>
                      <a:lnTo>
                        <a:pt x="373389" y="1372000"/>
                      </a:lnTo>
                      <a:lnTo>
                        <a:pt x="293970" y="1290661"/>
                      </a:lnTo>
                      <a:lnTo>
                        <a:pt x="287662" y="1281558"/>
                      </a:lnTo>
                      <a:lnTo>
                        <a:pt x="157930" y="1323465"/>
                      </a:lnTo>
                      <a:lnTo>
                        <a:pt x="63947" y="1160683"/>
                      </a:lnTo>
                      <a:lnTo>
                        <a:pt x="170348" y="1064548"/>
                      </a:lnTo>
                      <a:lnTo>
                        <a:pt x="159896" y="1031651"/>
                      </a:lnTo>
                      <a:lnTo>
                        <a:pt x="144063" y="952912"/>
                      </a:lnTo>
                      <a:lnTo>
                        <a:pt x="0" y="922032"/>
                      </a:lnTo>
                      <a:lnTo>
                        <a:pt x="0" y="734067"/>
                      </a:lnTo>
                      <a:lnTo>
                        <a:pt x="152682" y="701339"/>
                      </a:lnTo>
                      <a:lnTo>
                        <a:pt x="159896" y="669158"/>
                      </a:lnTo>
                      <a:lnTo>
                        <a:pt x="182923" y="602913"/>
                      </a:lnTo>
                      <a:lnTo>
                        <a:pt x="63947" y="495417"/>
                      </a:lnTo>
                      <a:lnTo>
                        <a:pt x="157930" y="332634"/>
                      </a:lnTo>
                      <a:lnTo>
                        <a:pt x="318389" y="384465"/>
                      </a:lnTo>
                      <a:lnTo>
                        <a:pt x="353537" y="346539"/>
                      </a:lnTo>
                      <a:lnTo>
                        <a:pt x="385166" y="320558"/>
                      </a:lnTo>
                      <a:lnTo>
                        <a:pt x="332634" y="157929"/>
                      </a:lnTo>
                      <a:lnTo>
                        <a:pt x="495416" y="63947"/>
                      </a:lnTo>
                      <a:lnTo>
                        <a:pt x="612546" y="193585"/>
                      </a:lnTo>
                      <a:lnTo>
                        <a:pt x="688561" y="172338"/>
                      </a:lnTo>
                      <a:lnTo>
                        <a:pt x="697415" y="170987"/>
                      </a:lnTo>
                      <a:close/>
                    </a:path>
                  </a:pathLst>
                </a:custGeom>
                <a:gradFill>
                  <a:gsLst>
                    <a:gs pos="0">
                      <a:schemeClr val="bg1"/>
                    </a:gs>
                    <a:gs pos="100000">
                      <a:srgbClr val="E2E2E2"/>
                    </a:gs>
                  </a:gsLst>
                  <a:lin ang="2700000" scaled="1"/>
                </a:gradFill>
                <a:ln>
                  <a:noFill/>
                </a:ln>
                <a:effectLst>
                  <a:outerShdw blurRad="190500" dist="889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20" name="椭圆 319"/>
                <p:cNvSpPr/>
                <p:nvPr/>
              </p:nvSpPr>
              <p:spPr>
                <a:xfrm>
                  <a:off x="5189938" y="1995474"/>
                  <a:ext cx="1129900" cy="1129900"/>
                </a:xfrm>
                <a:prstGeom prst="ellipse">
                  <a:avLst/>
                </a:prstGeom>
                <a:solidFill>
                  <a:schemeClr val="accent4">
                    <a:lumMod val="75000"/>
                  </a:schemeClr>
                </a:solidFill>
                <a:ln w="22225">
                  <a:gradFill flip="none" rotWithShape="1">
                    <a:gsLst>
                      <a:gs pos="0">
                        <a:srgbClr val="CDCDCD"/>
                      </a:gs>
                      <a:gs pos="100000">
                        <a:schemeClr val="bg1"/>
                      </a:gs>
                    </a:gsLst>
                    <a:lin ang="2700000" scaled="1"/>
                    <a:tileRect/>
                  </a:gradFill>
                </a:ln>
                <a:effectLst>
                  <a:innerShdw blurRad="88900" dist="381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21" name="椭圆 320"/>
                <p:cNvSpPr/>
                <p:nvPr/>
              </p:nvSpPr>
              <p:spPr>
                <a:xfrm>
                  <a:off x="5266822" y="2076686"/>
                  <a:ext cx="976134" cy="976135"/>
                </a:xfrm>
                <a:prstGeom prst="ellipse">
                  <a:avLst/>
                </a:prstGeom>
                <a:gradFill>
                  <a:gsLst>
                    <a:gs pos="0">
                      <a:schemeClr val="bg1">
                        <a:lumMod val="85000"/>
                      </a:schemeClr>
                    </a:gs>
                    <a:gs pos="100000">
                      <a:schemeClr val="bg1"/>
                    </a:gs>
                  </a:gsLst>
                  <a:lin ang="2700000" scaled="1"/>
                </a:gradFill>
                <a:ln w="19050">
                  <a:gradFill flip="none" rotWithShape="1">
                    <a:gsLst>
                      <a:gs pos="100000">
                        <a:srgbClr val="CDCDCD"/>
                      </a:gs>
                      <a:gs pos="0">
                        <a:schemeClr val="bg1"/>
                      </a:gs>
                    </a:gsLst>
                    <a:lin ang="2700000" scaled="1"/>
                    <a:tileRect/>
                  </a:gradFill>
                </a:ln>
                <a:effectLst>
                  <a:outerShdw blurRad="889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nvGrpSpPr>
              <p:cNvPr id="315" name="Group 46"/>
              <p:cNvGrpSpPr>
                <a:grpSpLocks noChangeAspect="1"/>
              </p:cNvGrpSpPr>
              <p:nvPr/>
            </p:nvGrpSpPr>
            <p:grpSpPr bwMode="auto">
              <a:xfrm>
                <a:off x="3703465" y="3092811"/>
                <a:ext cx="443033" cy="274322"/>
                <a:chOff x="3098" y="1701"/>
                <a:chExt cx="1486" cy="920"/>
              </a:xfrm>
              <a:solidFill>
                <a:srgbClr val="663A77"/>
              </a:solidFill>
            </p:grpSpPr>
            <p:sp>
              <p:nvSpPr>
                <p:cNvPr id="316" name="Freeform 47"/>
                <p:cNvSpPr>
                  <a:spLocks/>
                </p:cNvSpPr>
                <p:nvPr/>
              </p:nvSpPr>
              <p:spPr bwMode="auto">
                <a:xfrm>
                  <a:off x="3468" y="1701"/>
                  <a:ext cx="746" cy="920"/>
                </a:xfrm>
                <a:custGeom>
                  <a:avLst/>
                  <a:gdLst>
                    <a:gd name="T0" fmla="*/ 157 w 314"/>
                    <a:gd name="T1" fmla="*/ 0 h 386"/>
                    <a:gd name="T2" fmla="*/ 68 w 314"/>
                    <a:gd name="T3" fmla="*/ 89 h 386"/>
                    <a:gd name="T4" fmla="*/ 127 w 314"/>
                    <a:gd name="T5" fmla="*/ 172 h 386"/>
                    <a:gd name="T6" fmla="*/ 103 w 314"/>
                    <a:gd name="T7" fmla="*/ 172 h 386"/>
                    <a:gd name="T8" fmla="*/ 16 w 314"/>
                    <a:gd name="T9" fmla="*/ 320 h 386"/>
                    <a:gd name="T10" fmla="*/ 28 w 314"/>
                    <a:gd name="T11" fmla="*/ 386 h 386"/>
                    <a:gd name="T12" fmla="*/ 132 w 314"/>
                    <a:gd name="T13" fmla="*/ 386 h 386"/>
                    <a:gd name="T14" fmla="*/ 154 w 314"/>
                    <a:gd name="T15" fmla="*/ 203 h 386"/>
                    <a:gd name="T16" fmla="*/ 132 w 314"/>
                    <a:gd name="T17" fmla="*/ 180 h 386"/>
                    <a:gd name="T18" fmla="*/ 182 w 314"/>
                    <a:gd name="T19" fmla="*/ 180 h 386"/>
                    <a:gd name="T20" fmla="*/ 160 w 314"/>
                    <a:gd name="T21" fmla="*/ 203 h 386"/>
                    <a:gd name="T22" fmla="*/ 182 w 314"/>
                    <a:gd name="T23" fmla="*/ 386 h 386"/>
                    <a:gd name="T24" fmla="*/ 286 w 314"/>
                    <a:gd name="T25" fmla="*/ 386 h 386"/>
                    <a:gd name="T26" fmla="*/ 298 w 314"/>
                    <a:gd name="T27" fmla="*/ 320 h 386"/>
                    <a:gd name="T28" fmla="*/ 211 w 314"/>
                    <a:gd name="T29" fmla="*/ 172 h 386"/>
                    <a:gd name="T30" fmla="*/ 187 w 314"/>
                    <a:gd name="T31" fmla="*/ 172 h 386"/>
                    <a:gd name="T32" fmla="*/ 246 w 314"/>
                    <a:gd name="T33" fmla="*/ 89 h 386"/>
                    <a:gd name="T34" fmla="*/ 157 w 314"/>
                    <a:gd name="T35"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4" h="386">
                      <a:moveTo>
                        <a:pt x="157" y="0"/>
                      </a:moveTo>
                      <a:cubicBezTo>
                        <a:pt x="108" y="0"/>
                        <a:pt x="68" y="40"/>
                        <a:pt x="68" y="89"/>
                      </a:cubicBezTo>
                      <a:cubicBezTo>
                        <a:pt x="68" y="127"/>
                        <a:pt x="93" y="160"/>
                        <a:pt x="127" y="172"/>
                      </a:cubicBezTo>
                      <a:cubicBezTo>
                        <a:pt x="103" y="172"/>
                        <a:pt x="103" y="172"/>
                        <a:pt x="103" y="172"/>
                      </a:cubicBezTo>
                      <a:cubicBezTo>
                        <a:pt x="55" y="172"/>
                        <a:pt x="26" y="291"/>
                        <a:pt x="16" y="320"/>
                      </a:cubicBezTo>
                      <a:cubicBezTo>
                        <a:pt x="0" y="363"/>
                        <a:pt x="28" y="386"/>
                        <a:pt x="28" y="386"/>
                      </a:cubicBezTo>
                      <a:cubicBezTo>
                        <a:pt x="132" y="386"/>
                        <a:pt x="132" y="386"/>
                        <a:pt x="132" y="386"/>
                      </a:cubicBezTo>
                      <a:cubicBezTo>
                        <a:pt x="154" y="203"/>
                        <a:pt x="154" y="203"/>
                        <a:pt x="154" y="203"/>
                      </a:cubicBezTo>
                      <a:cubicBezTo>
                        <a:pt x="132" y="180"/>
                        <a:pt x="132" y="180"/>
                        <a:pt x="132" y="180"/>
                      </a:cubicBezTo>
                      <a:cubicBezTo>
                        <a:pt x="182" y="180"/>
                        <a:pt x="182" y="180"/>
                        <a:pt x="182" y="180"/>
                      </a:cubicBezTo>
                      <a:cubicBezTo>
                        <a:pt x="160" y="203"/>
                        <a:pt x="160" y="203"/>
                        <a:pt x="160" y="203"/>
                      </a:cubicBezTo>
                      <a:cubicBezTo>
                        <a:pt x="182" y="386"/>
                        <a:pt x="182" y="386"/>
                        <a:pt x="182" y="386"/>
                      </a:cubicBezTo>
                      <a:cubicBezTo>
                        <a:pt x="286" y="386"/>
                        <a:pt x="286" y="386"/>
                        <a:pt x="286" y="386"/>
                      </a:cubicBezTo>
                      <a:cubicBezTo>
                        <a:pt x="286" y="386"/>
                        <a:pt x="314" y="363"/>
                        <a:pt x="298" y="320"/>
                      </a:cubicBezTo>
                      <a:cubicBezTo>
                        <a:pt x="288" y="291"/>
                        <a:pt x="259" y="172"/>
                        <a:pt x="211" y="172"/>
                      </a:cubicBezTo>
                      <a:cubicBezTo>
                        <a:pt x="187" y="172"/>
                        <a:pt x="187" y="172"/>
                        <a:pt x="187" y="172"/>
                      </a:cubicBezTo>
                      <a:cubicBezTo>
                        <a:pt x="221" y="160"/>
                        <a:pt x="246" y="127"/>
                        <a:pt x="246" y="89"/>
                      </a:cubicBezTo>
                      <a:cubicBezTo>
                        <a:pt x="246" y="40"/>
                        <a:pt x="206" y="0"/>
                        <a:pt x="157" y="0"/>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17" name="Freeform 48"/>
                <p:cNvSpPr>
                  <a:spLocks/>
                </p:cNvSpPr>
                <p:nvPr/>
              </p:nvSpPr>
              <p:spPr bwMode="auto">
                <a:xfrm>
                  <a:off x="3098" y="1871"/>
                  <a:ext cx="475" cy="750"/>
                </a:xfrm>
                <a:custGeom>
                  <a:avLst/>
                  <a:gdLst>
                    <a:gd name="T0" fmla="*/ 128 w 200"/>
                    <a:gd name="T1" fmla="*/ 0 h 315"/>
                    <a:gd name="T2" fmla="*/ 55 w 200"/>
                    <a:gd name="T3" fmla="*/ 73 h 315"/>
                    <a:gd name="T4" fmla="*/ 103 w 200"/>
                    <a:gd name="T5" fmla="*/ 141 h 315"/>
                    <a:gd name="T6" fmla="*/ 84 w 200"/>
                    <a:gd name="T7" fmla="*/ 141 h 315"/>
                    <a:gd name="T8" fmla="*/ 13 w 200"/>
                    <a:gd name="T9" fmla="*/ 261 h 315"/>
                    <a:gd name="T10" fmla="*/ 23 w 200"/>
                    <a:gd name="T11" fmla="*/ 315 h 315"/>
                    <a:gd name="T12" fmla="*/ 108 w 200"/>
                    <a:gd name="T13" fmla="*/ 315 h 315"/>
                    <a:gd name="T14" fmla="*/ 126 w 200"/>
                    <a:gd name="T15" fmla="*/ 166 h 315"/>
                    <a:gd name="T16" fmla="*/ 107 w 200"/>
                    <a:gd name="T17" fmla="*/ 147 h 315"/>
                    <a:gd name="T18" fmla="*/ 149 w 200"/>
                    <a:gd name="T19" fmla="*/ 147 h 315"/>
                    <a:gd name="T20" fmla="*/ 130 w 200"/>
                    <a:gd name="T21" fmla="*/ 166 h 315"/>
                    <a:gd name="T22" fmla="*/ 148 w 200"/>
                    <a:gd name="T23" fmla="*/ 315 h 315"/>
                    <a:gd name="T24" fmla="*/ 168 w 200"/>
                    <a:gd name="T25" fmla="*/ 315 h 315"/>
                    <a:gd name="T26" fmla="*/ 161 w 200"/>
                    <a:gd name="T27" fmla="*/ 245 h 315"/>
                    <a:gd name="T28" fmla="*/ 166 w 200"/>
                    <a:gd name="T29" fmla="*/ 228 h 315"/>
                    <a:gd name="T30" fmla="*/ 194 w 200"/>
                    <a:gd name="T31" fmla="*/ 152 h 315"/>
                    <a:gd name="T32" fmla="*/ 172 w 200"/>
                    <a:gd name="T33" fmla="*/ 141 h 315"/>
                    <a:gd name="T34" fmla="*/ 152 w 200"/>
                    <a:gd name="T35" fmla="*/ 141 h 315"/>
                    <a:gd name="T36" fmla="*/ 200 w 200"/>
                    <a:gd name="T37" fmla="*/ 73 h 315"/>
                    <a:gd name="T38" fmla="*/ 128 w 200"/>
                    <a:gd name="T39"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0" h="315">
                      <a:moveTo>
                        <a:pt x="128" y="0"/>
                      </a:moveTo>
                      <a:cubicBezTo>
                        <a:pt x="88" y="0"/>
                        <a:pt x="55" y="33"/>
                        <a:pt x="55" y="73"/>
                      </a:cubicBezTo>
                      <a:cubicBezTo>
                        <a:pt x="55" y="104"/>
                        <a:pt x="76" y="131"/>
                        <a:pt x="103" y="141"/>
                      </a:cubicBezTo>
                      <a:cubicBezTo>
                        <a:pt x="84" y="141"/>
                        <a:pt x="84" y="141"/>
                        <a:pt x="84" y="141"/>
                      </a:cubicBezTo>
                      <a:cubicBezTo>
                        <a:pt x="45" y="141"/>
                        <a:pt x="21" y="238"/>
                        <a:pt x="13" y="261"/>
                      </a:cubicBezTo>
                      <a:cubicBezTo>
                        <a:pt x="0" y="296"/>
                        <a:pt x="23" y="315"/>
                        <a:pt x="23" y="315"/>
                      </a:cubicBezTo>
                      <a:cubicBezTo>
                        <a:pt x="108" y="315"/>
                        <a:pt x="108" y="315"/>
                        <a:pt x="108" y="315"/>
                      </a:cubicBezTo>
                      <a:cubicBezTo>
                        <a:pt x="126" y="166"/>
                        <a:pt x="126" y="166"/>
                        <a:pt x="126" y="166"/>
                      </a:cubicBezTo>
                      <a:cubicBezTo>
                        <a:pt x="107" y="147"/>
                        <a:pt x="107" y="147"/>
                        <a:pt x="107" y="147"/>
                      </a:cubicBezTo>
                      <a:cubicBezTo>
                        <a:pt x="149" y="147"/>
                        <a:pt x="149" y="147"/>
                        <a:pt x="149" y="147"/>
                      </a:cubicBezTo>
                      <a:cubicBezTo>
                        <a:pt x="130" y="166"/>
                        <a:pt x="130" y="166"/>
                        <a:pt x="130" y="166"/>
                      </a:cubicBezTo>
                      <a:cubicBezTo>
                        <a:pt x="148" y="315"/>
                        <a:pt x="148" y="315"/>
                        <a:pt x="148" y="315"/>
                      </a:cubicBezTo>
                      <a:cubicBezTo>
                        <a:pt x="168" y="315"/>
                        <a:pt x="168" y="315"/>
                        <a:pt x="168" y="315"/>
                      </a:cubicBezTo>
                      <a:cubicBezTo>
                        <a:pt x="160" y="303"/>
                        <a:pt x="149" y="279"/>
                        <a:pt x="161" y="245"/>
                      </a:cubicBezTo>
                      <a:cubicBezTo>
                        <a:pt x="162" y="241"/>
                        <a:pt x="164" y="235"/>
                        <a:pt x="166" y="228"/>
                      </a:cubicBezTo>
                      <a:cubicBezTo>
                        <a:pt x="173" y="207"/>
                        <a:pt x="182" y="178"/>
                        <a:pt x="194" y="152"/>
                      </a:cubicBezTo>
                      <a:cubicBezTo>
                        <a:pt x="188" y="145"/>
                        <a:pt x="180" y="141"/>
                        <a:pt x="172" y="141"/>
                      </a:cubicBezTo>
                      <a:cubicBezTo>
                        <a:pt x="152" y="141"/>
                        <a:pt x="152" y="141"/>
                        <a:pt x="152" y="141"/>
                      </a:cubicBezTo>
                      <a:cubicBezTo>
                        <a:pt x="180" y="131"/>
                        <a:pt x="200" y="104"/>
                        <a:pt x="200" y="73"/>
                      </a:cubicBezTo>
                      <a:cubicBezTo>
                        <a:pt x="200" y="33"/>
                        <a:pt x="168" y="0"/>
                        <a:pt x="128" y="0"/>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sp>
              <p:nvSpPr>
                <p:cNvPr id="318" name="Freeform 49"/>
                <p:cNvSpPr>
                  <a:spLocks/>
                </p:cNvSpPr>
                <p:nvPr/>
              </p:nvSpPr>
              <p:spPr bwMode="auto">
                <a:xfrm>
                  <a:off x="4110" y="1871"/>
                  <a:ext cx="474" cy="750"/>
                </a:xfrm>
                <a:custGeom>
                  <a:avLst/>
                  <a:gdLst>
                    <a:gd name="T0" fmla="*/ 72 w 200"/>
                    <a:gd name="T1" fmla="*/ 0 h 315"/>
                    <a:gd name="T2" fmla="*/ 0 w 200"/>
                    <a:gd name="T3" fmla="*/ 73 h 315"/>
                    <a:gd name="T4" fmla="*/ 48 w 200"/>
                    <a:gd name="T5" fmla="*/ 141 h 315"/>
                    <a:gd name="T6" fmla="*/ 28 w 200"/>
                    <a:gd name="T7" fmla="*/ 141 h 315"/>
                    <a:gd name="T8" fmla="*/ 6 w 200"/>
                    <a:gd name="T9" fmla="*/ 152 h 315"/>
                    <a:gd name="T10" fmla="*/ 34 w 200"/>
                    <a:gd name="T11" fmla="*/ 228 h 315"/>
                    <a:gd name="T12" fmla="*/ 39 w 200"/>
                    <a:gd name="T13" fmla="*/ 245 h 315"/>
                    <a:gd name="T14" fmla="*/ 32 w 200"/>
                    <a:gd name="T15" fmla="*/ 315 h 315"/>
                    <a:gd name="T16" fmla="*/ 52 w 200"/>
                    <a:gd name="T17" fmla="*/ 315 h 315"/>
                    <a:gd name="T18" fmla="*/ 70 w 200"/>
                    <a:gd name="T19" fmla="*/ 166 h 315"/>
                    <a:gd name="T20" fmla="*/ 52 w 200"/>
                    <a:gd name="T21" fmla="*/ 147 h 315"/>
                    <a:gd name="T22" fmla="*/ 93 w 200"/>
                    <a:gd name="T23" fmla="*/ 147 h 315"/>
                    <a:gd name="T24" fmla="*/ 74 w 200"/>
                    <a:gd name="T25" fmla="*/ 166 h 315"/>
                    <a:gd name="T26" fmla="*/ 92 w 200"/>
                    <a:gd name="T27" fmla="*/ 315 h 315"/>
                    <a:gd name="T28" fmla="*/ 178 w 200"/>
                    <a:gd name="T29" fmla="*/ 315 h 315"/>
                    <a:gd name="T30" fmla="*/ 187 w 200"/>
                    <a:gd name="T31" fmla="*/ 261 h 315"/>
                    <a:gd name="T32" fmla="*/ 116 w 200"/>
                    <a:gd name="T33" fmla="*/ 141 h 315"/>
                    <a:gd name="T34" fmla="*/ 97 w 200"/>
                    <a:gd name="T35" fmla="*/ 141 h 315"/>
                    <a:gd name="T36" fmla="*/ 145 w 200"/>
                    <a:gd name="T37" fmla="*/ 73 h 315"/>
                    <a:gd name="T38" fmla="*/ 72 w 200"/>
                    <a:gd name="T39"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0" h="315">
                      <a:moveTo>
                        <a:pt x="72" y="0"/>
                      </a:moveTo>
                      <a:cubicBezTo>
                        <a:pt x="32" y="0"/>
                        <a:pt x="0" y="33"/>
                        <a:pt x="0" y="73"/>
                      </a:cubicBezTo>
                      <a:cubicBezTo>
                        <a:pt x="0" y="104"/>
                        <a:pt x="20" y="131"/>
                        <a:pt x="48" y="141"/>
                      </a:cubicBezTo>
                      <a:cubicBezTo>
                        <a:pt x="28" y="141"/>
                        <a:pt x="28" y="141"/>
                        <a:pt x="28" y="141"/>
                      </a:cubicBezTo>
                      <a:cubicBezTo>
                        <a:pt x="20" y="141"/>
                        <a:pt x="13" y="145"/>
                        <a:pt x="6" y="152"/>
                      </a:cubicBezTo>
                      <a:cubicBezTo>
                        <a:pt x="18" y="178"/>
                        <a:pt x="27" y="207"/>
                        <a:pt x="34" y="228"/>
                      </a:cubicBezTo>
                      <a:cubicBezTo>
                        <a:pt x="36" y="235"/>
                        <a:pt x="38" y="241"/>
                        <a:pt x="39" y="245"/>
                      </a:cubicBezTo>
                      <a:cubicBezTo>
                        <a:pt x="52" y="279"/>
                        <a:pt x="40" y="303"/>
                        <a:pt x="32" y="315"/>
                      </a:cubicBezTo>
                      <a:cubicBezTo>
                        <a:pt x="52" y="315"/>
                        <a:pt x="52" y="315"/>
                        <a:pt x="52" y="315"/>
                      </a:cubicBezTo>
                      <a:cubicBezTo>
                        <a:pt x="70" y="166"/>
                        <a:pt x="70" y="166"/>
                        <a:pt x="70" y="166"/>
                      </a:cubicBezTo>
                      <a:cubicBezTo>
                        <a:pt x="52" y="147"/>
                        <a:pt x="52" y="147"/>
                        <a:pt x="52" y="147"/>
                      </a:cubicBezTo>
                      <a:cubicBezTo>
                        <a:pt x="93" y="147"/>
                        <a:pt x="93" y="147"/>
                        <a:pt x="93" y="147"/>
                      </a:cubicBezTo>
                      <a:cubicBezTo>
                        <a:pt x="74" y="166"/>
                        <a:pt x="74" y="166"/>
                        <a:pt x="74" y="166"/>
                      </a:cubicBezTo>
                      <a:cubicBezTo>
                        <a:pt x="92" y="315"/>
                        <a:pt x="92" y="315"/>
                        <a:pt x="92" y="315"/>
                      </a:cubicBezTo>
                      <a:cubicBezTo>
                        <a:pt x="178" y="315"/>
                        <a:pt x="178" y="315"/>
                        <a:pt x="178" y="315"/>
                      </a:cubicBezTo>
                      <a:cubicBezTo>
                        <a:pt x="178" y="315"/>
                        <a:pt x="200" y="296"/>
                        <a:pt x="187" y="261"/>
                      </a:cubicBezTo>
                      <a:cubicBezTo>
                        <a:pt x="179" y="238"/>
                        <a:pt x="156" y="141"/>
                        <a:pt x="116" y="141"/>
                      </a:cubicBezTo>
                      <a:cubicBezTo>
                        <a:pt x="97" y="141"/>
                        <a:pt x="97" y="141"/>
                        <a:pt x="97" y="141"/>
                      </a:cubicBezTo>
                      <a:cubicBezTo>
                        <a:pt x="125" y="131"/>
                        <a:pt x="145" y="104"/>
                        <a:pt x="145" y="73"/>
                      </a:cubicBezTo>
                      <a:cubicBezTo>
                        <a:pt x="145" y="33"/>
                        <a:pt x="112" y="0"/>
                        <a:pt x="72" y="0"/>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121882" tIns="60941" rIns="121882" bIns="60941"/>
                <a:lstStyle/>
                <a:p>
                  <a:pPr>
                    <a:defRPr/>
                  </a:pPr>
                  <a:endParaRPr lang="zh-CN" altLang="en-US">
                    <a:latin typeface="+mn-lt"/>
                    <a:ea typeface="+mn-ea"/>
                    <a:cs typeface="+mn-ea"/>
                    <a:sym typeface="+mn-lt"/>
                  </a:endParaRPr>
                </a:p>
              </p:txBody>
            </p:sp>
          </p:grpSp>
        </p:grpSp>
        <p:grpSp>
          <p:nvGrpSpPr>
            <p:cNvPr id="296" name="组合 599"/>
            <p:cNvGrpSpPr>
              <a:grpSpLocks/>
            </p:cNvGrpSpPr>
            <p:nvPr/>
          </p:nvGrpSpPr>
          <p:grpSpPr bwMode="auto">
            <a:xfrm>
              <a:off x="6252226" y="4085731"/>
              <a:ext cx="1414517" cy="1414709"/>
              <a:chOff x="4689999" y="2689764"/>
              <a:chExt cx="1061215" cy="1061359"/>
            </a:xfrm>
          </p:grpSpPr>
          <p:grpSp>
            <p:nvGrpSpPr>
              <p:cNvPr id="309" name="组合 612"/>
              <p:cNvGrpSpPr>
                <a:grpSpLocks/>
              </p:cNvGrpSpPr>
              <p:nvPr/>
            </p:nvGrpSpPr>
            <p:grpSpPr bwMode="auto">
              <a:xfrm>
                <a:off x="4689999" y="2689764"/>
                <a:ext cx="1061215" cy="1061359"/>
                <a:chOff x="4926840" y="1732375"/>
                <a:chExt cx="1656097" cy="1656098"/>
              </a:xfrm>
            </p:grpSpPr>
            <p:sp>
              <p:nvSpPr>
                <p:cNvPr id="311" name="任意多边形 310"/>
                <p:cNvSpPr/>
                <p:nvPr/>
              </p:nvSpPr>
              <p:spPr>
                <a:xfrm>
                  <a:off x="4927963" y="1733364"/>
                  <a:ext cx="1654010" cy="1654344"/>
                </a:xfrm>
                <a:custGeom>
                  <a:avLst/>
                  <a:gdLst>
                    <a:gd name="connsiteX0" fmla="*/ 734066 w 1656097"/>
                    <a:gd name="connsiteY0" fmla="*/ 0 h 1656098"/>
                    <a:gd name="connsiteX1" fmla="*/ 922032 w 1656097"/>
                    <a:gd name="connsiteY1" fmla="*/ 0 h 1656098"/>
                    <a:gd name="connsiteX2" fmla="*/ 958682 w 1656097"/>
                    <a:gd name="connsiteY2" fmla="*/ 170987 h 1656098"/>
                    <a:gd name="connsiteX3" fmla="*/ 967537 w 1656097"/>
                    <a:gd name="connsiteY3" fmla="*/ 172338 h 1656098"/>
                    <a:gd name="connsiteX4" fmla="*/ 1042604 w 1656097"/>
                    <a:gd name="connsiteY4" fmla="*/ 194634 h 1656098"/>
                    <a:gd name="connsiteX5" fmla="*/ 1160682 w 1656097"/>
                    <a:gd name="connsiteY5" fmla="*/ 63947 h 1656098"/>
                    <a:gd name="connsiteX6" fmla="*/ 1323465 w 1656097"/>
                    <a:gd name="connsiteY6" fmla="*/ 157929 h 1656098"/>
                    <a:gd name="connsiteX7" fmla="*/ 1271151 w 1656097"/>
                    <a:gd name="connsiteY7" fmla="*/ 319877 h 1656098"/>
                    <a:gd name="connsiteX8" fmla="*/ 1280994 w 1656097"/>
                    <a:gd name="connsiteY8" fmla="*/ 327054 h 1656098"/>
                    <a:gd name="connsiteX9" fmla="*/ 1333335 w 1656097"/>
                    <a:gd name="connsiteY9" fmla="*/ 377405 h 1656098"/>
                    <a:gd name="connsiteX10" fmla="*/ 1338950 w 1656097"/>
                    <a:gd name="connsiteY10" fmla="*/ 384065 h 1656098"/>
                    <a:gd name="connsiteX11" fmla="*/ 1498169 w 1656097"/>
                    <a:gd name="connsiteY11" fmla="*/ 332634 h 1656098"/>
                    <a:gd name="connsiteX12" fmla="*/ 1592152 w 1656097"/>
                    <a:gd name="connsiteY12" fmla="*/ 495417 h 1656098"/>
                    <a:gd name="connsiteX13" fmla="*/ 1473528 w 1656097"/>
                    <a:gd name="connsiteY13" fmla="*/ 602595 h 1656098"/>
                    <a:gd name="connsiteX14" fmla="*/ 1483127 w 1656097"/>
                    <a:gd name="connsiteY14" fmla="*/ 626411 h 1656098"/>
                    <a:gd name="connsiteX15" fmla="*/ 1501984 w 1656097"/>
                    <a:gd name="connsiteY15" fmla="*/ 701032 h 1656098"/>
                    <a:gd name="connsiteX16" fmla="*/ 1656097 w 1656097"/>
                    <a:gd name="connsiteY16" fmla="*/ 734067 h 1656098"/>
                    <a:gd name="connsiteX17" fmla="*/ 1656097 w 1656097"/>
                    <a:gd name="connsiteY17" fmla="*/ 922032 h 1656098"/>
                    <a:gd name="connsiteX18" fmla="*/ 1511749 w 1656097"/>
                    <a:gd name="connsiteY18" fmla="*/ 952973 h 1656098"/>
                    <a:gd name="connsiteX19" fmla="*/ 1506114 w 1656097"/>
                    <a:gd name="connsiteY19" fmla="*/ 989892 h 1656098"/>
                    <a:gd name="connsiteX20" fmla="*/ 1491538 w 1656097"/>
                    <a:gd name="connsiteY20" fmla="*/ 1048074 h 1656098"/>
                    <a:gd name="connsiteX21" fmla="*/ 1485827 w 1656097"/>
                    <a:gd name="connsiteY21" fmla="*/ 1064617 h 1656098"/>
                    <a:gd name="connsiteX22" fmla="*/ 1592152 w 1656097"/>
                    <a:gd name="connsiteY22" fmla="*/ 1160683 h 1656098"/>
                    <a:gd name="connsiteX23" fmla="*/ 1498169 w 1656097"/>
                    <a:gd name="connsiteY23" fmla="*/ 1323465 h 1656098"/>
                    <a:gd name="connsiteX24" fmla="*/ 1367507 w 1656097"/>
                    <a:gd name="connsiteY24" fmla="*/ 1281258 h 1656098"/>
                    <a:gd name="connsiteX25" fmla="*/ 1351398 w 1656097"/>
                    <a:gd name="connsiteY25" fmla="*/ 1303350 h 1656098"/>
                    <a:gd name="connsiteX26" fmla="*/ 1301049 w 1656097"/>
                    <a:gd name="connsiteY26" fmla="*/ 1355691 h 1656098"/>
                    <a:gd name="connsiteX27" fmla="*/ 1282493 w 1656097"/>
                    <a:gd name="connsiteY27" fmla="*/ 1371332 h 1656098"/>
                    <a:gd name="connsiteX28" fmla="*/ 1323465 w 1656097"/>
                    <a:gd name="connsiteY28" fmla="*/ 1498169 h 1656098"/>
                    <a:gd name="connsiteX29" fmla="*/ 1160682 w 1656097"/>
                    <a:gd name="connsiteY29" fmla="*/ 1592152 h 1656098"/>
                    <a:gd name="connsiteX30" fmla="*/ 1074277 w 1656097"/>
                    <a:gd name="connsiteY30" fmla="*/ 1496521 h 1656098"/>
                    <a:gd name="connsiteX31" fmla="*/ 1052042 w 1656097"/>
                    <a:gd name="connsiteY31" fmla="*/ 1505484 h 1656098"/>
                    <a:gd name="connsiteX32" fmla="*/ 948719 w 1656097"/>
                    <a:gd name="connsiteY32" fmla="*/ 1531593 h 1656098"/>
                    <a:gd name="connsiteX33" fmla="*/ 922032 w 1656097"/>
                    <a:gd name="connsiteY33" fmla="*/ 1656098 h 1656098"/>
                    <a:gd name="connsiteX34" fmla="*/ 734066 w 1656097"/>
                    <a:gd name="connsiteY34" fmla="*/ 1656098 h 1656098"/>
                    <a:gd name="connsiteX35" fmla="*/ 707323 w 1656097"/>
                    <a:gd name="connsiteY35" fmla="*/ 1531333 h 1656098"/>
                    <a:gd name="connsiteX36" fmla="*/ 688561 w 1656097"/>
                    <a:gd name="connsiteY36" fmla="*/ 1528470 h 1656098"/>
                    <a:gd name="connsiteX37" fmla="*/ 581645 w 1656097"/>
                    <a:gd name="connsiteY37" fmla="*/ 1496716 h 1656098"/>
                    <a:gd name="connsiteX38" fmla="*/ 495416 w 1656097"/>
                    <a:gd name="connsiteY38" fmla="*/ 1592152 h 1656098"/>
                    <a:gd name="connsiteX39" fmla="*/ 332634 w 1656097"/>
                    <a:gd name="connsiteY39" fmla="*/ 1498169 h 1656098"/>
                    <a:gd name="connsiteX40" fmla="*/ 373389 w 1656097"/>
                    <a:gd name="connsiteY40" fmla="*/ 1372000 h 1656098"/>
                    <a:gd name="connsiteX41" fmla="*/ 293970 w 1656097"/>
                    <a:gd name="connsiteY41" fmla="*/ 1290661 h 1656098"/>
                    <a:gd name="connsiteX42" fmla="*/ 287662 w 1656097"/>
                    <a:gd name="connsiteY42" fmla="*/ 1281558 h 1656098"/>
                    <a:gd name="connsiteX43" fmla="*/ 157930 w 1656097"/>
                    <a:gd name="connsiteY43" fmla="*/ 1323465 h 1656098"/>
                    <a:gd name="connsiteX44" fmla="*/ 63947 w 1656097"/>
                    <a:gd name="connsiteY44" fmla="*/ 1160683 h 1656098"/>
                    <a:gd name="connsiteX45" fmla="*/ 170348 w 1656097"/>
                    <a:gd name="connsiteY45" fmla="*/ 1064548 h 1656098"/>
                    <a:gd name="connsiteX46" fmla="*/ 159896 w 1656097"/>
                    <a:gd name="connsiteY46" fmla="*/ 1031651 h 1656098"/>
                    <a:gd name="connsiteX47" fmla="*/ 144063 w 1656097"/>
                    <a:gd name="connsiteY47" fmla="*/ 952912 h 1656098"/>
                    <a:gd name="connsiteX48" fmla="*/ 0 w 1656097"/>
                    <a:gd name="connsiteY48" fmla="*/ 922032 h 1656098"/>
                    <a:gd name="connsiteX49" fmla="*/ 0 w 1656097"/>
                    <a:gd name="connsiteY49" fmla="*/ 734067 h 1656098"/>
                    <a:gd name="connsiteX50" fmla="*/ 152682 w 1656097"/>
                    <a:gd name="connsiteY50" fmla="*/ 701339 h 1656098"/>
                    <a:gd name="connsiteX51" fmla="*/ 159896 w 1656097"/>
                    <a:gd name="connsiteY51" fmla="*/ 669158 h 1656098"/>
                    <a:gd name="connsiteX52" fmla="*/ 182923 w 1656097"/>
                    <a:gd name="connsiteY52" fmla="*/ 602913 h 1656098"/>
                    <a:gd name="connsiteX53" fmla="*/ 63947 w 1656097"/>
                    <a:gd name="connsiteY53" fmla="*/ 495417 h 1656098"/>
                    <a:gd name="connsiteX54" fmla="*/ 157930 w 1656097"/>
                    <a:gd name="connsiteY54" fmla="*/ 332634 h 1656098"/>
                    <a:gd name="connsiteX55" fmla="*/ 318389 w 1656097"/>
                    <a:gd name="connsiteY55" fmla="*/ 384465 h 1656098"/>
                    <a:gd name="connsiteX56" fmla="*/ 353537 w 1656097"/>
                    <a:gd name="connsiteY56" fmla="*/ 346539 h 1656098"/>
                    <a:gd name="connsiteX57" fmla="*/ 385166 w 1656097"/>
                    <a:gd name="connsiteY57" fmla="*/ 320558 h 1656098"/>
                    <a:gd name="connsiteX58" fmla="*/ 332634 w 1656097"/>
                    <a:gd name="connsiteY58" fmla="*/ 157929 h 1656098"/>
                    <a:gd name="connsiteX59" fmla="*/ 495416 w 1656097"/>
                    <a:gd name="connsiteY59" fmla="*/ 63947 h 1656098"/>
                    <a:gd name="connsiteX60" fmla="*/ 612546 w 1656097"/>
                    <a:gd name="connsiteY60" fmla="*/ 193585 h 1656098"/>
                    <a:gd name="connsiteX61" fmla="*/ 688561 w 1656097"/>
                    <a:gd name="connsiteY61" fmla="*/ 172338 h 1656098"/>
                    <a:gd name="connsiteX62" fmla="*/ 697415 w 1656097"/>
                    <a:gd name="connsiteY62" fmla="*/ 170987 h 1656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656097" h="1656098">
                      <a:moveTo>
                        <a:pt x="734066" y="0"/>
                      </a:moveTo>
                      <a:lnTo>
                        <a:pt x="922032" y="0"/>
                      </a:lnTo>
                      <a:lnTo>
                        <a:pt x="958682" y="170987"/>
                      </a:lnTo>
                      <a:lnTo>
                        <a:pt x="967537" y="172338"/>
                      </a:lnTo>
                      <a:lnTo>
                        <a:pt x="1042604" y="194634"/>
                      </a:lnTo>
                      <a:lnTo>
                        <a:pt x="1160682" y="63947"/>
                      </a:lnTo>
                      <a:lnTo>
                        <a:pt x="1323465" y="157929"/>
                      </a:lnTo>
                      <a:lnTo>
                        <a:pt x="1271151" y="319877"/>
                      </a:lnTo>
                      <a:lnTo>
                        <a:pt x="1280994" y="327054"/>
                      </a:lnTo>
                      <a:cubicBezTo>
                        <a:pt x="1299308" y="342918"/>
                        <a:pt x="1316780" y="359726"/>
                        <a:pt x="1333335" y="377405"/>
                      </a:cubicBezTo>
                      <a:lnTo>
                        <a:pt x="1338950" y="384065"/>
                      </a:lnTo>
                      <a:lnTo>
                        <a:pt x="1498169" y="332634"/>
                      </a:lnTo>
                      <a:lnTo>
                        <a:pt x="1592152" y="495417"/>
                      </a:lnTo>
                      <a:lnTo>
                        <a:pt x="1473528" y="602595"/>
                      </a:lnTo>
                      <a:lnTo>
                        <a:pt x="1483127" y="626411"/>
                      </a:lnTo>
                      <a:lnTo>
                        <a:pt x="1501984" y="701032"/>
                      </a:lnTo>
                      <a:lnTo>
                        <a:pt x="1656097" y="734067"/>
                      </a:lnTo>
                      <a:lnTo>
                        <a:pt x="1656097" y="922032"/>
                      </a:lnTo>
                      <a:lnTo>
                        <a:pt x="1511749" y="952973"/>
                      </a:lnTo>
                      <a:lnTo>
                        <a:pt x="1506114" y="989892"/>
                      </a:lnTo>
                      <a:cubicBezTo>
                        <a:pt x="1502081" y="1009604"/>
                        <a:pt x="1497209" y="1029011"/>
                        <a:pt x="1491538" y="1048074"/>
                      </a:cubicBezTo>
                      <a:lnTo>
                        <a:pt x="1485827" y="1064617"/>
                      </a:lnTo>
                      <a:lnTo>
                        <a:pt x="1592152" y="1160683"/>
                      </a:lnTo>
                      <a:lnTo>
                        <a:pt x="1498169" y="1323465"/>
                      </a:lnTo>
                      <a:lnTo>
                        <a:pt x="1367507" y="1281258"/>
                      </a:lnTo>
                      <a:lnTo>
                        <a:pt x="1351398" y="1303350"/>
                      </a:lnTo>
                      <a:cubicBezTo>
                        <a:pt x="1335535" y="1321664"/>
                        <a:pt x="1318727" y="1339136"/>
                        <a:pt x="1301049" y="1355691"/>
                      </a:cubicBezTo>
                      <a:lnTo>
                        <a:pt x="1282493" y="1371332"/>
                      </a:lnTo>
                      <a:lnTo>
                        <a:pt x="1323465" y="1498169"/>
                      </a:lnTo>
                      <a:lnTo>
                        <a:pt x="1160682" y="1592152"/>
                      </a:lnTo>
                      <a:lnTo>
                        <a:pt x="1074277" y="1496521"/>
                      </a:lnTo>
                      <a:lnTo>
                        <a:pt x="1052042" y="1505484"/>
                      </a:lnTo>
                      <a:lnTo>
                        <a:pt x="948719" y="1531593"/>
                      </a:lnTo>
                      <a:lnTo>
                        <a:pt x="922032" y="1656098"/>
                      </a:lnTo>
                      <a:lnTo>
                        <a:pt x="734066" y="1656098"/>
                      </a:lnTo>
                      <a:lnTo>
                        <a:pt x="707323" y="1531333"/>
                      </a:lnTo>
                      <a:lnTo>
                        <a:pt x="688561" y="1528470"/>
                      </a:lnTo>
                      <a:lnTo>
                        <a:pt x="581645" y="1496716"/>
                      </a:lnTo>
                      <a:lnTo>
                        <a:pt x="495416" y="1592152"/>
                      </a:lnTo>
                      <a:lnTo>
                        <a:pt x="332634" y="1498169"/>
                      </a:lnTo>
                      <a:lnTo>
                        <a:pt x="373389" y="1372000"/>
                      </a:lnTo>
                      <a:lnTo>
                        <a:pt x="293970" y="1290661"/>
                      </a:lnTo>
                      <a:lnTo>
                        <a:pt x="287662" y="1281558"/>
                      </a:lnTo>
                      <a:lnTo>
                        <a:pt x="157930" y="1323465"/>
                      </a:lnTo>
                      <a:lnTo>
                        <a:pt x="63947" y="1160683"/>
                      </a:lnTo>
                      <a:lnTo>
                        <a:pt x="170348" y="1064548"/>
                      </a:lnTo>
                      <a:lnTo>
                        <a:pt x="159896" y="1031651"/>
                      </a:lnTo>
                      <a:lnTo>
                        <a:pt x="144063" y="952912"/>
                      </a:lnTo>
                      <a:lnTo>
                        <a:pt x="0" y="922032"/>
                      </a:lnTo>
                      <a:lnTo>
                        <a:pt x="0" y="734067"/>
                      </a:lnTo>
                      <a:lnTo>
                        <a:pt x="152682" y="701339"/>
                      </a:lnTo>
                      <a:lnTo>
                        <a:pt x="159896" y="669158"/>
                      </a:lnTo>
                      <a:lnTo>
                        <a:pt x="182923" y="602913"/>
                      </a:lnTo>
                      <a:lnTo>
                        <a:pt x="63947" y="495417"/>
                      </a:lnTo>
                      <a:lnTo>
                        <a:pt x="157930" y="332634"/>
                      </a:lnTo>
                      <a:lnTo>
                        <a:pt x="318389" y="384465"/>
                      </a:lnTo>
                      <a:lnTo>
                        <a:pt x="353537" y="346539"/>
                      </a:lnTo>
                      <a:lnTo>
                        <a:pt x="385166" y="320558"/>
                      </a:lnTo>
                      <a:lnTo>
                        <a:pt x="332634" y="157929"/>
                      </a:lnTo>
                      <a:lnTo>
                        <a:pt x="495416" y="63947"/>
                      </a:lnTo>
                      <a:lnTo>
                        <a:pt x="612546" y="193585"/>
                      </a:lnTo>
                      <a:lnTo>
                        <a:pt x="688561" y="172338"/>
                      </a:lnTo>
                      <a:lnTo>
                        <a:pt x="697415" y="170987"/>
                      </a:lnTo>
                      <a:close/>
                    </a:path>
                  </a:pathLst>
                </a:custGeom>
                <a:gradFill>
                  <a:gsLst>
                    <a:gs pos="0">
                      <a:schemeClr val="bg1"/>
                    </a:gs>
                    <a:gs pos="100000">
                      <a:srgbClr val="E2E2E2"/>
                    </a:gs>
                  </a:gsLst>
                  <a:lin ang="2700000" scaled="1"/>
                </a:gradFill>
                <a:ln>
                  <a:noFill/>
                </a:ln>
                <a:effectLst>
                  <a:outerShdw blurRad="190500" dist="889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12" name="椭圆 311"/>
                <p:cNvSpPr/>
                <p:nvPr/>
              </p:nvSpPr>
              <p:spPr>
                <a:xfrm>
                  <a:off x="5189938" y="1995474"/>
                  <a:ext cx="1129900" cy="1129900"/>
                </a:xfrm>
                <a:prstGeom prst="ellipse">
                  <a:avLst/>
                </a:prstGeom>
                <a:solidFill>
                  <a:srgbClr val="C00000"/>
                </a:solidFill>
                <a:ln w="22225">
                  <a:gradFill flip="none" rotWithShape="1">
                    <a:gsLst>
                      <a:gs pos="0">
                        <a:srgbClr val="CDCDCD"/>
                      </a:gs>
                      <a:gs pos="100000">
                        <a:schemeClr val="bg1"/>
                      </a:gs>
                    </a:gsLst>
                    <a:lin ang="2700000" scaled="1"/>
                    <a:tileRect/>
                  </a:gradFill>
                </a:ln>
                <a:effectLst>
                  <a:innerShdw blurRad="88900" dist="381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313" name="椭圆 312"/>
                <p:cNvSpPr/>
                <p:nvPr/>
              </p:nvSpPr>
              <p:spPr>
                <a:xfrm>
                  <a:off x="5266822" y="2076686"/>
                  <a:ext cx="976134" cy="976135"/>
                </a:xfrm>
                <a:prstGeom prst="ellipse">
                  <a:avLst/>
                </a:prstGeom>
                <a:gradFill>
                  <a:gsLst>
                    <a:gs pos="0">
                      <a:schemeClr val="bg1">
                        <a:lumMod val="85000"/>
                      </a:schemeClr>
                    </a:gs>
                    <a:gs pos="100000">
                      <a:schemeClr val="bg1"/>
                    </a:gs>
                  </a:gsLst>
                  <a:lin ang="2700000" scaled="1"/>
                </a:gradFill>
                <a:ln w="19050">
                  <a:gradFill flip="none" rotWithShape="1">
                    <a:gsLst>
                      <a:gs pos="100000">
                        <a:srgbClr val="CDCDCD"/>
                      </a:gs>
                      <a:gs pos="0">
                        <a:schemeClr val="bg1"/>
                      </a:gs>
                    </a:gsLst>
                    <a:lin ang="2700000" scaled="1"/>
                    <a:tileRect/>
                  </a:gradFill>
                </a:ln>
                <a:effectLst>
                  <a:outerShdw blurRad="889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sp>
            <p:nvSpPr>
              <p:cNvPr id="310" name="Freeform 57"/>
              <p:cNvSpPr>
                <a:spLocks noEditPoints="1"/>
              </p:cNvSpPr>
              <p:nvPr/>
            </p:nvSpPr>
            <p:spPr bwMode="auto">
              <a:xfrm>
                <a:off x="5037016" y="3046200"/>
                <a:ext cx="367284" cy="367280"/>
              </a:xfrm>
              <a:custGeom>
                <a:avLst/>
                <a:gdLst>
                  <a:gd name="T0" fmla="*/ 145 w 437"/>
                  <a:gd name="T1" fmla="*/ 119 h 437"/>
                  <a:gd name="T2" fmla="*/ 126 w 437"/>
                  <a:gd name="T3" fmla="*/ 159 h 437"/>
                  <a:gd name="T4" fmla="*/ 197 w 437"/>
                  <a:gd name="T5" fmla="*/ 237 h 437"/>
                  <a:gd name="T6" fmla="*/ 214 w 437"/>
                  <a:gd name="T7" fmla="*/ 245 h 437"/>
                  <a:gd name="T8" fmla="*/ 276 w 437"/>
                  <a:gd name="T9" fmla="*/ 245 h 437"/>
                  <a:gd name="T10" fmla="*/ 276 w 437"/>
                  <a:gd name="T11" fmla="*/ 196 h 437"/>
                  <a:gd name="T12" fmla="*/ 225 w 437"/>
                  <a:gd name="T13" fmla="*/ 196 h 437"/>
                  <a:gd name="T14" fmla="*/ 161 w 437"/>
                  <a:gd name="T15" fmla="*/ 126 h 437"/>
                  <a:gd name="T16" fmla="*/ 145 w 437"/>
                  <a:gd name="T17" fmla="*/ 119 h 437"/>
                  <a:gd name="T18" fmla="*/ 219 w 437"/>
                  <a:gd name="T19" fmla="*/ 388 h 437"/>
                  <a:gd name="T20" fmla="*/ 48 w 437"/>
                  <a:gd name="T21" fmla="*/ 218 h 437"/>
                  <a:gd name="T22" fmla="*/ 219 w 437"/>
                  <a:gd name="T23" fmla="*/ 48 h 437"/>
                  <a:gd name="T24" fmla="*/ 388 w 437"/>
                  <a:gd name="T25" fmla="*/ 218 h 437"/>
                  <a:gd name="T26" fmla="*/ 219 w 437"/>
                  <a:gd name="T27" fmla="*/ 388 h 437"/>
                  <a:gd name="T28" fmla="*/ 219 w 437"/>
                  <a:gd name="T29" fmla="*/ 0 h 437"/>
                  <a:gd name="T30" fmla="*/ 0 w 437"/>
                  <a:gd name="T31" fmla="*/ 218 h 437"/>
                  <a:gd name="T32" fmla="*/ 219 w 437"/>
                  <a:gd name="T33" fmla="*/ 437 h 437"/>
                  <a:gd name="T34" fmla="*/ 437 w 437"/>
                  <a:gd name="T35" fmla="*/ 218 h 437"/>
                  <a:gd name="T36" fmla="*/ 219 w 437"/>
                  <a:gd name="T37"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7" h="437">
                    <a:moveTo>
                      <a:pt x="145" y="119"/>
                    </a:moveTo>
                    <a:cubicBezTo>
                      <a:pt x="127" y="119"/>
                      <a:pt x="110" y="142"/>
                      <a:pt x="126" y="159"/>
                    </a:cubicBezTo>
                    <a:cubicBezTo>
                      <a:pt x="197" y="237"/>
                      <a:pt x="197" y="237"/>
                      <a:pt x="197" y="237"/>
                    </a:cubicBezTo>
                    <a:cubicBezTo>
                      <a:pt x="201" y="242"/>
                      <a:pt x="207" y="245"/>
                      <a:pt x="214" y="245"/>
                    </a:cubicBezTo>
                    <a:cubicBezTo>
                      <a:pt x="276" y="245"/>
                      <a:pt x="276" y="245"/>
                      <a:pt x="276" y="245"/>
                    </a:cubicBezTo>
                    <a:cubicBezTo>
                      <a:pt x="306" y="245"/>
                      <a:pt x="309" y="196"/>
                      <a:pt x="276" y="196"/>
                    </a:cubicBezTo>
                    <a:cubicBezTo>
                      <a:pt x="225" y="196"/>
                      <a:pt x="225" y="196"/>
                      <a:pt x="225" y="196"/>
                    </a:cubicBezTo>
                    <a:cubicBezTo>
                      <a:pt x="161" y="126"/>
                      <a:pt x="161" y="126"/>
                      <a:pt x="161" y="126"/>
                    </a:cubicBezTo>
                    <a:cubicBezTo>
                      <a:pt x="156" y="121"/>
                      <a:pt x="151" y="119"/>
                      <a:pt x="145" y="119"/>
                    </a:cubicBezTo>
                    <a:moveTo>
                      <a:pt x="219" y="388"/>
                    </a:moveTo>
                    <a:cubicBezTo>
                      <a:pt x="124" y="388"/>
                      <a:pt x="48" y="312"/>
                      <a:pt x="48" y="218"/>
                    </a:cubicBezTo>
                    <a:cubicBezTo>
                      <a:pt x="48" y="124"/>
                      <a:pt x="124" y="48"/>
                      <a:pt x="219" y="48"/>
                    </a:cubicBezTo>
                    <a:cubicBezTo>
                      <a:pt x="313" y="48"/>
                      <a:pt x="388" y="124"/>
                      <a:pt x="388" y="218"/>
                    </a:cubicBezTo>
                    <a:cubicBezTo>
                      <a:pt x="388" y="312"/>
                      <a:pt x="313" y="388"/>
                      <a:pt x="219" y="388"/>
                    </a:cubicBezTo>
                    <a:moveTo>
                      <a:pt x="219" y="0"/>
                    </a:moveTo>
                    <a:cubicBezTo>
                      <a:pt x="98" y="0"/>
                      <a:pt x="0" y="97"/>
                      <a:pt x="0" y="218"/>
                    </a:cubicBezTo>
                    <a:cubicBezTo>
                      <a:pt x="0" y="339"/>
                      <a:pt x="98" y="437"/>
                      <a:pt x="219" y="437"/>
                    </a:cubicBezTo>
                    <a:cubicBezTo>
                      <a:pt x="339" y="437"/>
                      <a:pt x="437" y="339"/>
                      <a:pt x="437" y="218"/>
                    </a:cubicBezTo>
                    <a:cubicBezTo>
                      <a:pt x="437" y="97"/>
                      <a:pt x="339" y="0"/>
                      <a:pt x="219" y="0"/>
                    </a:cubicBezTo>
                  </a:path>
                </a:pathLst>
              </a:custGeom>
              <a:solidFill>
                <a:srgbClr val="C00000"/>
              </a:solidFill>
              <a:ln>
                <a:noFill/>
              </a:ln>
            </p:spPr>
            <p:txBody>
              <a:bodyPr lIns="91424" tIns="45713" rIns="91424" bIns="45713"/>
              <a:lstStyle/>
              <a:p>
                <a:pPr>
                  <a:defRPr/>
                </a:pPr>
                <a:endParaRPr lang="zh-CN" altLang="en-US" dirty="0">
                  <a:latin typeface="+mn-lt"/>
                  <a:ea typeface="+mn-ea"/>
                  <a:cs typeface="+mn-ea"/>
                  <a:sym typeface="+mn-lt"/>
                </a:endParaRPr>
              </a:p>
            </p:txBody>
          </p:sp>
        </p:grpSp>
        <p:grpSp>
          <p:nvGrpSpPr>
            <p:cNvPr id="297" name="组合 600"/>
            <p:cNvGrpSpPr>
              <a:grpSpLocks/>
            </p:cNvGrpSpPr>
            <p:nvPr/>
          </p:nvGrpSpPr>
          <p:grpSpPr bwMode="auto">
            <a:xfrm>
              <a:off x="8688589" y="2080645"/>
              <a:ext cx="2384275" cy="1401388"/>
              <a:chOff x="1854430" y="4385684"/>
              <a:chExt cx="2384597" cy="1401391"/>
            </a:xfrm>
          </p:grpSpPr>
          <p:sp>
            <p:nvSpPr>
              <p:cNvPr id="307" name="文本框 77"/>
              <p:cNvSpPr txBox="1"/>
              <p:nvPr/>
            </p:nvSpPr>
            <p:spPr>
              <a:xfrm>
                <a:off x="1858840" y="4385582"/>
                <a:ext cx="1478874" cy="460873"/>
              </a:xfrm>
              <a:prstGeom prst="rect">
                <a:avLst/>
              </a:prstGeom>
              <a:noFill/>
            </p:spPr>
            <p:txBody>
              <a:bodyPr>
                <a:spAutoFit/>
              </a:bodyPr>
              <a:lstStyle>
                <a:defPPr>
                  <a:defRPr lang="zh-CN"/>
                </a:defPPr>
                <a:lvl1pPr>
                  <a:defRPr sz="2000">
                    <a:solidFill>
                      <a:srgbClr val="FFB850"/>
                    </a:solidFill>
                    <a:latin typeface="时尚中黑简体" panose="01010104010101010101" pitchFamily="2" charset="-122"/>
                    <a:ea typeface="时尚中黑简体" panose="01010104010101010101" pitchFamily="2" charset="-122"/>
                  </a:defRPr>
                </a:lvl1pPr>
              </a:lstStyle>
              <a:p>
                <a:pPr>
                  <a:lnSpc>
                    <a:spcPct val="130000"/>
                  </a:lnSpc>
                  <a:defRPr/>
                </a:pPr>
                <a:r>
                  <a:rPr lang="zh-CN" altLang="en-US" sz="1599" dirty="0" smtClean="0">
                    <a:solidFill>
                      <a:srgbClr val="C00000"/>
                    </a:solidFill>
                    <a:latin typeface="+mn-lt"/>
                    <a:ea typeface="+mn-ea"/>
                    <a:cs typeface="+mn-ea"/>
                    <a:sym typeface="+mn-lt"/>
                  </a:rPr>
                  <a:t>区域热点</a:t>
                </a:r>
                <a:endParaRPr lang="zh-CN" altLang="en-US" sz="1599" dirty="0">
                  <a:solidFill>
                    <a:srgbClr val="C00000"/>
                  </a:solidFill>
                  <a:latin typeface="+mn-lt"/>
                  <a:ea typeface="+mn-ea"/>
                  <a:cs typeface="+mn-ea"/>
                  <a:sym typeface="+mn-lt"/>
                </a:endParaRPr>
              </a:p>
            </p:txBody>
          </p:sp>
          <p:sp>
            <p:nvSpPr>
              <p:cNvPr id="308" name="TextBox 10"/>
              <p:cNvSpPr>
                <a:spLocks noChangeArrowheads="1"/>
              </p:cNvSpPr>
              <p:nvPr/>
            </p:nvSpPr>
            <p:spPr bwMode="auto">
              <a:xfrm>
                <a:off x="1854843" y="4787171"/>
                <a:ext cx="2384184" cy="10001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fontAlgn="auto">
                  <a:spcBef>
                    <a:spcPts val="0"/>
                  </a:spcBef>
                  <a:defRPr/>
                </a:pPr>
                <a:r>
                  <a:rPr lang="zh-CN" altLang="en-US" sz="1200" kern="0" noProof="1">
                    <a:solidFill>
                      <a:schemeClr val="bg1"/>
                    </a:solidFill>
                    <a:cs typeface="+mn-ea"/>
                    <a:sym typeface="+mn-lt"/>
                  </a:rPr>
                  <a:t>不同地区、类型的客户热点</a:t>
                </a:r>
              </a:p>
              <a:p>
                <a:pPr fontAlgn="auto">
                  <a:spcBef>
                    <a:spcPts val="0"/>
                  </a:spcBef>
                  <a:defRPr/>
                </a:pPr>
                <a:r>
                  <a:rPr lang="zh-CN" altLang="en-US" sz="1200" kern="0" noProof="1">
                    <a:solidFill>
                      <a:schemeClr val="bg1"/>
                    </a:solidFill>
                    <a:cs typeface="+mn-ea"/>
                    <a:sym typeface="+mn-lt"/>
                  </a:rPr>
                  <a:t>物联网相关热点</a:t>
                </a:r>
              </a:p>
              <a:p>
                <a:pPr fontAlgn="auto">
                  <a:spcBef>
                    <a:spcPts val="0"/>
                  </a:spcBef>
                  <a:defRPr/>
                </a:pPr>
                <a:r>
                  <a:rPr lang="zh-CN" altLang="en-US" sz="1200" kern="0" noProof="1">
                    <a:solidFill>
                      <a:schemeClr val="bg1"/>
                    </a:solidFill>
                    <a:cs typeface="+mn-ea"/>
                    <a:sym typeface="+mn-lt"/>
                  </a:rPr>
                  <a:t>服务器应用热点</a:t>
                </a:r>
              </a:p>
            </p:txBody>
          </p:sp>
        </p:grpSp>
        <p:grpSp>
          <p:nvGrpSpPr>
            <p:cNvPr id="298" name="组合 601"/>
            <p:cNvGrpSpPr>
              <a:grpSpLocks/>
            </p:cNvGrpSpPr>
            <p:nvPr/>
          </p:nvGrpSpPr>
          <p:grpSpPr bwMode="auto">
            <a:xfrm>
              <a:off x="1238450" y="2072117"/>
              <a:ext cx="2459193" cy="1401138"/>
              <a:chOff x="1298328" y="4509302"/>
              <a:chExt cx="2459526" cy="1401139"/>
            </a:xfrm>
          </p:grpSpPr>
          <p:sp>
            <p:nvSpPr>
              <p:cNvPr id="305" name="文本框 80"/>
              <p:cNvSpPr txBox="1"/>
              <p:nvPr/>
            </p:nvSpPr>
            <p:spPr>
              <a:xfrm>
                <a:off x="2276814" y="4510079"/>
                <a:ext cx="1480874" cy="881584"/>
              </a:xfrm>
              <a:prstGeom prst="rect">
                <a:avLst/>
              </a:prstGeom>
              <a:noFill/>
            </p:spPr>
            <p:txBody>
              <a:bodyPr>
                <a:spAutoFit/>
              </a:bodyPr>
              <a:lstStyle>
                <a:defPPr>
                  <a:defRPr lang="zh-CN"/>
                </a:defPPr>
                <a:lvl1pPr>
                  <a:defRPr sz="2000">
                    <a:solidFill>
                      <a:srgbClr val="FFB850"/>
                    </a:solidFill>
                    <a:latin typeface="时尚中黑简体" panose="01010104010101010101" pitchFamily="2" charset="-122"/>
                    <a:ea typeface="时尚中黑简体" panose="01010104010101010101" pitchFamily="2" charset="-122"/>
                  </a:defRPr>
                </a:lvl1pPr>
              </a:lstStyle>
              <a:p>
                <a:pPr algn="r">
                  <a:lnSpc>
                    <a:spcPct val="130000"/>
                  </a:lnSpc>
                  <a:defRPr/>
                </a:pPr>
                <a:r>
                  <a:rPr lang="zh-CN" altLang="en-US" sz="1599" dirty="0">
                    <a:solidFill>
                      <a:srgbClr val="C00000"/>
                    </a:solidFill>
                    <a:latin typeface="+mn-lt"/>
                    <a:ea typeface="+mn-ea"/>
                    <a:cs typeface="+mn-ea"/>
                    <a:sym typeface="+mn-lt"/>
                  </a:rPr>
                  <a:t>应用热点</a:t>
                </a:r>
              </a:p>
              <a:p>
                <a:pPr algn="r">
                  <a:lnSpc>
                    <a:spcPct val="130000"/>
                  </a:lnSpc>
                  <a:defRPr/>
                </a:pPr>
                <a:endParaRPr lang="zh-CN" altLang="en-US" sz="1599" dirty="0">
                  <a:solidFill>
                    <a:srgbClr val="C00000"/>
                  </a:solidFill>
                  <a:latin typeface="+mn-lt"/>
                  <a:ea typeface="+mn-ea"/>
                  <a:cs typeface="+mn-ea"/>
                  <a:sym typeface="+mn-lt"/>
                </a:endParaRPr>
              </a:p>
            </p:txBody>
          </p:sp>
          <p:sp>
            <p:nvSpPr>
              <p:cNvPr id="306" name="TextBox 10"/>
              <p:cNvSpPr>
                <a:spLocks noChangeArrowheads="1"/>
              </p:cNvSpPr>
              <p:nvPr/>
            </p:nvSpPr>
            <p:spPr bwMode="auto">
              <a:xfrm>
                <a:off x="1297559" y="4909756"/>
                <a:ext cx="2452135" cy="1000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fontAlgn="auto">
                  <a:spcBef>
                    <a:spcPts val="0"/>
                  </a:spcBef>
                  <a:defRPr/>
                </a:pPr>
                <a:r>
                  <a:rPr lang="zh-CN" altLang="en-US" sz="1200" kern="0" noProof="1">
                    <a:solidFill>
                      <a:schemeClr val="bg1"/>
                    </a:solidFill>
                    <a:cs typeface="+mn-ea"/>
                    <a:sym typeface="+mn-lt"/>
                  </a:rPr>
                  <a:t>新闻、体育、股票、搜索、汽车、公司、教育、游戏、医疗</a:t>
                </a:r>
              </a:p>
              <a:p>
                <a:pPr algn="r" fontAlgn="auto">
                  <a:spcBef>
                    <a:spcPts val="0"/>
                  </a:spcBef>
                  <a:defRPr/>
                </a:pPr>
                <a:endParaRPr lang="en-US" altLang="zh-CN" sz="1200" kern="0" noProof="1">
                  <a:solidFill>
                    <a:schemeClr val="bg1"/>
                  </a:solidFill>
                  <a:cs typeface="+mn-ea"/>
                  <a:sym typeface="+mn-lt"/>
                </a:endParaRPr>
              </a:p>
            </p:txBody>
          </p:sp>
        </p:grpSp>
        <p:grpSp>
          <p:nvGrpSpPr>
            <p:cNvPr id="299" name="组合 602"/>
            <p:cNvGrpSpPr>
              <a:grpSpLocks/>
            </p:cNvGrpSpPr>
            <p:nvPr/>
          </p:nvGrpSpPr>
          <p:grpSpPr bwMode="auto">
            <a:xfrm>
              <a:off x="8688589" y="4690529"/>
              <a:ext cx="2384274" cy="1164956"/>
              <a:chOff x="1854430" y="4399712"/>
              <a:chExt cx="2384596" cy="1164956"/>
            </a:xfrm>
          </p:grpSpPr>
          <p:sp>
            <p:nvSpPr>
              <p:cNvPr id="303" name="文本框 83"/>
              <p:cNvSpPr txBox="1"/>
              <p:nvPr/>
            </p:nvSpPr>
            <p:spPr>
              <a:xfrm>
                <a:off x="1858840" y="4400054"/>
                <a:ext cx="2072422" cy="460870"/>
              </a:xfrm>
              <a:prstGeom prst="rect">
                <a:avLst/>
              </a:prstGeom>
              <a:noFill/>
            </p:spPr>
            <p:txBody>
              <a:bodyPr>
                <a:spAutoFit/>
              </a:bodyPr>
              <a:lstStyle>
                <a:defPPr>
                  <a:defRPr lang="zh-CN"/>
                </a:defPPr>
                <a:lvl1pPr>
                  <a:defRPr sz="2000">
                    <a:solidFill>
                      <a:srgbClr val="FFB850"/>
                    </a:solidFill>
                    <a:latin typeface="时尚中黑简体" panose="01010104010101010101" pitchFamily="2" charset="-122"/>
                    <a:ea typeface="时尚中黑简体" panose="01010104010101010101" pitchFamily="2" charset="-122"/>
                  </a:defRPr>
                </a:lvl1pPr>
              </a:lstStyle>
              <a:p>
                <a:pPr algn="ctr">
                  <a:lnSpc>
                    <a:spcPct val="130000"/>
                  </a:lnSpc>
                  <a:defRPr/>
                </a:pPr>
                <a:r>
                  <a:rPr lang="zh-CN" altLang="en-US" sz="1599" dirty="0" smtClean="0">
                    <a:solidFill>
                      <a:srgbClr val="C00000"/>
                    </a:solidFill>
                    <a:latin typeface="+mn-lt"/>
                    <a:ea typeface="+mn-ea"/>
                    <a:cs typeface="+mn-ea"/>
                    <a:sym typeface="+mn-lt"/>
                  </a:rPr>
                  <a:t>行为</a:t>
                </a:r>
                <a:r>
                  <a:rPr lang="en-US" altLang="zh-CN" sz="1599" dirty="0" smtClean="0">
                    <a:solidFill>
                      <a:srgbClr val="C00000"/>
                    </a:solidFill>
                    <a:latin typeface="+mn-lt"/>
                    <a:ea typeface="+mn-ea"/>
                    <a:cs typeface="+mn-ea"/>
                    <a:sym typeface="+mn-lt"/>
                  </a:rPr>
                  <a:t>/</a:t>
                </a:r>
                <a:r>
                  <a:rPr lang="zh-CN" altLang="en-US" sz="1599" dirty="0" smtClean="0">
                    <a:solidFill>
                      <a:srgbClr val="C00000"/>
                    </a:solidFill>
                    <a:latin typeface="+mn-lt"/>
                    <a:ea typeface="+mn-ea"/>
                    <a:cs typeface="+mn-ea"/>
                    <a:sym typeface="+mn-lt"/>
                  </a:rPr>
                  <a:t>时间热点</a:t>
                </a:r>
                <a:endParaRPr lang="zh-CN" altLang="en-US" sz="1599" dirty="0">
                  <a:solidFill>
                    <a:srgbClr val="C00000"/>
                  </a:solidFill>
                  <a:latin typeface="+mn-lt"/>
                  <a:ea typeface="+mn-ea"/>
                  <a:cs typeface="+mn-ea"/>
                  <a:sym typeface="+mn-lt"/>
                </a:endParaRPr>
              </a:p>
            </p:txBody>
          </p:sp>
          <p:sp>
            <p:nvSpPr>
              <p:cNvPr id="304" name="TextBox 10"/>
              <p:cNvSpPr>
                <a:spLocks noChangeArrowheads="1"/>
              </p:cNvSpPr>
              <p:nvPr/>
            </p:nvSpPr>
            <p:spPr bwMode="auto">
              <a:xfrm>
                <a:off x="1854843" y="4786344"/>
                <a:ext cx="2384184" cy="778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fontAlgn="auto">
                  <a:spcBef>
                    <a:spcPts val="0"/>
                  </a:spcBef>
                  <a:defRPr/>
                </a:pPr>
                <a:r>
                  <a:rPr lang="zh-CN" altLang="en-US" sz="1200" kern="0" noProof="1">
                    <a:solidFill>
                      <a:schemeClr val="bg1"/>
                    </a:solidFill>
                    <a:cs typeface="+mn-ea"/>
                    <a:sym typeface="+mn-lt"/>
                  </a:rPr>
                  <a:t>早、午、晚</a:t>
                </a:r>
              </a:p>
              <a:p>
                <a:pPr fontAlgn="auto">
                  <a:spcBef>
                    <a:spcPts val="0"/>
                  </a:spcBef>
                  <a:defRPr/>
                </a:pPr>
                <a:r>
                  <a:rPr lang="zh-CN" altLang="en-US" sz="1200" kern="0" noProof="1">
                    <a:solidFill>
                      <a:schemeClr val="bg1"/>
                    </a:solidFill>
                    <a:cs typeface="+mn-ea"/>
                    <a:sym typeface="+mn-lt"/>
                  </a:rPr>
                  <a:t>工作时间、休息时间</a:t>
                </a:r>
              </a:p>
              <a:p>
                <a:pPr fontAlgn="auto">
                  <a:spcBef>
                    <a:spcPts val="0"/>
                  </a:spcBef>
                  <a:defRPr/>
                </a:pPr>
                <a:r>
                  <a:rPr lang="zh-CN" altLang="en-US" sz="1200" kern="0" noProof="1">
                    <a:solidFill>
                      <a:schemeClr val="bg1"/>
                    </a:solidFill>
                    <a:cs typeface="+mn-ea"/>
                    <a:sym typeface="+mn-lt"/>
                  </a:rPr>
                  <a:t>工作日、休息日</a:t>
                </a:r>
              </a:p>
            </p:txBody>
          </p:sp>
        </p:grpSp>
        <p:grpSp>
          <p:nvGrpSpPr>
            <p:cNvPr id="300" name="组合 603"/>
            <p:cNvGrpSpPr>
              <a:grpSpLocks/>
            </p:cNvGrpSpPr>
            <p:nvPr/>
          </p:nvGrpSpPr>
          <p:grpSpPr bwMode="auto">
            <a:xfrm>
              <a:off x="1157753" y="4800116"/>
              <a:ext cx="2539890" cy="1175358"/>
              <a:chOff x="1217620" y="4509302"/>
              <a:chExt cx="2540234" cy="1175358"/>
            </a:xfrm>
          </p:grpSpPr>
          <p:sp>
            <p:nvSpPr>
              <p:cNvPr id="301" name="文本框 86"/>
              <p:cNvSpPr txBox="1"/>
              <p:nvPr/>
            </p:nvSpPr>
            <p:spPr>
              <a:xfrm>
                <a:off x="2278813" y="4509060"/>
                <a:ext cx="1478875" cy="460872"/>
              </a:xfrm>
              <a:prstGeom prst="rect">
                <a:avLst/>
              </a:prstGeom>
              <a:noFill/>
            </p:spPr>
            <p:txBody>
              <a:bodyPr>
                <a:spAutoFit/>
              </a:bodyPr>
              <a:lstStyle>
                <a:defPPr>
                  <a:defRPr lang="zh-CN"/>
                </a:defPPr>
                <a:lvl1pPr>
                  <a:defRPr sz="2000">
                    <a:solidFill>
                      <a:srgbClr val="FFB850"/>
                    </a:solidFill>
                    <a:latin typeface="时尚中黑简体" panose="01010104010101010101" pitchFamily="2" charset="-122"/>
                    <a:ea typeface="时尚中黑简体" panose="01010104010101010101" pitchFamily="2" charset="-122"/>
                  </a:defRPr>
                </a:lvl1pPr>
              </a:lstStyle>
              <a:p>
                <a:pPr algn="r">
                  <a:lnSpc>
                    <a:spcPct val="130000"/>
                  </a:lnSpc>
                  <a:defRPr/>
                </a:pPr>
                <a:r>
                  <a:rPr lang="zh-CN" altLang="en-US" sz="1599" dirty="0" smtClean="0">
                    <a:solidFill>
                      <a:srgbClr val="C00000"/>
                    </a:solidFill>
                    <a:latin typeface="+mn-lt"/>
                    <a:ea typeface="+mn-ea"/>
                    <a:cs typeface="+mn-ea"/>
                    <a:sym typeface="+mn-lt"/>
                  </a:rPr>
                  <a:t>临时热点</a:t>
                </a:r>
                <a:endParaRPr lang="zh-CN" altLang="en-US" sz="1599" dirty="0">
                  <a:solidFill>
                    <a:srgbClr val="C00000"/>
                  </a:solidFill>
                  <a:latin typeface="+mn-lt"/>
                  <a:ea typeface="+mn-ea"/>
                  <a:cs typeface="+mn-ea"/>
                  <a:sym typeface="+mn-lt"/>
                </a:endParaRPr>
              </a:p>
            </p:txBody>
          </p:sp>
          <p:sp>
            <p:nvSpPr>
              <p:cNvPr id="302" name="TextBox 10"/>
              <p:cNvSpPr>
                <a:spLocks noChangeArrowheads="1"/>
              </p:cNvSpPr>
              <p:nvPr/>
            </p:nvSpPr>
            <p:spPr bwMode="auto">
              <a:xfrm>
                <a:off x="1217620" y="4906824"/>
                <a:ext cx="2498099" cy="778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fontAlgn="auto">
                  <a:spcBef>
                    <a:spcPts val="0"/>
                  </a:spcBef>
                  <a:defRPr/>
                </a:pPr>
                <a:r>
                  <a:rPr lang="zh-CN" altLang="en-US" sz="1200" kern="0" noProof="1">
                    <a:solidFill>
                      <a:schemeClr val="bg1"/>
                    </a:solidFill>
                    <a:cs typeface="+mn-ea"/>
                    <a:sym typeface="+mn-lt"/>
                  </a:rPr>
                  <a:t>体育赛事</a:t>
                </a:r>
              </a:p>
              <a:p>
                <a:pPr algn="r" fontAlgn="auto">
                  <a:spcBef>
                    <a:spcPts val="0"/>
                  </a:spcBef>
                  <a:defRPr/>
                </a:pPr>
                <a:r>
                  <a:rPr lang="zh-CN" altLang="en-US" sz="1200" kern="0" noProof="1">
                    <a:solidFill>
                      <a:schemeClr val="bg1"/>
                    </a:solidFill>
                    <a:cs typeface="+mn-ea"/>
                    <a:sym typeface="+mn-lt"/>
                  </a:rPr>
                  <a:t>突发新闻等</a:t>
                </a:r>
              </a:p>
              <a:p>
                <a:pPr algn="r" fontAlgn="auto">
                  <a:spcBef>
                    <a:spcPts val="0"/>
                  </a:spcBef>
                  <a:defRPr/>
                </a:pPr>
                <a:r>
                  <a:rPr lang="zh-CN" altLang="en-US" sz="1200" kern="0" noProof="1">
                    <a:solidFill>
                      <a:schemeClr val="bg1"/>
                    </a:solidFill>
                    <a:cs typeface="+mn-ea"/>
                    <a:sym typeface="+mn-lt"/>
                  </a:rPr>
                  <a:t>当前流行高热度内容 </a:t>
                </a:r>
              </a:p>
            </p:txBody>
          </p:sp>
        </p:grpSp>
      </p:grpSp>
    </p:spTree>
    <p:extLst>
      <p:ext uri="{BB962C8B-B14F-4D97-AF65-F5344CB8AC3E}">
        <p14:creationId xmlns:p14="http://schemas.microsoft.com/office/powerpoint/2010/main" val="35257218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3557588" cy="369887"/>
            <a:chOff x="1134706" y="682724"/>
            <a:chExt cx="4745638" cy="491101"/>
          </a:xfrm>
        </p:grpSpPr>
        <p:sp>
          <p:nvSpPr>
            <p:cNvPr id="280" name="矩形 279"/>
            <p:cNvSpPr/>
            <p:nvPr/>
          </p:nvSpPr>
          <p:spPr>
            <a:xfrm>
              <a:off x="1838902" y="682724"/>
              <a:ext cx="4041442" cy="491101"/>
            </a:xfrm>
            <a:prstGeom prst="rect">
              <a:avLst/>
            </a:prstGeom>
          </p:spPr>
          <p:txBody>
            <a:bodyPr wrap="none">
              <a:spAutoFit/>
            </a:bodyPr>
            <a:lstStyle/>
            <a:p>
              <a:pPr>
                <a:defRPr/>
              </a:pP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基于</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AI</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的智能</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DNS</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主动防御</a:t>
              </a:r>
              <a:endPar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endParaRP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grpSp>
        <p:nvGrpSpPr>
          <p:cNvPr id="282" name="组合 749"/>
          <p:cNvGrpSpPr>
            <a:grpSpLocks/>
          </p:cNvGrpSpPr>
          <p:nvPr/>
        </p:nvGrpSpPr>
        <p:grpSpPr bwMode="auto">
          <a:xfrm>
            <a:off x="6004719" y="1178984"/>
            <a:ext cx="6131185" cy="5679015"/>
            <a:chOff x="5034682" y="-16624"/>
            <a:chExt cx="6977956" cy="6940135"/>
          </a:xfrm>
        </p:grpSpPr>
        <p:grpSp>
          <p:nvGrpSpPr>
            <p:cNvPr id="283" name="组合 750"/>
            <p:cNvGrpSpPr>
              <a:grpSpLocks/>
            </p:cNvGrpSpPr>
            <p:nvPr/>
          </p:nvGrpSpPr>
          <p:grpSpPr bwMode="auto">
            <a:xfrm>
              <a:off x="5034682" y="-16624"/>
              <a:ext cx="6977956" cy="6940135"/>
              <a:chOff x="3776560" y="-12472"/>
              <a:chExt cx="5235082" cy="5206708"/>
            </a:xfrm>
          </p:grpSpPr>
          <p:sp>
            <p:nvSpPr>
              <p:cNvPr id="320" name="AutoShape 8"/>
              <p:cNvSpPr>
                <a:spLocks/>
              </p:cNvSpPr>
              <p:nvPr/>
            </p:nvSpPr>
            <p:spPr bwMode="auto">
              <a:xfrm>
                <a:off x="7961847" y="299732"/>
                <a:ext cx="418374" cy="417925"/>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1"/>
                    </a:moveTo>
                    <a:cubicBezTo>
                      <a:pt x="5545" y="1271"/>
                      <a:pt x="1271" y="5546"/>
                      <a:pt x="1271" y="10800"/>
                    </a:cubicBezTo>
                    <a:cubicBezTo>
                      <a:pt x="1271" y="16054"/>
                      <a:pt x="5546" y="20329"/>
                      <a:pt x="10800" y="20329"/>
                    </a:cubicBezTo>
                    <a:cubicBezTo>
                      <a:pt x="16054" y="20329"/>
                      <a:pt x="20329" y="16054"/>
                      <a:pt x="20329" y="10800"/>
                    </a:cubicBezTo>
                    <a:cubicBezTo>
                      <a:pt x="20329" y="5546"/>
                      <a:pt x="16054"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21" name="AutoShape 11"/>
              <p:cNvSpPr>
                <a:spLocks/>
              </p:cNvSpPr>
              <p:nvPr/>
            </p:nvSpPr>
            <p:spPr bwMode="auto">
              <a:xfrm>
                <a:off x="7415336" y="4421159"/>
                <a:ext cx="418374" cy="417924"/>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1"/>
                    </a:moveTo>
                    <a:cubicBezTo>
                      <a:pt x="5545" y="1271"/>
                      <a:pt x="1271" y="5546"/>
                      <a:pt x="1271" y="10800"/>
                    </a:cubicBezTo>
                    <a:cubicBezTo>
                      <a:pt x="1271" y="16054"/>
                      <a:pt x="5546" y="20329"/>
                      <a:pt x="10800" y="20329"/>
                    </a:cubicBezTo>
                    <a:cubicBezTo>
                      <a:pt x="16054" y="20329"/>
                      <a:pt x="20329" y="16054"/>
                      <a:pt x="20329" y="10800"/>
                    </a:cubicBezTo>
                    <a:cubicBezTo>
                      <a:pt x="20329" y="5546"/>
                      <a:pt x="16054"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22" name="AutoShape 12"/>
              <p:cNvSpPr>
                <a:spLocks/>
              </p:cNvSpPr>
              <p:nvPr/>
            </p:nvSpPr>
            <p:spPr bwMode="auto">
              <a:xfrm>
                <a:off x="8110053" y="4931587"/>
                <a:ext cx="262449" cy="262649"/>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1"/>
                    </a:moveTo>
                    <a:cubicBezTo>
                      <a:pt x="5545" y="1271"/>
                      <a:pt x="1271" y="5545"/>
                      <a:pt x="1271" y="10800"/>
                    </a:cubicBezTo>
                    <a:cubicBezTo>
                      <a:pt x="1271" y="16055"/>
                      <a:pt x="5545" y="20329"/>
                      <a:pt x="10800" y="20329"/>
                    </a:cubicBezTo>
                    <a:cubicBezTo>
                      <a:pt x="16055" y="20329"/>
                      <a:pt x="20329" y="16055"/>
                      <a:pt x="20329" y="10800"/>
                    </a:cubicBezTo>
                    <a:cubicBezTo>
                      <a:pt x="20329" y="5545"/>
                      <a:pt x="16055"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23" name="AutoShape 13"/>
              <p:cNvSpPr>
                <a:spLocks/>
              </p:cNvSpPr>
              <p:nvPr/>
            </p:nvSpPr>
            <p:spPr bwMode="auto">
              <a:xfrm>
                <a:off x="8344713" y="4393076"/>
                <a:ext cx="262449" cy="262649"/>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1"/>
                    </a:moveTo>
                    <a:cubicBezTo>
                      <a:pt x="5545" y="1271"/>
                      <a:pt x="1271" y="5545"/>
                      <a:pt x="1271" y="10800"/>
                    </a:cubicBezTo>
                    <a:cubicBezTo>
                      <a:pt x="1271" y="16055"/>
                      <a:pt x="5545" y="20329"/>
                      <a:pt x="10800" y="20329"/>
                    </a:cubicBezTo>
                    <a:cubicBezTo>
                      <a:pt x="16055" y="20329"/>
                      <a:pt x="20329" y="16055"/>
                      <a:pt x="20329" y="10800"/>
                    </a:cubicBezTo>
                    <a:cubicBezTo>
                      <a:pt x="20329" y="5545"/>
                      <a:pt x="16055"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24" name="AutoShape 16"/>
              <p:cNvSpPr>
                <a:spLocks/>
              </p:cNvSpPr>
              <p:nvPr/>
            </p:nvSpPr>
            <p:spPr bwMode="auto">
              <a:xfrm>
                <a:off x="3960275" y="2995591"/>
                <a:ext cx="262449" cy="262649"/>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0"/>
                    </a:moveTo>
                    <a:cubicBezTo>
                      <a:pt x="5546" y="1270"/>
                      <a:pt x="1271" y="5545"/>
                      <a:pt x="1271" y="10799"/>
                    </a:cubicBezTo>
                    <a:cubicBezTo>
                      <a:pt x="1271" y="16053"/>
                      <a:pt x="5546" y="20329"/>
                      <a:pt x="10800" y="20329"/>
                    </a:cubicBezTo>
                    <a:cubicBezTo>
                      <a:pt x="16055" y="20329"/>
                      <a:pt x="20330" y="16053"/>
                      <a:pt x="20330" y="10799"/>
                    </a:cubicBezTo>
                    <a:cubicBezTo>
                      <a:pt x="20329" y="5545"/>
                      <a:pt x="16055" y="1270"/>
                      <a:pt x="10800" y="1270"/>
                    </a:cubicBezTo>
                    <a:close/>
                    <a:moveTo>
                      <a:pt x="10800" y="127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25" name="AutoShape 18"/>
              <p:cNvSpPr>
                <a:spLocks/>
              </p:cNvSpPr>
              <p:nvPr/>
            </p:nvSpPr>
            <p:spPr bwMode="auto">
              <a:xfrm>
                <a:off x="6096917" y="924140"/>
                <a:ext cx="262449" cy="262649"/>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0"/>
                    </a:moveTo>
                    <a:cubicBezTo>
                      <a:pt x="5545" y="1270"/>
                      <a:pt x="1270" y="5545"/>
                      <a:pt x="1270" y="10800"/>
                    </a:cubicBezTo>
                    <a:cubicBezTo>
                      <a:pt x="1270" y="16055"/>
                      <a:pt x="5545" y="20330"/>
                      <a:pt x="10800" y="20330"/>
                    </a:cubicBezTo>
                    <a:cubicBezTo>
                      <a:pt x="16055" y="20330"/>
                      <a:pt x="20329" y="16055"/>
                      <a:pt x="20329" y="10800"/>
                    </a:cubicBezTo>
                    <a:cubicBezTo>
                      <a:pt x="20329" y="5545"/>
                      <a:pt x="16055" y="1270"/>
                      <a:pt x="10800" y="1270"/>
                    </a:cubicBezTo>
                    <a:close/>
                    <a:moveTo>
                      <a:pt x="10800" y="127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26" name="AutoShape 19"/>
              <p:cNvSpPr>
                <a:spLocks/>
              </p:cNvSpPr>
              <p:nvPr/>
            </p:nvSpPr>
            <p:spPr bwMode="auto">
              <a:xfrm>
                <a:off x="7947952" y="3017066"/>
                <a:ext cx="262449" cy="262648"/>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1"/>
                    </a:moveTo>
                    <a:cubicBezTo>
                      <a:pt x="5545" y="1271"/>
                      <a:pt x="1271" y="5545"/>
                      <a:pt x="1271" y="10800"/>
                    </a:cubicBezTo>
                    <a:cubicBezTo>
                      <a:pt x="1271" y="16055"/>
                      <a:pt x="5545" y="20329"/>
                      <a:pt x="10800" y="20329"/>
                    </a:cubicBezTo>
                    <a:cubicBezTo>
                      <a:pt x="16055" y="20329"/>
                      <a:pt x="20329" y="16055"/>
                      <a:pt x="20329" y="10800"/>
                    </a:cubicBezTo>
                    <a:cubicBezTo>
                      <a:pt x="20329" y="5545"/>
                      <a:pt x="16055"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27" name="AutoShape 20"/>
              <p:cNvSpPr>
                <a:spLocks/>
              </p:cNvSpPr>
              <p:nvPr/>
            </p:nvSpPr>
            <p:spPr bwMode="auto">
              <a:xfrm>
                <a:off x="8685896" y="952223"/>
                <a:ext cx="262449" cy="262648"/>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1"/>
                    </a:moveTo>
                    <a:cubicBezTo>
                      <a:pt x="5545" y="1271"/>
                      <a:pt x="1270" y="5545"/>
                      <a:pt x="1270" y="10800"/>
                    </a:cubicBezTo>
                    <a:cubicBezTo>
                      <a:pt x="1270" y="16055"/>
                      <a:pt x="5545" y="20330"/>
                      <a:pt x="10800" y="20330"/>
                    </a:cubicBezTo>
                    <a:cubicBezTo>
                      <a:pt x="16054" y="20330"/>
                      <a:pt x="20329" y="16055"/>
                      <a:pt x="20329" y="10800"/>
                    </a:cubicBezTo>
                    <a:cubicBezTo>
                      <a:pt x="20329" y="5545"/>
                      <a:pt x="16054"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28" name="AutoShape 21"/>
              <p:cNvSpPr>
                <a:spLocks/>
              </p:cNvSpPr>
              <p:nvPr/>
            </p:nvSpPr>
            <p:spPr bwMode="auto">
              <a:xfrm>
                <a:off x="6472063" y="3945419"/>
                <a:ext cx="262449" cy="262648"/>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6"/>
                      <a:pt x="16755" y="21600"/>
                      <a:pt x="10800" y="21600"/>
                    </a:cubicBezTo>
                    <a:close/>
                    <a:moveTo>
                      <a:pt x="10800" y="1270"/>
                    </a:moveTo>
                    <a:cubicBezTo>
                      <a:pt x="5545" y="1270"/>
                      <a:pt x="1270" y="5545"/>
                      <a:pt x="1270" y="10800"/>
                    </a:cubicBezTo>
                    <a:cubicBezTo>
                      <a:pt x="1270" y="16054"/>
                      <a:pt x="5545" y="20329"/>
                      <a:pt x="10800" y="20329"/>
                    </a:cubicBezTo>
                    <a:cubicBezTo>
                      <a:pt x="16054" y="20329"/>
                      <a:pt x="20329" y="16054"/>
                      <a:pt x="20329" y="10800"/>
                    </a:cubicBezTo>
                    <a:cubicBezTo>
                      <a:pt x="20329" y="5546"/>
                      <a:pt x="16054" y="1270"/>
                      <a:pt x="10800" y="1270"/>
                    </a:cubicBezTo>
                    <a:close/>
                    <a:moveTo>
                      <a:pt x="10800" y="127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29" name="AutoShape 22"/>
              <p:cNvSpPr>
                <a:spLocks/>
              </p:cNvSpPr>
              <p:nvPr/>
            </p:nvSpPr>
            <p:spPr bwMode="auto">
              <a:xfrm>
                <a:off x="8614881" y="3321010"/>
                <a:ext cx="262449" cy="262648"/>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6"/>
                      <a:pt x="16755" y="21600"/>
                      <a:pt x="10800" y="21600"/>
                    </a:cubicBezTo>
                    <a:close/>
                    <a:moveTo>
                      <a:pt x="10800" y="1270"/>
                    </a:moveTo>
                    <a:cubicBezTo>
                      <a:pt x="5545" y="1270"/>
                      <a:pt x="1270" y="5545"/>
                      <a:pt x="1270" y="10800"/>
                    </a:cubicBezTo>
                    <a:cubicBezTo>
                      <a:pt x="1270" y="16054"/>
                      <a:pt x="5545" y="20329"/>
                      <a:pt x="10800" y="20329"/>
                    </a:cubicBezTo>
                    <a:cubicBezTo>
                      <a:pt x="16054" y="20329"/>
                      <a:pt x="20329" y="16054"/>
                      <a:pt x="20329" y="10800"/>
                    </a:cubicBezTo>
                    <a:cubicBezTo>
                      <a:pt x="20329" y="5546"/>
                      <a:pt x="16054" y="1270"/>
                      <a:pt x="10800" y="1270"/>
                    </a:cubicBezTo>
                    <a:close/>
                    <a:moveTo>
                      <a:pt x="10800" y="127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30" name="AutoShape 23"/>
              <p:cNvSpPr>
                <a:spLocks/>
              </p:cNvSpPr>
              <p:nvPr/>
            </p:nvSpPr>
            <p:spPr bwMode="auto">
              <a:xfrm>
                <a:off x="8423447" y="1619580"/>
                <a:ext cx="262449" cy="262648"/>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0"/>
                    </a:moveTo>
                    <a:cubicBezTo>
                      <a:pt x="5545" y="1270"/>
                      <a:pt x="1271" y="5545"/>
                      <a:pt x="1271" y="10800"/>
                    </a:cubicBezTo>
                    <a:cubicBezTo>
                      <a:pt x="1271" y="16055"/>
                      <a:pt x="5545" y="20329"/>
                      <a:pt x="10800" y="20329"/>
                    </a:cubicBezTo>
                    <a:cubicBezTo>
                      <a:pt x="16055" y="20329"/>
                      <a:pt x="20329" y="16055"/>
                      <a:pt x="20329" y="10800"/>
                    </a:cubicBezTo>
                    <a:cubicBezTo>
                      <a:pt x="20329" y="5545"/>
                      <a:pt x="16055" y="1270"/>
                      <a:pt x="10800" y="1270"/>
                    </a:cubicBezTo>
                    <a:close/>
                    <a:moveTo>
                      <a:pt x="10800" y="127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31" name="AutoShape 24"/>
              <p:cNvSpPr>
                <a:spLocks/>
              </p:cNvSpPr>
              <p:nvPr/>
            </p:nvSpPr>
            <p:spPr bwMode="auto">
              <a:xfrm>
                <a:off x="7450843" y="30477"/>
                <a:ext cx="262449" cy="262648"/>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0"/>
                    </a:moveTo>
                    <a:cubicBezTo>
                      <a:pt x="5545" y="1270"/>
                      <a:pt x="1271" y="5545"/>
                      <a:pt x="1271" y="10800"/>
                    </a:cubicBezTo>
                    <a:cubicBezTo>
                      <a:pt x="1271" y="16054"/>
                      <a:pt x="5545" y="20329"/>
                      <a:pt x="10800" y="20329"/>
                    </a:cubicBezTo>
                    <a:cubicBezTo>
                      <a:pt x="16055" y="20329"/>
                      <a:pt x="20330" y="16054"/>
                      <a:pt x="20330" y="10800"/>
                    </a:cubicBezTo>
                    <a:cubicBezTo>
                      <a:pt x="20330" y="5545"/>
                      <a:pt x="16055" y="1270"/>
                      <a:pt x="10800" y="1270"/>
                    </a:cubicBezTo>
                    <a:close/>
                    <a:moveTo>
                      <a:pt x="10800" y="127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32" name="AutoShape 25"/>
              <p:cNvSpPr>
                <a:spLocks/>
              </p:cNvSpPr>
              <p:nvPr/>
            </p:nvSpPr>
            <p:spPr bwMode="auto">
              <a:xfrm>
                <a:off x="5911659" y="2655305"/>
                <a:ext cx="1028182" cy="665706"/>
              </a:xfrm>
              <a:custGeom>
                <a:avLst/>
                <a:gdLst/>
                <a:ahLst/>
                <a:cxnLst/>
                <a:rect l="0" t="0" r="r" b="b"/>
                <a:pathLst>
                  <a:path w="21538" h="21552">
                    <a:moveTo>
                      <a:pt x="21315" y="21552"/>
                    </a:moveTo>
                    <a:cubicBezTo>
                      <a:pt x="21274" y="21552"/>
                      <a:pt x="21232" y="21535"/>
                      <a:pt x="21195" y="21498"/>
                    </a:cubicBezTo>
                    <a:lnTo>
                      <a:pt x="103" y="634"/>
                    </a:lnTo>
                    <a:cubicBezTo>
                      <a:pt x="-1" y="532"/>
                      <a:pt x="-31" y="319"/>
                      <a:pt x="35" y="159"/>
                    </a:cubicBezTo>
                    <a:cubicBezTo>
                      <a:pt x="102" y="-1"/>
                      <a:pt x="239" y="-48"/>
                      <a:pt x="343" y="55"/>
                    </a:cubicBezTo>
                    <a:lnTo>
                      <a:pt x="21435" y="20919"/>
                    </a:lnTo>
                    <a:cubicBezTo>
                      <a:pt x="21539" y="21021"/>
                      <a:pt x="21569" y="21234"/>
                      <a:pt x="21503" y="21394"/>
                    </a:cubicBezTo>
                    <a:cubicBezTo>
                      <a:pt x="21460" y="21496"/>
                      <a:pt x="21388" y="21552"/>
                      <a:pt x="21315" y="21552"/>
                    </a:cubicBezTo>
                    <a:close/>
                    <a:moveTo>
                      <a:pt x="21315" y="21552"/>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33" name="AutoShape 29"/>
              <p:cNvSpPr>
                <a:spLocks/>
              </p:cNvSpPr>
              <p:nvPr/>
            </p:nvSpPr>
            <p:spPr bwMode="auto">
              <a:xfrm>
                <a:off x="6302244" y="1598105"/>
                <a:ext cx="162101" cy="163536"/>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1" y="18783"/>
                      <a:pt x="18783" y="15202"/>
                      <a:pt x="18783" y="10800"/>
                    </a:cubicBezTo>
                    <a:cubicBezTo>
                      <a:pt x="18783" y="6398"/>
                      <a:pt x="15201"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34" name="AutoShape 30"/>
              <p:cNvSpPr>
                <a:spLocks/>
              </p:cNvSpPr>
              <p:nvPr/>
            </p:nvSpPr>
            <p:spPr bwMode="auto">
              <a:xfrm>
                <a:off x="8082265" y="3740587"/>
                <a:ext cx="163645" cy="161884"/>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1" y="18783"/>
                      <a:pt x="18783" y="15202"/>
                      <a:pt x="18783" y="10800"/>
                    </a:cubicBezTo>
                    <a:cubicBezTo>
                      <a:pt x="18783" y="6398"/>
                      <a:pt x="15201"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35" name="AutoShape 31"/>
              <p:cNvSpPr>
                <a:spLocks/>
              </p:cNvSpPr>
              <p:nvPr/>
            </p:nvSpPr>
            <p:spPr bwMode="auto">
              <a:xfrm>
                <a:off x="4627203" y="2448821"/>
                <a:ext cx="163645" cy="163535"/>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2" y="18783"/>
                      <a:pt x="18783" y="15202"/>
                      <a:pt x="18783" y="10800"/>
                    </a:cubicBezTo>
                    <a:cubicBezTo>
                      <a:pt x="18783" y="6398"/>
                      <a:pt x="15202"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36" name="AutoShape 34"/>
              <p:cNvSpPr>
                <a:spLocks/>
              </p:cNvSpPr>
              <p:nvPr/>
            </p:nvSpPr>
            <p:spPr bwMode="auto">
              <a:xfrm>
                <a:off x="3776560" y="3441597"/>
                <a:ext cx="163645" cy="163536"/>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2" y="18783"/>
                      <a:pt x="18783" y="15202"/>
                      <a:pt x="18783" y="10800"/>
                    </a:cubicBezTo>
                    <a:cubicBezTo>
                      <a:pt x="18783" y="6398"/>
                      <a:pt x="15202"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37" name="AutoShape 35"/>
              <p:cNvSpPr>
                <a:spLocks/>
              </p:cNvSpPr>
              <p:nvPr/>
            </p:nvSpPr>
            <p:spPr bwMode="auto">
              <a:xfrm>
                <a:off x="6045970" y="3200423"/>
                <a:ext cx="163645" cy="163536"/>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9"/>
                      <a:pt x="2817" y="10800"/>
                    </a:cubicBezTo>
                    <a:cubicBezTo>
                      <a:pt x="2817" y="15201"/>
                      <a:pt x="6398" y="18783"/>
                      <a:pt x="10800" y="18783"/>
                    </a:cubicBezTo>
                    <a:cubicBezTo>
                      <a:pt x="15202" y="18783"/>
                      <a:pt x="18783" y="15201"/>
                      <a:pt x="18783" y="10800"/>
                    </a:cubicBezTo>
                    <a:cubicBezTo>
                      <a:pt x="18783" y="6399"/>
                      <a:pt x="15202"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38" name="AutoShape 36"/>
              <p:cNvSpPr>
                <a:spLocks/>
              </p:cNvSpPr>
              <p:nvPr/>
            </p:nvSpPr>
            <p:spPr bwMode="auto">
              <a:xfrm>
                <a:off x="5769627" y="1505600"/>
                <a:ext cx="163645" cy="163536"/>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2" y="18783"/>
                      <a:pt x="18783" y="15202"/>
                      <a:pt x="18783" y="10800"/>
                    </a:cubicBezTo>
                    <a:cubicBezTo>
                      <a:pt x="18783" y="6398"/>
                      <a:pt x="15202"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39" name="AutoShape 38"/>
              <p:cNvSpPr>
                <a:spLocks/>
              </p:cNvSpPr>
              <p:nvPr/>
            </p:nvSpPr>
            <p:spPr bwMode="auto">
              <a:xfrm>
                <a:off x="8847997" y="2959249"/>
                <a:ext cx="163645" cy="163536"/>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9"/>
                      <a:pt x="2817" y="10800"/>
                    </a:cubicBezTo>
                    <a:cubicBezTo>
                      <a:pt x="2817" y="15201"/>
                      <a:pt x="6398" y="18783"/>
                      <a:pt x="10800" y="18783"/>
                    </a:cubicBezTo>
                    <a:cubicBezTo>
                      <a:pt x="15201" y="18783"/>
                      <a:pt x="18783" y="15201"/>
                      <a:pt x="18783" y="10800"/>
                    </a:cubicBezTo>
                    <a:cubicBezTo>
                      <a:pt x="18783" y="6399"/>
                      <a:pt x="15201"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40" name="AutoShape 39"/>
              <p:cNvSpPr>
                <a:spLocks/>
              </p:cNvSpPr>
              <p:nvPr/>
            </p:nvSpPr>
            <p:spPr bwMode="auto">
              <a:xfrm>
                <a:off x="8812489" y="1512208"/>
                <a:ext cx="163645" cy="163536"/>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1" y="18783"/>
                      <a:pt x="18783" y="15202"/>
                      <a:pt x="18783" y="10800"/>
                    </a:cubicBezTo>
                    <a:cubicBezTo>
                      <a:pt x="18783" y="6398"/>
                      <a:pt x="15201"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41" name="AutoShape 41"/>
              <p:cNvSpPr>
                <a:spLocks/>
              </p:cNvSpPr>
              <p:nvPr/>
            </p:nvSpPr>
            <p:spPr bwMode="auto">
              <a:xfrm>
                <a:off x="6819423" y="15609"/>
                <a:ext cx="163645" cy="163536"/>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1" y="18783"/>
                      <a:pt x="18783" y="15202"/>
                      <a:pt x="18783" y="10800"/>
                    </a:cubicBezTo>
                    <a:cubicBezTo>
                      <a:pt x="18783" y="6398"/>
                      <a:pt x="15201"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42" name="AutoShape 42"/>
              <p:cNvSpPr>
                <a:spLocks/>
              </p:cNvSpPr>
              <p:nvPr/>
            </p:nvSpPr>
            <p:spPr bwMode="auto">
              <a:xfrm>
                <a:off x="7152887" y="4974536"/>
                <a:ext cx="163645" cy="163536"/>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1" y="18783"/>
                      <a:pt x="18783" y="15202"/>
                      <a:pt x="18783" y="10800"/>
                    </a:cubicBezTo>
                    <a:cubicBezTo>
                      <a:pt x="18783" y="6398"/>
                      <a:pt x="15201"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43" name="AutoShape 43"/>
              <p:cNvSpPr>
                <a:spLocks/>
              </p:cNvSpPr>
              <p:nvPr/>
            </p:nvSpPr>
            <p:spPr bwMode="auto">
              <a:xfrm>
                <a:off x="5720225" y="4612776"/>
                <a:ext cx="163645" cy="163535"/>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2" y="18783"/>
                      <a:pt x="18783" y="15202"/>
                      <a:pt x="18783" y="10800"/>
                    </a:cubicBezTo>
                    <a:cubicBezTo>
                      <a:pt x="18783" y="6398"/>
                      <a:pt x="15202"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44" name="AutoShape 44"/>
              <p:cNvSpPr>
                <a:spLocks/>
              </p:cNvSpPr>
              <p:nvPr/>
            </p:nvSpPr>
            <p:spPr bwMode="auto">
              <a:xfrm>
                <a:off x="3924766" y="4130429"/>
                <a:ext cx="163645" cy="163535"/>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2" y="18783"/>
                      <a:pt x="18783" y="15202"/>
                      <a:pt x="18783" y="10800"/>
                    </a:cubicBezTo>
                    <a:cubicBezTo>
                      <a:pt x="18783" y="6398"/>
                      <a:pt x="15202"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45" name="AutoShape 46"/>
              <p:cNvSpPr>
                <a:spLocks/>
              </p:cNvSpPr>
              <p:nvPr/>
            </p:nvSpPr>
            <p:spPr bwMode="auto">
              <a:xfrm>
                <a:off x="8408009" y="-12472"/>
                <a:ext cx="163645" cy="163535"/>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1" y="18783"/>
                      <a:pt x="18783" y="15202"/>
                      <a:pt x="18783" y="10800"/>
                    </a:cubicBezTo>
                    <a:cubicBezTo>
                      <a:pt x="18783" y="6398"/>
                      <a:pt x="15201"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46" name="AutoShape 47"/>
              <p:cNvSpPr>
                <a:spLocks/>
              </p:cNvSpPr>
              <p:nvPr/>
            </p:nvSpPr>
            <p:spPr bwMode="auto">
              <a:xfrm>
                <a:off x="7691678" y="1066201"/>
                <a:ext cx="163645" cy="161884"/>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1" y="18783"/>
                      <a:pt x="18783" y="15202"/>
                      <a:pt x="18783" y="10800"/>
                    </a:cubicBezTo>
                    <a:cubicBezTo>
                      <a:pt x="18783" y="6398"/>
                      <a:pt x="15201"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47" name="AutoShape 48"/>
              <p:cNvSpPr>
                <a:spLocks/>
              </p:cNvSpPr>
              <p:nvPr/>
            </p:nvSpPr>
            <p:spPr bwMode="auto">
              <a:xfrm>
                <a:off x="8642669" y="2285285"/>
                <a:ext cx="163645" cy="163536"/>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2817"/>
                    </a:moveTo>
                    <a:cubicBezTo>
                      <a:pt x="6398" y="2817"/>
                      <a:pt x="2817" y="6398"/>
                      <a:pt x="2817" y="10800"/>
                    </a:cubicBezTo>
                    <a:cubicBezTo>
                      <a:pt x="2817" y="15202"/>
                      <a:pt x="6398" y="18783"/>
                      <a:pt x="10800" y="18783"/>
                    </a:cubicBezTo>
                    <a:cubicBezTo>
                      <a:pt x="15201" y="18783"/>
                      <a:pt x="18783" y="15202"/>
                      <a:pt x="18783" y="10800"/>
                    </a:cubicBezTo>
                    <a:cubicBezTo>
                      <a:pt x="18783" y="6398"/>
                      <a:pt x="15201" y="2817"/>
                      <a:pt x="10800" y="2817"/>
                    </a:cubicBezTo>
                    <a:close/>
                    <a:moveTo>
                      <a:pt x="10800" y="281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48" name="AutoShape 49"/>
              <p:cNvSpPr>
                <a:spLocks/>
              </p:cNvSpPr>
              <p:nvPr/>
            </p:nvSpPr>
            <p:spPr bwMode="auto">
              <a:xfrm>
                <a:off x="5848362" y="1725300"/>
                <a:ext cx="503284" cy="417924"/>
              </a:xfrm>
              <a:custGeom>
                <a:avLst/>
                <a:gdLst/>
                <a:ahLst/>
                <a:cxnLst/>
                <a:rect l="0" t="0" r="r" b="b"/>
                <a:pathLst>
                  <a:path w="21488" h="21532">
                    <a:moveTo>
                      <a:pt x="454" y="21532"/>
                    </a:moveTo>
                    <a:cubicBezTo>
                      <a:pt x="323" y="21532"/>
                      <a:pt x="193" y="21464"/>
                      <a:pt x="103" y="21333"/>
                    </a:cubicBezTo>
                    <a:cubicBezTo>
                      <a:pt x="-56" y="21099"/>
                      <a:pt x="-28" y="20754"/>
                      <a:pt x="165" y="20562"/>
                    </a:cubicBezTo>
                    <a:lnTo>
                      <a:pt x="20746" y="125"/>
                    </a:lnTo>
                    <a:cubicBezTo>
                      <a:pt x="20939" y="-68"/>
                      <a:pt x="21225" y="-34"/>
                      <a:pt x="21385" y="199"/>
                    </a:cubicBezTo>
                    <a:cubicBezTo>
                      <a:pt x="21544" y="433"/>
                      <a:pt x="21516" y="778"/>
                      <a:pt x="21323" y="970"/>
                    </a:cubicBezTo>
                    <a:lnTo>
                      <a:pt x="742" y="21407"/>
                    </a:lnTo>
                    <a:cubicBezTo>
                      <a:pt x="658" y="21491"/>
                      <a:pt x="556" y="21532"/>
                      <a:pt x="454" y="21532"/>
                    </a:cubicBezTo>
                    <a:close/>
                    <a:moveTo>
                      <a:pt x="454" y="21532"/>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49" name="AutoShape 50"/>
              <p:cNvSpPr>
                <a:spLocks/>
              </p:cNvSpPr>
              <p:nvPr/>
            </p:nvSpPr>
            <p:spPr bwMode="auto">
              <a:xfrm>
                <a:off x="6428837" y="1008386"/>
                <a:ext cx="517179" cy="631016"/>
              </a:xfrm>
              <a:custGeom>
                <a:avLst/>
                <a:gdLst/>
                <a:ahLst/>
                <a:cxnLst/>
                <a:rect l="0" t="0" r="r" b="b"/>
                <a:pathLst>
                  <a:path w="21490" h="21555">
                    <a:moveTo>
                      <a:pt x="441" y="21555"/>
                    </a:moveTo>
                    <a:cubicBezTo>
                      <a:pt x="343" y="21555"/>
                      <a:pt x="244" y="21528"/>
                      <a:pt x="163" y="21474"/>
                    </a:cubicBezTo>
                    <a:cubicBezTo>
                      <a:pt x="-27" y="21347"/>
                      <a:pt x="-55" y="21118"/>
                      <a:pt x="99" y="20963"/>
                    </a:cubicBezTo>
                    <a:lnTo>
                      <a:pt x="20706" y="134"/>
                    </a:lnTo>
                    <a:cubicBezTo>
                      <a:pt x="20860" y="-22"/>
                      <a:pt x="21138" y="-45"/>
                      <a:pt x="21327" y="81"/>
                    </a:cubicBezTo>
                    <a:cubicBezTo>
                      <a:pt x="21516" y="208"/>
                      <a:pt x="21545" y="437"/>
                      <a:pt x="21391" y="592"/>
                    </a:cubicBezTo>
                    <a:lnTo>
                      <a:pt x="784" y="21421"/>
                    </a:lnTo>
                    <a:cubicBezTo>
                      <a:pt x="697" y="21509"/>
                      <a:pt x="569" y="21555"/>
                      <a:pt x="441" y="21555"/>
                    </a:cubicBezTo>
                    <a:close/>
                    <a:moveTo>
                      <a:pt x="441" y="21555"/>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50" name="AutoShape 51"/>
              <p:cNvSpPr>
                <a:spLocks/>
              </p:cNvSpPr>
              <p:nvPr/>
            </p:nvSpPr>
            <p:spPr bwMode="auto">
              <a:xfrm>
                <a:off x="6004288" y="2392657"/>
                <a:ext cx="486302" cy="62771"/>
              </a:xfrm>
              <a:custGeom>
                <a:avLst/>
                <a:gdLst/>
                <a:ahLst/>
                <a:cxnLst/>
                <a:rect l="0" t="0" r="r" b="b"/>
                <a:pathLst>
                  <a:path w="21600" h="21600">
                    <a:moveTo>
                      <a:pt x="64" y="0"/>
                    </a:moveTo>
                    <a:lnTo>
                      <a:pt x="21600" y="16821"/>
                    </a:lnTo>
                    <a:lnTo>
                      <a:pt x="21536" y="21600"/>
                    </a:lnTo>
                    <a:lnTo>
                      <a:pt x="0" y="4779"/>
                    </a:lnTo>
                    <a:close/>
                    <a:moveTo>
                      <a:pt x="64"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51" name="AutoShape 52"/>
              <p:cNvSpPr>
                <a:spLocks/>
              </p:cNvSpPr>
              <p:nvPr/>
            </p:nvSpPr>
            <p:spPr bwMode="auto">
              <a:xfrm>
                <a:off x="6414943" y="1746774"/>
                <a:ext cx="205327" cy="523645"/>
              </a:xfrm>
              <a:custGeom>
                <a:avLst/>
                <a:gdLst/>
                <a:ahLst/>
                <a:cxnLst/>
                <a:rect l="0" t="0" r="r" b="b"/>
                <a:pathLst>
                  <a:path w="21600" h="21600">
                    <a:moveTo>
                      <a:pt x="20082" y="21600"/>
                    </a:moveTo>
                    <a:lnTo>
                      <a:pt x="0" y="195"/>
                    </a:lnTo>
                    <a:lnTo>
                      <a:pt x="1517" y="0"/>
                    </a:lnTo>
                    <a:lnTo>
                      <a:pt x="21600" y="21405"/>
                    </a:lnTo>
                    <a:close/>
                    <a:moveTo>
                      <a:pt x="20082" y="2160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52" name="AutoShape 53"/>
              <p:cNvSpPr>
                <a:spLocks/>
              </p:cNvSpPr>
              <p:nvPr/>
            </p:nvSpPr>
            <p:spPr bwMode="auto">
              <a:xfrm>
                <a:off x="6876543" y="1973081"/>
                <a:ext cx="552686" cy="373324"/>
              </a:xfrm>
              <a:custGeom>
                <a:avLst/>
                <a:gdLst/>
                <a:ahLst/>
                <a:cxnLst/>
                <a:rect l="0" t="0" r="r" b="b"/>
                <a:pathLst>
                  <a:path w="21600" h="21600">
                    <a:moveTo>
                      <a:pt x="21295" y="0"/>
                    </a:moveTo>
                    <a:lnTo>
                      <a:pt x="21600" y="684"/>
                    </a:lnTo>
                    <a:lnTo>
                      <a:pt x="305" y="21600"/>
                    </a:lnTo>
                    <a:lnTo>
                      <a:pt x="0" y="20916"/>
                    </a:lnTo>
                    <a:close/>
                    <a:moveTo>
                      <a:pt x="21295"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53" name="AutoShape 54"/>
              <p:cNvSpPr>
                <a:spLocks/>
              </p:cNvSpPr>
              <p:nvPr/>
            </p:nvSpPr>
            <p:spPr bwMode="auto">
              <a:xfrm>
                <a:off x="6351646" y="853110"/>
                <a:ext cx="458514" cy="176750"/>
              </a:xfrm>
              <a:custGeom>
                <a:avLst/>
                <a:gdLst/>
                <a:ahLst/>
                <a:cxnLst/>
                <a:rect l="0" t="0" r="r" b="b"/>
                <a:pathLst>
                  <a:path w="21600" h="21600">
                    <a:moveTo>
                      <a:pt x="21374" y="0"/>
                    </a:moveTo>
                    <a:lnTo>
                      <a:pt x="21600" y="1634"/>
                    </a:lnTo>
                    <a:lnTo>
                      <a:pt x="226" y="21600"/>
                    </a:lnTo>
                    <a:lnTo>
                      <a:pt x="0" y="19966"/>
                    </a:lnTo>
                    <a:close/>
                    <a:moveTo>
                      <a:pt x="21374"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54" name="AutoShape 55"/>
              <p:cNvSpPr>
                <a:spLocks/>
              </p:cNvSpPr>
              <p:nvPr/>
            </p:nvSpPr>
            <p:spPr bwMode="auto">
              <a:xfrm>
                <a:off x="7230078" y="250176"/>
                <a:ext cx="265536" cy="292382"/>
              </a:xfrm>
              <a:custGeom>
                <a:avLst/>
                <a:gdLst/>
                <a:ahLst/>
                <a:cxnLst/>
                <a:rect l="0" t="0" r="r" b="b"/>
                <a:pathLst>
                  <a:path w="21600" h="21600">
                    <a:moveTo>
                      <a:pt x="20743" y="0"/>
                    </a:moveTo>
                    <a:lnTo>
                      <a:pt x="21600" y="699"/>
                    </a:lnTo>
                    <a:lnTo>
                      <a:pt x="857" y="21600"/>
                    </a:lnTo>
                    <a:lnTo>
                      <a:pt x="0" y="20901"/>
                    </a:lnTo>
                    <a:close/>
                    <a:moveTo>
                      <a:pt x="20743"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55" name="AutoShape 56"/>
              <p:cNvSpPr>
                <a:spLocks/>
              </p:cNvSpPr>
              <p:nvPr/>
            </p:nvSpPr>
            <p:spPr bwMode="auto">
              <a:xfrm>
                <a:off x="7352039" y="605329"/>
                <a:ext cx="642228" cy="147016"/>
              </a:xfrm>
              <a:custGeom>
                <a:avLst/>
                <a:gdLst/>
                <a:ahLst/>
                <a:cxnLst/>
                <a:rect l="0" t="0" r="r" b="b"/>
                <a:pathLst>
                  <a:path w="21600" h="21600">
                    <a:moveTo>
                      <a:pt x="100" y="21600"/>
                    </a:moveTo>
                    <a:lnTo>
                      <a:pt x="0" y="19584"/>
                    </a:lnTo>
                    <a:lnTo>
                      <a:pt x="21501" y="0"/>
                    </a:lnTo>
                    <a:lnTo>
                      <a:pt x="21600" y="2016"/>
                    </a:lnTo>
                    <a:close/>
                    <a:moveTo>
                      <a:pt x="100" y="2160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56" name="AutoShape 57"/>
              <p:cNvSpPr>
                <a:spLocks/>
              </p:cNvSpPr>
              <p:nvPr/>
            </p:nvSpPr>
            <p:spPr bwMode="auto">
              <a:xfrm>
                <a:off x="5627596" y="2817188"/>
                <a:ext cx="61753" cy="938265"/>
              </a:xfrm>
              <a:custGeom>
                <a:avLst/>
                <a:gdLst/>
                <a:ahLst/>
                <a:cxnLst/>
                <a:rect l="0" t="0" r="r" b="b"/>
                <a:pathLst>
                  <a:path w="21600" h="21600">
                    <a:moveTo>
                      <a:pt x="4950" y="0"/>
                    </a:moveTo>
                    <a:lnTo>
                      <a:pt x="21600" y="21583"/>
                    </a:lnTo>
                    <a:lnTo>
                      <a:pt x="16650" y="21600"/>
                    </a:lnTo>
                    <a:lnTo>
                      <a:pt x="0" y="17"/>
                    </a:lnTo>
                    <a:close/>
                    <a:moveTo>
                      <a:pt x="4950"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57" name="AutoShape 58"/>
              <p:cNvSpPr>
                <a:spLocks/>
              </p:cNvSpPr>
              <p:nvPr/>
            </p:nvSpPr>
            <p:spPr bwMode="auto">
              <a:xfrm>
                <a:off x="4976106" y="3676163"/>
                <a:ext cx="480126" cy="246130"/>
              </a:xfrm>
              <a:custGeom>
                <a:avLst/>
                <a:gdLst/>
                <a:ahLst/>
                <a:cxnLst/>
                <a:rect l="0" t="0" r="r" b="b"/>
                <a:pathLst>
                  <a:path w="21600" h="21600">
                    <a:moveTo>
                      <a:pt x="281" y="0"/>
                    </a:moveTo>
                    <a:lnTo>
                      <a:pt x="21600" y="20486"/>
                    </a:lnTo>
                    <a:lnTo>
                      <a:pt x="21319" y="21600"/>
                    </a:lnTo>
                    <a:lnTo>
                      <a:pt x="0" y="1114"/>
                    </a:lnTo>
                    <a:close/>
                    <a:moveTo>
                      <a:pt x="281"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58" name="AutoShape 59"/>
              <p:cNvSpPr>
                <a:spLocks/>
              </p:cNvSpPr>
              <p:nvPr/>
            </p:nvSpPr>
            <p:spPr bwMode="auto">
              <a:xfrm>
                <a:off x="4188759" y="3178949"/>
                <a:ext cx="453882" cy="295685"/>
              </a:xfrm>
              <a:custGeom>
                <a:avLst/>
                <a:gdLst/>
                <a:ahLst/>
                <a:cxnLst/>
                <a:rect l="0" t="0" r="r" b="b"/>
                <a:pathLst>
                  <a:path w="21600" h="21600">
                    <a:moveTo>
                      <a:pt x="361" y="0"/>
                    </a:moveTo>
                    <a:lnTo>
                      <a:pt x="21600" y="20726"/>
                    </a:lnTo>
                    <a:lnTo>
                      <a:pt x="21239" y="21600"/>
                    </a:lnTo>
                    <a:lnTo>
                      <a:pt x="0" y="874"/>
                    </a:lnTo>
                    <a:close/>
                    <a:moveTo>
                      <a:pt x="361"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59" name="AutoShape 60"/>
              <p:cNvSpPr>
                <a:spLocks/>
              </p:cNvSpPr>
              <p:nvPr/>
            </p:nvSpPr>
            <p:spPr bwMode="auto">
              <a:xfrm>
                <a:off x="5110417" y="4244408"/>
                <a:ext cx="421462" cy="447658"/>
              </a:xfrm>
              <a:custGeom>
                <a:avLst/>
                <a:gdLst/>
                <a:ahLst/>
                <a:cxnLst/>
                <a:rect l="0" t="0" r="r" b="b"/>
                <a:pathLst>
                  <a:path w="21600" h="21600">
                    <a:moveTo>
                      <a:pt x="21069" y="0"/>
                    </a:moveTo>
                    <a:lnTo>
                      <a:pt x="21600" y="466"/>
                    </a:lnTo>
                    <a:lnTo>
                      <a:pt x="531" y="21600"/>
                    </a:lnTo>
                    <a:lnTo>
                      <a:pt x="0" y="21134"/>
                    </a:lnTo>
                    <a:close/>
                    <a:moveTo>
                      <a:pt x="21069"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60" name="AutoShape 61"/>
              <p:cNvSpPr>
                <a:spLocks/>
              </p:cNvSpPr>
              <p:nvPr/>
            </p:nvSpPr>
            <p:spPr bwMode="auto">
              <a:xfrm>
                <a:off x="4415700" y="3790143"/>
                <a:ext cx="345815" cy="715261"/>
              </a:xfrm>
              <a:custGeom>
                <a:avLst/>
                <a:gdLst/>
                <a:ahLst/>
                <a:cxnLst/>
                <a:rect l="0" t="0" r="r" b="b"/>
                <a:pathLst>
                  <a:path w="21600" h="21600">
                    <a:moveTo>
                      <a:pt x="821" y="21600"/>
                    </a:moveTo>
                    <a:lnTo>
                      <a:pt x="0" y="21421"/>
                    </a:lnTo>
                    <a:lnTo>
                      <a:pt x="20779" y="0"/>
                    </a:lnTo>
                    <a:lnTo>
                      <a:pt x="21600" y="179"/>
                    </a:lnTo>
                    <a:close/>
                    <a:moveTo>
                      <a:pt x="821" y="2160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61" name="AutoShape 62"/>
              <p:cNvSpPr>
                <a:spLocks/>
              </p:cNvSpPr>
              <p:nvPr/>
            </p:nvSpPr>
            <p:spPr bwMode="auto">
              <a:xfrm>
                <a:off x="4465102" y="4640858"/>
                <a:ext cx="322658" cy="133802"/>
              </a:xfrm>
              <a:custGeom>
                <a:avLst/>
                <a:gdLst/>
                <a:ahLst/>
                <a:cxnLst/>
                <a:rect l="0" t="0" r="r" b="b"/>
                <a:pathLst>
                  <a:path w="21600" h="21600">
                    <a:moveTo>
                      <a:pt x="334" y="0"/>
                    </a:moveTo>
                    <a:lnTo>
                      <a:pt x="21600" y="19458"/>
                    </a:lnTo>
                    <a:lnTo>
                      <a:pt x="21266" y="21600"/>
                    </a:lnTo>
                    <a:lnTo>
                      <a:pt x="0" y="2142"/>
                    </a:lnTo>
                    <a:close/>
                    <a:moveTo>
                      <a:pt x="334"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62" name="AutoShape 63"/>
              <p:cNvSpPr>
                <a:spLocks/>
              </p:cNvSpPr>
              <p:nvPr/>
            </p:nvSpPr>
            <p:spPr bwMode="auto">
              <a:xfrm>
                <a:off x="7352039" y="3882648"/>
                <a:ext cx="197609" cy="556681"/>
              </a:xfrm>
              <a:custGeom>
                <a:avLst/>
                <a:gdLst/>
                <a:ahLst/>
                <a:cxnLst/>
                <a:rect l="0" t="0" r="r" b="b"/>
                <a:pathLst>
                  <a:path w="21600" h="21600">
                    <a:moveTo>
                      <a:pt x="1469" y="0"/>
                    </a:moveTo>
                    <a:lnTo>
                      <a:pt x="21600" y="21426"/>
                    </a:lnTo>
                    <a:lnTo>
                      <a:pt x="20131" y="21600"/>
                    </a:lnTo>
                    <a:lnTo>
                      <a:pt x="0" y="174"/>
                    </a:lnTo>
                    <a:close/>
                    <a:moveTo>
                      <a:pt x="1469"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63" name="AutoShape 64"/>
              <p:cNvSpPr>
                <a:spLocks/>
              </p:cNvSpPr>
              <p:nvPr/>
            </p:nvSpPr>
            <p:spPr bwMode="auto">
              <a:xfrm>
                <a:off x="7805921" y="4513664"/>
                <a:ext cx="540336" cy="84245"/>
              </a:xfrm>
              <a:custGeom>
                <a:avLst/>
                <a:gdLst/>
                <a:ahLst/>
                <a:cxnLst/>
                <a:rect l="0" t="0" r="r" b="b"/>
                <a:pathLst>
                  <a:path w="21600" h="21600">
                    <a:moveTo>
                      <a:pt x="21525" y="0"/>
                    </a:moveTo>
                    <a:lnTo>
                      <a:pt x="21600" y="3585"/>
                    </a:lnTo>
                    <a:lnTo>
                      <a:pt x="75" y="21600"/>
                    </a:lnTo>
                    <a:lnTo>
                      <a:pt x="0" y="18015"/>
                    </a:lnTo>
                    <a:close/>
                    <a:moveTo>
                      <a:pt x="21525"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64" name="AutoShape 65"/>
              <p:cNvSpPr>
                <a:spLocks/>
              </p:cNvSpPr>
              <p:nvPr/>
            </p:nvSpPr>
            <p:spPr bwMode="auto">
              <a:xfrm>
                <a:off x="7792027" y="4726755"/>
                <a:ext cx="356621" cy="265952"/>
              </a:xfrm>
              <a:custGeom>
                <a:avLst/>
                <a:gdLst/>
                <a:ahLst/>
                <a:cxnLst/>
                <a:rect l="0" t="0" r="r" b="b"/>
                <a:pathLst>
                  <a:path w="21600" h="21600">
                    <a:moveTo>
                      <a:pt x="517" y="0"/>
                    </a:moveTo>
                    <a:lnTo>
                      <a:pt x="21600" y="20647"/>
                    </a:lnTo>
                    <a:lnTo>
                      <a:pt x="21083" y="21600"/>
                    </a:lnTo>
                    <a:lnTo>
                      <a:pt x="0" y="953"/>
                    </a:lnTo>
                    <a:close/>
                    <a:moveTo>
                      <a:pt x="517"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65" name="AutoShape 66"/>
              <p:cNvSpPr>
                <a:spLocks/>
              </p:cNvSpPr>
              <p:nvPr/>
            </p:nvSpPr>
            <p:spPr bwMode="auto">
              <a:xfrm>
                <a:off x="6925946" y="4647465"/>
                <a:ext cx="490934" cy="84246"/>
              </a:xfrm>
              <a:custGeom>
                <a:avLst/>
                <a:gdLst/>
                <a:ahLst/>
                <a:cxnLst/>
                <a:rect l="0" t="0" r="r" b="b"/>
                <a:pathLst>
                  <a:path w="21600" h="21600">
                    <a:moveTo>
                      <a:pt x="21511" y="0"/>
                    </a:moveTo>
                    <a:lnTo>
                      <a:pt x="21600" y="3564"/>
                    </a:lnTo>
                    <a:lnTo>
                      <a:pt x="89" y="21600"/>
                    </a:lnTo>
                    <a:lnTo>
                      <a:pt x="0" y="18036"/>
                    </a:lnTo>
                    <a:close/>
                    <a:moveTo>
                      <a:pt x="21511"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66" name="AutoShape 67"/>
              <p:cNvSpPr>
                <a:spLocks/>
              </p:cNvSpPr>
              <p:nvPr/>
            </p:nvSpPr>
            <p:spPr bwMode="auto">
              <a:xfrm>
                <a:off x="7557367" y="3187208"/>
                <a:ext cx="407568" cy="133802"/>
              </a:xfrm>
              <a:custGeom>
                <a:avLst/>
                <a:gdLst/>
                <a:ahLst/>
                <a:cxnLst/>
                <a:rect l="0" t="0" r="r" b="b"/>
                <a:pathLst>
                  <a:path w="21600" h="21600">
                    <a:moveTo>
                      <a:pt x="21385" y="0"/>
                    </a:moveTo>
                    <a:lnTo>
                      <a:pt x="21600" y="2186"/>
                    </a:lnTo>
                    <a:lnTo>
                      <a:pt x="215" y="21600"/>
                    </a:lnTo>
                    <a:lnTo>
                      <a:pt x="0" y="19414"/>
                    </a:lnTo>
                    <a:close/>
                    <a:moveTo>
                      <a:pt x="21385"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67" name="AutoShape 68"/>
              <p:cNvSpPr>
                <a:spLocks/>
              </p:cNvSpPr>
              <p:nvPr/>
            </p:nvSpPr>
            <p:spPr bwMode="auto">
              <a:xfrm>
                <a:off x="7954127" y="1738515"/>
                <a:ext cx="466233" cy="49556"/>
              </a:xfrm>
              <a:custGeom>
                <a:avLst/>
                <a:gdLst/>
                <a:ahLst/>
                <a:cxnLst/>
                <a:rect l="0" t="0" r="r" b="b"/>
                <a:pathLst>
                  <a:path w="21600" h="21600">
                    <a:moveTo>
                      <a:pt x="21550" y="0"/>
                    </a:moveTo>
                    <a:lnTo>
                      <a:pt x="21600" y="6154"/>
                    </a:lnTo>
                    <a:lnTo>
                      <a:pt x="50" y="21600"/>
                    </a:lnTo>
                    <a:lnTo>
                      <a:pt x="0" y="15446"/>
                    </a:lnTo>
                    <a:close/>
                    <a:moveTo>
                      <a:pt x="21550"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68" name="AutoShape 69"/>
              <p:cNvSpPr>
                <a:spLocks/>
              </p:cNvSpPr>
              <p:nvPr/>
            </p:nvSpPr>
            <p:spPr bwMode="auto">
              <a:xfrm>
                <a:off x="7316532" y="2136616"/>
                <a:ext cx="324201" cy="1017555"/>
              </a:xfrm>
              <a:custGeom>
                <a:avLst/>
                <a:gdLst/>
                <a:ahLst/>
                <a:cxnLst/>
                <a:rect l="0" t="0" r="r" b="b"/>
                <a:pathLst>
                  <a:path w="21600" h="21600">
                    <a:moveTo>
                      <a:pt x="20699" y="0"/>
                    </a:moveTo>
                    <a:lnTo>
                      <a:pt x="21600" y="88"/>
                    </a:lnTo>
                    <a:lnTo>
                      <a:pt x="901" y="21600"/>
                    </a:lnTo>
                    <a:lnTo>
                      <a:pt x="0" y="21512"/>
                    </a:lnTo>
                    <a:close/>
                    <a:moveTo>
                      <a:pt x="20699"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69" name="AutoShape 71"/>
              <p:cNvSpPr>
                <a:spLocks/>
              </p:cNvSpPr>
              <p:nvPr/>
            </p:nvSpPr>
            <p:spPr bwMode="auto">
              <a:xfrm>
                <a:off x="8082265" y="3271454"/>
                <a:ext cx="91085" cy="482347"/>
              </a:xfrm>
              <a:custGeom>
                <a:avLst/>
                <a:gdLst/>
                <a:ahLst/>
                <a:cxnLst/>
                <a:rect l="0" t="0" r="r" b="b"/>
                <a:pathLst>
                  <a:path w="21600" h="21600">
                    <a:moveTo>
                      <a:pt x="18316" y="21600"/>
                    </a:moveTo>
                    <a:lnTo>
                      <a:pt x="0" y="109"/>
                    </a:lnTo>
                    <a:lnTo>
                      <a:pt x="3284" y="0"/>
                    </a:lnTo>
                    <a:lnTo>
                      <a:pt x="21600" y="21491"/>
                    </a:lnTo>
                    <a:close/>
                    <a:moveTo>
                      <a:pt x="18316" y="2160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70" name="AutoShape 72"/>
              <p:cNvSpPr>
                <a:spLocks/>
              </p:cNvSpPr>
              <p:nvPr/>
            </p:nvSpPr>
            <p:spPr bwMode="auto">
              <a:xfrm>
                <a:off x="7727187" y="3882648"/>
                <a:ext cx="395217" cy="573200"/>
              </a:xfrm>
              <a:custGeom>
                <a:avLst/>
                <a:gdLst/>
                <a:ahLst/>
                <a:cxnLst/>
                <a:rect l="0" t="0" r="r" b="b"/>
                <a:pathLst>
                  <a:path w="21600" h="21600">
                    <a:moveTo>
                      <a:pt x="20956" y="0"/>
                    </a:moveTo>
                    <a:lnTo>
                      <a:pt x="21600" y="298"/>
                    </a:lnTo>
                    <a:lnTo>
                      <a:pt x="644" y="21600"/>
                    </a:lnTo>
                    <a:lnTo>
                      <a:pt x="0" y="21302"/>
                    </a:lnTo>
                    <a:close/>
                    <a:moveTo>
                      <a:pt x="20956"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71" name="AutoShape 73"/>
              <p:cNvSpPr>
                <a:spLocks/>
              </p:cNvSpPr>
              <p:nvPr/>
            </p:nvSpPr>
            <p:spPr bwMode="auto">
              <a:xfrm>
                <a:off x="7805921" y="674708"/>
                <a:ext cx="284062" cy="419576"/>
              </a:xfrm>
              <a:custGeom>
                <a:avLst/>
                <a:gdLst/>
                <a:ahLst/>
                <a:cxnLst/>
                <a:rect l="0" t="0" r="r" b="b"/>
                <a:pathLst>
                  <a:path w="21378" h="21524">
                    <a:moveTo>
                      <a:pt x="801" y="21524"/>
                    </a:moveTo>
                    <a:cubicBezTo>
                      <a:pt x="650" y="21524"/>
                      <a:pt x="496" y="21495"/>
                      <a:pt x="360" y="21433"/>
                    </a:cubicBezTo>
                    <a:cubicBezTo>
                      <a:pt x="-10" y="21266"/>
                      <a:pt x="-111" y="20927"/>
                      <a:pt x="133" y="20675"/>
                    </a:cubicBezTo>
                    <a:lnTo>
                      <a:pt x="19907" y="246"/>
                    </a:lnTo>
                    <a:cubicBezTo>
                      <a:pt x="20152" y="-7"/>
                      <a:pt x="20649" y="-76"/>
                      <a:pt x="21018" y="91"/>
                    </a:cubicBezTo>
                    <a:cubicBezTo>
                      <a:pt x="21387" y="257"/>
                      <a:pt x="21489" y="597"/>
                      <a:pt x="21245" y="849"/>
                    </a:cubicBezTo>
                    <a:lnTo>
                      <a:pt x="1471" y="21278"/>
                    </a:lnTo>
                    <a:cubicBezTo>
                      <a:pt x="1316" y="21438"/>
                      <a:pt x="1061" y="21524"/>
                      <a:pt x="801" y="21524"/>
                    </a:cubicBezTo>
                    <a:close/>
                    <a:moveTo>
                      <a:pt x="801" y="21524"/>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72" name="AutoShape 74"/>
              <p:cNvSpPr>
                <a:spLocks/>
              </p:cNvSpPr>
              <p:nvPr/>
            </p:nvSpPr>
            <p:spPr bwMode="auto">
              <a:xfrm>
                <a:off x="7308812" y="930748"/>
                <a:ext cx="398305" cy="191617"/>
              </a:xfrm>
              <a:custGeom>
                <a:avLst/>
                <a:gdLst/>
                <a:ahLst/>
                <a:cxnLst/>
                <a:rect l="0" t="0" r="r" b="b"/>
                <a:pathLst>
                  <a:path w="21441" h="21434">
                    <a:moveTo>
                      <a:pt x="20866" y="21434"/>
                    </a:moveTo>
                    <a:cubicBezTo>
                      <a:pt x="20786" y="21434"/>
                      <a:pt x="20706" y="21400"/>
                      <a:pt x="20629" y="21328"/>
                    </a:cubicBezTo>
                    <a:lnTo>
                      <a:pt x="337" y="2276"/>
                    </a:lnTo>
                    <a:cubicBezTo>
                      <a:pt x="48" y="2005"/>
                      <a:pt x="-80" y="1299"/>
                      <a:pt x="51" y="700"/>
                    </a:cubicBezTo>
                    <a:cubicBezTo>
                      <a:pt x="182" y="101"/>
                      <a:pt x="521" y="-166"/>
                      <a:pt x="811" y="107"/>
                    </a:cubicBezTo>
                    <a:lnTo>
                      <a:pt x="21103" y="19159"/>
                    </a:lnTo>
                    <a:cubicBezTo>
                      <a:pt x="21392" y="19430"/>
                      <a:pt x="21520" y="20135"/>
                      <a:pt x="21389" y="20735"/>
                    </a:cubicBezTo>
                    <a:cubicBezTo>
                      <a:pt x="21293" y="21174"/>
                      <a:pt x="21084" y="21434"/>
                      <a:pt x="20866" y="21434"/>
                    </a:cubicBezTo>
                    <a:close/>
                    <a:moveTo>
                      <a:pt x="20866" y="21434"/>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73" name="AutoShape 75"/>
              <p:cNvSpPr>
                <a:spLocks/>
              </p:cNvSpPr>
              <p:nvPr/>
            </p:nvSpPr>
            <p:spPr bwMode="auto">
              <a:xfrm>
                <a:off x="7699398" y="1208263"/>
                <a:ext cx="84909" cy="381583"/>
              </a:xfrm>
              <a:custGeom>
                <a:avLst/>
                <a:gdLst/>
                <a:ahLst/>
                <a:cxnLst/>
                <a:rect l="0" t="0" r="r" b="b"/>
                <a:pathLst>
                  <a:path w="21176" h="21552">
                    <a:moveTo>
                      <a:pt x="2652" y="21552"/>
                    </a:moveTo>
                    <a:cubicBezTo>
                      <a:pt x="2498" y="21552"/>
                      <a:pt x="2343" y="21549"/>
                      <a:pt x="2188" y="21543"/>
                    </a:cubicBezTo>
                    <a:cubicBezTo>
                      <a:pt x="750" y="21485"/>
                      <a:pt x="-212" y="21175"/>
                      <a:pt x="40" y="20849"/>
                    </a:cubicBezTo>
                    <a:lnTo>
                      <a:pt x="15921" y="494"/>
                    </a:lnTo>
                    <a:cubicBezTo>
                      <a:pt x="16177" y="168"/>
                      <a:pt x="17559" y="-48"/>
                      <a:pt x="18988" y="9"/>
                    </a:cubicBezTo>
                    <a:cubicBezTo>
                      <a:pt x="20426" y="66"/>
                      <a:pt x="21388" y="377"/>
                      <a:pt x="21136" y="702"/>
                    </a:cubicBezTo>
                    <a:lnTo>
                      <a:pt x="5255" y="21057"/>
                    </a:lnTo>
                    <a:cubicBezTo>
                      <a:pt x="5029" y="21347"/>
                      <a:pt x="3912" y="21552"/>
                      <a:pt x="2652" y="21552"/>
                    </a:cubicBezTo>
                    <a:close/>
                    <a:moveTo>
                      <a:pt x="2652" y="21552"/>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74" name="AutoShape 76"/>
              <p:cNvSpPr>
                <a:spLocks/>
              </p:cNvSpPr>
              <p:nvPr/>
            </p:nvSpPr>
            <p:spPr bwMode="auto">
              <a:xfrm>
                <a:off x="8330818" y="605329"/>
                <a:ext cx="396761" cy="396450"/>
              </a:xfrm>
              <a:custGeom>
                <a:avLst/>
                <a:gdLst/>
                <a:ahLst/>
                <a:cxnLst/>
                <a:rect l="0" t="0" r="r" b="b"/>
                <a:pathLst>
                  <a:path w="21488" h="21544">
                    <a:moveTo>
                      <a:pt x="20912" y="21544"/>
                    </a:moveTo>
                    <a:cubicBezTo>
                      <a:pt x="20765" y="21544"/>
                      <a:pt x="20618" y="21488"/>
                      <a:pt x="20505" y="21375"/>
                    </a:cubicBezTo>
                    <a:lnTo>
                      <a:pt x="169" y="985"/>
                    </a:lnTo>
                    <a:cubicBezTo>
                      <a:pt x="-56" y="760"/>
                      <a:pt x="-56" y="394"/>
                      <a:pt x="169" y="169"/>
                    </a:cubicBezTo>
                    <a:cubicBezTo>
                      <a:pt x="394" y="-56"/>
                      <a:pt x="758" y="-56"/>
                      <a:pt x="983" y="169"/>
                    </a:cubicBezTo>
                    <a:lnTo>
                      <a:pt x="21319" y="20559"/>
                    </a:lnTo>
                    <a:cubicBezTo>
                      <a:pt x="21544" y="20784"/>
                      <a:pt x="21544" y="21150"/>
                      <a:pt x="21319" y="21375"/>
                    </a:cubicBezTo>
                    <a:cubicBezTo>
                      <a:pt x="21207" y="21488"/>
                      <a:pt x="21060" y="21544"/>
                      <a:pt x="20912" y="21544"/>
                    </a:cubicBezTo>
                    <a:close/>
                    <a:moveTo>
                      <a:pt x="20912" y="21544"/>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75" name="AutoShape 77"/>
              <p:cNvSpPr>
                <a:spLocks/>
              </p:cNvSpPr>
              <p:nvPr/>
            </p:nvSpPr>
            <p:spPr bwMode="auto">
              <a:xfrm>
                <a:off x="8273698" y="121329"/>
                <a:ext cx="175995" cy="221351"/>
              </a:xfrm>
              <a:custGeom>
                <a:avLst/>
                <a:gdLst/>
                <a:ahLst/>
                <a:cxnLst/>
                <a:rect l="0" t="0" r="r" b="b"/>
                <a:pathLst>
                  <a:path w="21274" h="21467">
                    <a:moveTo>
                      <a:pt x="1276" y="21467"/>
                    </a:moveTo>
                    <a:cubicBezTo>
                      <a:pt x="1000" y="21467"/>
                      <a:pt x="722" y="21395"/>
                      <a:pt x="488" y="21245"/>
                    </a:cubicBezTo>
                    <a:cubicBezTo>
                      <a:pt x="-66" y="20891"/>
                      <a:pt x="-163" y="20238"/>
                      <a:pt x="273" y="19786"/>
                    </a:cubicBezTo>
                    <a:lnTo>
                      <a:pt x="18994" y="397"/>
                    </a:lnTo>
                    <a:cubicBezTo>
                      <a:pt x="19430" y="-54"/>
                      <a:pt x="20233" y="-133"/>
                      <a:pt x="20786" y="222"/>
                    </a:cubicBezTo>
                    <a:cubicBezTo>
                      <a:pt x="21340" y="576"/>
                      <a:pt x="21437" y="1229"/>
                      <a:pt x="21001" y="1680"/>
                    </a:cubicBezTo>
                    <a:lnTo>
                      <a:pt x="2280" y="21070"/>
                    </a:lnTo>
                    <a:cubicBezTo>
                      <a:pt x="2029" y="21331"/>
                      <a:pt x="1654" y="21467"/>
                      <a:pt x="1276" y="21467"/>
                    </a:cubicBezTo>
                    <a:close/>
                    <a:moveTo>
                      <a:pt x="1276" y="21467"/>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76" name="AutoShape 81"/>
              <p:cNvSpPr>
                <a:spLocks/>
              </p:cNvSpPr>
              <p:nvPr/>
            </p:nvSpPr>
            <p:spPr bwMode="auto">
              <a:xfrm>
                <a:off x="4769234" y="2491770"/>
                <a:ext cx="511003" cy="47904"/>
              </a:xfrm>
              <a:custGeom>
                <a:avLst/>
                <a:gdLst/>
                <a:ahLst/>
                <a:cxnLst/>
                <a:rect l="0" t="0" r="r" b="b"/>
                <a:pathLst>
                  <a:path w="21573" h="21486">
                    <a:moveTo>
                      <a:pt x="449" y="21486"/>
                    </a:moveTo>
                    <a:cubicBezTo>
                      <a:pt x="213" y="21486"/>
                      <a:pt x="14" y="19595"/>
                      <a:pt x="0" y="17149"/>
                    </a:cubicBezTo>
                    <a:cubicBezTo>
                      <a:pt x="-14" y="14610"/>
                      <a:pt x="175" y="12431"/>
                      <a:pt x="423" y="12284"/>
                    </a:cubicBezTo>
                    <a:lnTo>
                      <a:pt x="21097" y="6"/>
                    </a:lnTo>
                    <a:cubicBezTo>
                      <a:pt x="21347" y="-114"/>
                      <a:pt x="21558" y="1798"/>
                      <a:pt x="21572" y="4337"/>
                    </a:cubicBezTo>
                    <a:cubicBezTo>
                      <a:pt x="21586" y="6875"/>
                      <a:pt x="21397" y="9055"/>
                      <a:pt x="21149" y="9202"/>
                    </a:cubicBezTo>
                    <a:lnTo>
                      <a:pt x="475" y="21480"/>
                    </a:lnTo>
                    <a:cubicBezTo>
                      <a:pt x="466" y="21483"/>
                      <a:pt x="458" y="21486"/>
                      <a:pt x="449" y="21486"/>
                    </a:cubicBezTo>
                    <a:close/>
                    <a:moveTo>
                      <a:pt x="449" y="21486"/>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77" name="AutoShape 82"/>
              <p:cNvSpPr>
                <a:spLocks/>
              </p:cNvSpPr>
              <p:nvPr/>
            </p:nvSpPr>
            <p:spPr bwMode="auto">
              <a:xfrm>
                <a:off x="4698219" y="2590882"/>
                <a:ext cx="84909" cy="809418"/>
              </a:xfrm>
              <a:custGeom>
                <a:avLst/>
                <a:gdLst/>
                <a:ahLst/>
                <a:cxnLst/>
                <a:rect l="0" t="0" r="r" b="b"/>
                <a:pathLst>
                  <a:path w="21379" h="21588">
                    <a:moveTo>
                      <a:pt x="18705" y="21588"/>
                    </a:moveTo>
                    <a:cubicBezTo>
                      <a:pt x="17328" y="21588"/>
                      <a:pt x="16158" y="21475"/>
                      <a:pt x="16044" y="21327"/>
                    </a:cubicBezTo>
                    <a:lnTo>
                      <a:pt x="9" y="307"/>
                    </a:lnTo>
                    <a:cubicBezTo>
                      <a:pt x="-110" y="150"/>
                      <a:pt x="986" y="13"/>
                      <a:pt x="2457" y="1"/>
                    </a:cubicBezTo>
                    <a:cubicBezTo>
                      <a:pt x="3927" y="-12"/>
                      <a:pt x="5217" y="104"/>
                      <a:pt x="5336" y="261"/>
                    </a:cubicBezTo>
                    <a:lnTo>
                      <a:pt x="21371" y="21281"/>
                    </a:lnTo>
                    <a:cubicBezTo>
                      <a:pt x="21490" y="21437"/>
                      <a:pt x="20394" y="21574"/>
                      <a:pt x="18923" y="21587"/>
                    </a:cubicBezTo>
                    <a:cubicBezTo>
                      <a:pt x="18851" y="21588"/>
                      <a:pt x="18778" y="21588"/>
                      <a:pt x="18705" y="21588"/>
                    </a:cubicBezTo>
                    <a:close/>
                    <a:moveTo>
                      <a:pt x="18705" y="21588"/>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78" name="AutoShape 83"/>
              <p:cNvSpPr>
                <a:spLocks/>
              </p:cNvSpPr>
              <p:nvPr/>
            </p:nvSpPr>
            <p:spPr bwMode="auto">
              <a:xfrm>
                <a:off x="4153251" y="2569407"/>
                <a:ext cx="503284" cy="454266"/>
              </a:xfrm>
              <a:custGeom>
                <a:avLst/>
                <a:gdLst/>
                <a:ahLst/>
                <a:cxnLst/>
                <a:rect l="0" t="0" r="r" b="b"/>
                <a:pathLst>
                  <a:path w="21499" h="21544">
                    <a:moveTo>
                      <a:pt x="448" y="21544"/>
                    </a:moveTo>
                    <a:cubicBezTo>
                      <a:pt x="325" y="21544"/>
                      <a:pt x="203" y="21488"/>
                      <a:pt x="114" y="21379"/>
                    </a:cubicBezTo>
                    <a:cubicBezTo>
                      <a:pt x="-51" y="21175"/>
                      <a:pt x="-36" y="20860"/>
                      <a:pt x="148" y="20677"/>
                    </a:cubicBezTo>
                    <a:lnTo>
                      <a:pt x="20751" y="128"/>
                    </a:lnTo>
                    <a:cubicBezTo>
                      <a:pt x="20935" y="-56"/>
                      <a:pt x="21218" y="-39"/>
                      <a:pt x="21384" y="165"/>
                    </a:cubicBezTo>
                    <a:cubicBezTo>
                      <a:pt x="21549" y="370"/>
                      <a:pt x="21534" y="684"/>
                      <a:pt x="21350" y="867"/>
                    </a:cubicBezTo>
                    <a:lnTo>
                      <a:pt x="747" y="21417"/>
                    </a:lnTo>
                    <a:cubicBezTo>
                      <a:pt x="662" y="21502"/>
                      <a:pt x="555" y="21544"/>
                      <a:pt x="448" y="21544"/>
                    </a:cubicBezTo>
                    <a:close/>
                    <a:moveTo>
                      <a:pt x="448" y="21544"/>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79" name="AutoShape 84"/>
              <p:cNvSpPr>
                <a:spLocks/>
              </p:cNvSpPr>
              <p:nvPr/>
            </p:nvSpPr>
            <p:spPr bwMode="auto">
              <a:xfrm>
                <a:off x="6663497" y="3719112"/>
                <a:ext cx="277887" cy="256041"/>
              </a:xfrm>
              <a:custGeom>
                <a:avLst/>
                <a:gdLst/>
                <a:ahLst/>
                <a:cxnLst/>
                <a:rect l="0" t="0" r="r" b="b"/>
                <a:pathLst>
                  <a:path w="21423" h="21504">
                    <a:moveTo>
                      <a:pt x="804" y="21504"/>
                    </a:moveTo>
                    <a:cubicBezTo>
                      <a:pt x="587" y="21504"/>
                      <a:pt x="370" y="21409"/>
                      <a:pt x="212" y="21222"/>
                    </a:cubicBezTo>
                    <a:cubicBezTo>
                      <a:pt x="-88" y="20868"/>
                      <a:pt x="-67" y="20316"/>
                      <a:pt x="260" y="19990"/>
                    </a:cubicBezTo>
                    <a:lnTo>
                      <a:pt x="20076" y="230"/>
                    </a:lnTo>
                    <a:cubicBezTo>
                      <a:pt x="20403" y="-96"/>
                      <a:pt x="20910" y="-73"/>
                      <a:pt x="21212" y="283"/>
                    </a:cubicBezTo>
                    <a:cubicBezTo>
                      <a:pt x="21512" y="637"/>
                      <a:pt x="21490" y="1188"/>
                      <a:pt x="21163" y="1514"/>
                    </a:cubicBezTo>
                    <a:lnTo>
                      <a:pt x="1346" y="21275"/>
                    </a:lnTo>
                    <a:cubicBezTo>
                      <a:pt x="1192" y="21428"/>
                      <a:pt x="998" y="21504"/>
                      <a:pt x="804" y="21504"/>
                    </a:cubicBezTo>
                    <a:close/>
                    <a:moveTo>
                      <a:pt x="804" y="21504"/>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80" name="AutoShape 85"/>
              <p:cNvSpPr>
                <a:spLocks/>
              </p:cNvSpPr>
              <p:nvPr/>
            </p:nvSpPr>
            <p:spPr bwMode="auto">
              <a:xfrm>
                <a:off x="5982674" y="4023057"/>
                <a:ext cx="492477" cy="57816"/>
              </a:xfrm>
              <a:custGeom>
                <a:avLst/>
                <a:gdLst/>
                <a:ahLst/>
                <a:cxnLst/>
                <a:rect l="0" t="0" r="r" b="b"/>
                <a:pathLst>
                  <a:path w="21564" h="21434">
                    <a:moveTo>
                      <a:pt x="21100" y="21434"/>
                    </a:moveTo>
                    <a:cubicBezTo>
                      <a:pt x="21088" y="21434"/>
                      <a:pt x="21076" y="21431"/>
                      <a:pt x="21064" y="21423"/>
                    </a:cubicBezTo>
                    <a:lnTo>
                      <a:pt x="430" y="8008"/>
                    </a:lnTo>
                    <a:cubicBezTo>
                      <a:pt x="174" y="7843"/>
                      <a:pt x="-18" y="5916"/>
                      <a:pt x="1" y="3709"/>
                    </a:cubicBezTo>
                    <a:cubicBezTo>
                      <a:pt x="20" y="1504"/>
                      <a:pt x="242" y="-166"/>
                      <a:pt x="500" y="13"/>
                    </a:cubicBezTo>
                    <a:lnTo>
                      <a:pt x="21134" y="13425"/>
                    </a:lnTo>
                    <a:cubicBezTo>
                      <a:pt x="21390" y="13591"/>
                      <a:pt x="21582" y="15518"/>
                      <a:pt x="21563" y="17725"/>
                    </a:cubicBezTo>
                    <a:cubicBezTo>
                      <a:pt x="21545" y="19833"/>
                      <a:pt x="21340" y="21434"/>
                      <a:pt x="21100" y="21434"/>
                    </a:cubicBezTo>
                    <a:close/>
                    <a:moveTo>
                      <a:pt x="21100" y="21434"/>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81" name="AutoShape 86"/>
              <p:cNvSpPr>
                <a:spLocks/>
              </p:cNvSpPr>
              <p:nvPr/>
            </p:nvSpPr>
            <p:spPr bwMode="auto">
              <a:xfrm>
                <a:off x="4918984" y="2732943"/>
                <a:ext cx="503284" cy="708654"/>
              </a:xfrm>
              <a:custGeom>
                <a:avLst/>
                <a:gdLst/>
                <a:ahLst/>
                <a:cxnLst/>
                <a:rect l="0" t="0" r="r" b="b"/>
                <a:pathLst>
                  <a:path w="21477" h="21556">
                    <a:moveTo>
                      <a:pt x="453" y="21556"/>
                    </a:moveTo>
                    <a:cubicBezTo>
                      <a:pt x="363" y="21556"/>
                      <a:pt x="272" y="21537"/>
                      <a:pt x="193" y="21498"/>
                    </a:cubicBezTo>
                    <a:cubicBezTo>
                      <a:pt x="-12" y="21395"/>
                      <a:pt x="-62" y="21193"/>
                      <a:pt x="82" y="21047"/>
                    </a:cubicBezTo>
                    <a:lnTo>
                      <a:pt x="20651" y="138"/>
                    </a:lnTo>
                    <a:cubicBezTo>
                      <a:pt x="20795" y="-8"/>
                      <a:pt x="21078" y="-44"/>
                      <a:pt x="21283" y="59"/>
                    </a:cubicBezTo>
                    <a:cubicBezTo>
                      <a:pt x="21488" y="161"/>
                      <a:pt x="21538" y="363"/>
                      <a:pt x="21394" y="509"/>
                    </a:cubicBezTo>
                    <a:lnTo>
                      <a:pt x="825" y="21418"/>
                    </a:lnTo>
                    <a:cubicBezTo>
                      <a:pt x="737" y="21508"/>
                      <a:pt x="596" y="21556"/>
                      <a:pt x="453" y="21556"/>
                    </a:cubicBezTo>
                    <a:close/>
                    <a:moveTo>
                      <a:pt x="453" y="21556"/>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82" name="AutoShape 88"/>
              <p:cNvSpPr>
                <a:spLocks/>
              </p:cNvSpPr>
              <p:nvPr/>
            </p:nvSpPr>
            <p:spPr bwMode="auto">
              <a:xfrm>
                <a:off x="8160999" y="2414131"/>
                <a:ext cx="531073" cy="652491"/>
              </a:xfrm>
              <a:custGeom>
                <a:avLst/>
                <a:gdLst/>
                <a:ahLst/>
                <a:cxnLst/>
                <a:rect l="0" t="0" r="r" b="b"/>
                <a:pathLst>
                  <a:path w="21493" h="21556">
                    <a:moveTo>
                      <a:pt x="429" y="21556"/>
                    </a:moveTo>
                    <a:cubicBezTo>
                      <a:pt x="334" y="21556"/>
                      <a:pt x="239" y="21530"/>
                      <a:pt x="159" y="21478"/>
                    </a:cubicBezTo>
                    <a:cubicBezTo>
                      <a:pt x="-25" y="21356"/>
                      <a:pt x="-54" y="21134"/>
                      <a:pt x="95" y="20984"/>
                    </a:cubicBezTo>
                    <a:lnTo>
                      <a:pt x="20728" y="131"/>
                    </a:lnTo>
                    <a:cubicBezTo>
                      <a:pt x="20877" y="-20"/>
                      <a:pt x="21149" y="-44"/>
                      <a:pt x="21333" y="78"/>
                    </a:cubicBezTo>
                    <a:cubicBezTo>
                      <a:pt x="21518" y="200"/>
                      <a:pt x="21546" y="422"/>
                      <a:pt x="21397" y="572"/>
                    </a:cubicBezTo>
                    <a:lnTo>
                      <a:pt x="764" y="21425"/>
                    </a:lnTo>
                    <a:cubicBezTo>
                      <a:pt x="679" y="21511"/>
                      <a:pt x="554" y="21556"/>
                      <a:pt x="429" y="21556"/>
                    </a:cubicBezTo>
                    <a:close/>
                    <a:moveTo>
                      <a:pt x="429" y="21556"/>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83" name="AutoShape 89"/>
              <p:cNvSpPr>
                <a:spLocks/>
              </p:cNvSpPr>
              <p:nvPr/>
            </p:nvSpPr>
            <p:spPr bwMode="auto">
              <a:xfrm>
                <a:off x="8188787" y="3187208"/>
                <a:ext cx="452339" cy="213092"/>
              </a:xfrm>
              <a:custGeom>
                <a:avLst/>
                <a:gdLst/>
                <a:ahLst/>
                <a:cxnLst/>
                <a:rect l="0" t="0" r="r" b="b"/>
                <a:pathLst>
                  <a:path w="21459" h="21452">
                    <a:moveTo>
                      <a:pt x="20947" y="21452"/>
                    </a:moveTo>
                    <a:cubicBezTo>
                      <a:pt x="20877" y="21452"/>
                      <a:pt x="20806" y="21422"/>
                      <a:pt x="20738" y="21358"/>
                    </a:cubicBezTo>
                    <a:lnTo>
                      <a:pt x="301" y="2052"/>
                    </a:lnTo>
                    <a:cubicBezTo>
                      <a:pt x="44" y="1808"/>
                      <a:pt x="-71" y="1173"/>
                      <a:pt x="45" y="633"/>
                    </a:cubicBezTo>
                    <a:cubicBezTo>
                      <a:pt x="160" y="93"/>
                      <a:pt x="464" y="-148"/>
                      <a:pt x="720" y="95"/>
                    </a:cubicBezTo>
                    <a:lnTo>
                      <a:pt x="21157" y="19401"/>
                    </a:lnTo>
                    <a:cubicBezTo>
                      <a:pt x="21414" y="19644"/>
                      <a:pt x="21529" y="20279"/>
                      <a:pt x="21413" y="20819"/>
                    </a:cubicBezTo>
                    <a:cubicBezTo>
                      <a:pt x="21328" y="21217"/>
                      <a:pt x="21142" y="21452"/>
                      <a:pt x="20947" y="21452"/>
                    </a:cubicBezTo>
                    <a:close/>
                    <a:moveTo>
                      <a:pt x="20947" y="21452"/>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84" name="AutoShape 90"/>
              <p:cNvSpPr>
                <a:spLocks/>
              </p:cNvSpPr>
              <p:nvPr/>
            </p:nvSpPr>
            <p:spPr bwMode="auto">
              <a:xfrm>
                <a:off x="8216576" y="3506020"/>
                <a:ext cx="423006" cy="284122"/>
              </a:xfrm>
              <a:custGeom>
                <a:avLst/>
                <a:gdLst/>
                <a:ahLst/>
                <a:cxnLst/>
                <a:rect l="0" t="0" r="r" b="b"/>
                <a:pathLst>
                  <a:path w="21453" h="21491">
                    <a:moveTo>
                      <a:pt x="528" y="21491"/>
                    </a:moveTo>
                    <a:cubicBezTo>
                      <a:pt x="356" y="21491"/>
                      <a:pt x="188" y="21366"/>
                      <a:pt x="87" y="21136"/>
                    </a:cubicBezTo>
                    <a:cubicBezTo>
                      <a:pt x="-73" y="20772"/>
                      <a:pt x="-5" y="20285"/>
                      <a:pt x="239" y="20047"/>
                    </a:cubicBezTo>
                    <a:lnTo>
                      <a:pt x="20637" y="128"/>
                    </a:lnTo>
                    <a:cubicBezTo>
                      <a:pt x="20881" y="-109"/>
                      <a:pt x="21208" y="-9"/>
                      <a:pt x="21367" y="355"/>
                    </a:cubicBezTo>
                    <a:cubicBezTo>
                      <a:pt x="21527" y="718"/>
                      <a:pt x="21459" y="1205"/>
                      <a:pt x="21215" y="1443"/>
                    </a:cubicBezTo>
                    <a:lnTo>
                      <a:pt x="817" y="21363"/>
                    </a:lnTo>
                    <a:cubicBezTo>
                      <a:pt x="728" y="21450"/>
                      <a:pt x="627" y="21491"/>
                      <a:pt x="528" y="21491"/>
                    </a:cubicBezTo>
                    <a:close/>
                    <a:moveTo>
                      <a:pt x="528" y="2149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85" name="AutoShape 91"/>
              <p:cNvSpPr>
                <a:spLocks/>
              </p:cNvSpPr>
              <p:nvPr/>
            </p:nvSpPr>
            <p:spPr bwMode="auto">
              <a:xfrm>
                <a:off x="5911659" y="4208066"/>
                <a:ext cx="795065" cy="525296"/>
              </a:xfrm>
              <a:custGeom>
                <a:avLst/>
                <a:gdLst/>
                <a:ahLst/>
                <a:cxnLst/>
                <a:rect l="0" t="0" r="r" b="b"/>
                <a:pathLst>
                  <a:path w="21520" h="21539">
                    <a:moveTo>
                      <a:pt x="21231" y="21539"/>
                    </a:moveTo>
                    <a:cubicBezTo>
                      <a:pt x="21177" y="21539"/>
                      <a:pt x="21123" y="21516"/>
                      <a:pt x="21074" y="21468"/>
                    </a:cubicBezTo>
                    <a:lnTo>
                      <a:pt x="131" y="803"/>
                    </a:lnTo>
                    <a:cubicBezTo>
                      <a:pt x="-2" y="671"/>
                      <a:pt x="-40" y="400"/>
                      <a:pt x="47" y="199"/>
                    </a:cubicBezTo>
                    <a:cubicBezTo>
                      <a:pt x="134" y="-3"/>
                      <a:pt x="312" y="-61"/>
                      <a:pt x="446" y="71"/>
                    </a:cubicBezTo>
                    <a:lnTo>
                      <a:pt x="21389" y="20737"/>
                    </a:lnTo>
                    <a:cubicBezTo>
                      <a:pt x="21522" y="20868"/>
                      <a:pt x="21560" y="21139"/>
                      <a:pt x="21473" y="21341"/>
                    </a:cubicBezTo>
                    <a:cubicBezTo>
                      <a:pt x="21418" y="21469"/>
                      <a:pt x="21325" y="21539"/>
                      <a:pt x="21231" y="21539"/>
                    </a:cubicBezTo>
                    <a:close/>
                    <a:moveTo>
                      <a:pt x="21231" y="2153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86" name="AutoShape 93"/>
              <p:cNvSpPr>
                <a:spLocks/>
              </p:cNvSpPr>
              <p:nvPr/>
            </p:nvSpPr>
            <p:spPr bwMode="auto">
              <a:xfrm>
                <a:off x="6394873" y="334422"/>
                <a:ext cx="112699" cy="113979"/>
              </a:xfrm>
              <a:custGeom>
                <a:avLst/>
                <a:gdLst/>
                <a:ahLst/>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87" name="AutoShape 95"/>
              <p:cNvSpPr>
                <a:spLocks/>
              </p:cNvSpPr>
              <p:nvPr/>
            </p:nvSpPr>
            <p:spPr bwMode="auto">
              <a:xfrm>
                <a:off x="3883084" y="5002619"/>
                <a:ext cx="112698" cy="113979"/>
              </a:xfrm>
              <a:custGeom>
                <a:avLst/>
                <a:gdLst/>
                <a:ahLst/>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88" name="AutoShape 100"/>
              <p:cNvSpPr>
                <a:spLocks/>
              </p:cNvSpPr>
              <p:nvPr/>
            </p:nvSpPr>
            <p:spPr bwMode="auto">
              <a:xfrm>
                <a:off x="8792420" y="3824832"/>
                <a:ext cx="112698" cy="113980"/>
              </a:xfrm>
              <a:custGeom>
                <a:avLst/>
                <a:gdLst/>
                <a:ahLst/>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89" name="AutoShape 101"/>
              <p:cNvSpPr>
                <a:spLocks/>
              </p:cNvSpPr>
              <p:nvPr/>
            </p:nvSpPr>
            <p:spPr bwMode="auto">
              <a:xfrm>
                <a:off x="8614881" y="4832475"/>
                <a:ext cx="112699" cy="113980"/>
              </a:xfrm>
              <a:custGeom>
                <a:avLst/>
                <a:gdLst/>
                <a:ahLst/>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90" name="AutoShape 102"/>
              <p:cNvSpPr>
                <a:spLocks/>
              </p:cNvSpPr>
              <p:nvPr/>
            </p:nvSpPr>
            <p:spPr bwMode="auto">
              <a:xfrm>
                <a:off x="8238189" y="1107499"/>
                <a:ext cx="114242" cy="113979"/>
              </a:xfrm>
              <a:custGeom>
                <a:avLst/>
                <a:gdLst/>
                <a:ahLst/>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91" name="AutoShape 103"/>
              <p:cNvSpPr>
                <a:spLocks/>
              </p:cNvSpPr>
              <p:nvPr/>
            </p:nvSpPr>
            <p:spPr bwMode="auto">
              <a:xfrm>
                <a:off x="8869611" y="129589"/>
                <a:ext cx="114242" cy="113979"/>
              </a:xfrm>
              <a:custGeom>
                <a:avLst/>
                <a:gdLst/>
                <a:ahLst/>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92" name="AutoShape 104"/>
              <p:cNvSpPr>
                <a:spLocks/>
              </p:cNvSpPr>
              <p:nvPr/>
            </p:nvSpPr>
            <p:spPr bwMode="auto">
              <a:xfrm>
                <a:off x="8358607" y="185753"/>
                <a:ext cx="572756" cy="267604"/>
              </a:xfrm>
              <a:custGeom>
                <a:avLst/>
                <a:gdLst/>
                <a:ahLst/>
                <a:cxnLst/>
                <a:rect l="0" t="0" r="r" b="b"/>
                <a:pathLst>
                  <a:path w="21600" h="21600">
                    <a:moveTo>
                      <a:pt x="21381" y="0"/>
                    </a:moveTo>
                    <a:lnTo>
                      <a:pt x="21600" y="1042"/>
                    </a:lnTo>
                    <a:lnTo>
                      <a:pt x="219" y="21600"/>
                    </a:lnTo>
                    <a:lnTo>
                      <a:pt x="0" y="20558"/>
                    </a:lnTo>
                    <a:close/>
                    <a:moveTo>
                      <a:pt x="21381"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93" name="AutoShape 105"/>
              <p:cNvSpPr>
                <a:spLocks/>
              </p:cNvSpPr>
              <p:nvPr/>
            </p:nvSpPr>
            <p:spPr bwMode="auto">
              <a:xfrm>
                <a:off x="6898157" y="164278"/>
                <a:ext cx="126593" cy="338635"/>
              </a:xfrm>
              <a:custGeom>
                <a:avLst/>
                <a:gdLst/>
                <a:ahLst/>
                <a:cxnLst/>
                <a:rect l="0" t="0" r="r" b="b"/>
                <a:pathLst>
                  <a:path w="21600" h="21600">
                    <a:moveTo>
                      <a:pt x="2284" y="0"/>
                    </a:moveTo>
                    <a:lnTo>
                      <a:pt x="21600" y="21308"/>
                    </a:lnTo>
                    <a:lnTo>
                      <a:pt x="19316" y="21600"/>
                    </a:lnTo>
                    <a:lnTo>
                      <a:pt x="0" y="292"/>
                    </a:lnTo>
                    <a:close/>
                    <a:moveTo>
                      <a:pt x="2284"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94" name="AutoShape 106"/>
              <p:cNvSpPr>
                <a:spLocks/>
              </p:cNvSpPr>
              <p:nvPr/>
            </p:nvSpPr>
            <p:spPr bwMode="auto">
              <a:xfrm>
                <a:off x="6464345" y="420319"/>
                <a:ext cx="382866" cy="211440"/>
              </a:xfrm>
              <a:custGeom>
                <a:avLst/>
                <a:gdLst/>
                <a:ahLst/>
                <a:cxnLst/>
                <a:rect l="0" t="0" r="r" b="b"/>
                <a:pathLst>
                  <a:path w="21600" h="21600">
                    <a:moveTo>
                      <a:pt x="374" y="0"/>
                    </a:moveTo>
                    <a:lnTo>
                      <a:pt x="21600" y="20317"/>
                    </a:lnTo>
                    <a:lnTo>
                      <a:pt x="21226" y="21600"/>
                    </a:lnTo>
                    <a:lnTo>
                      <a:pt x="0" y="1283"/>
                    </a:lnTo>
                    <a:close/>
                    <a:moveTo>
                      <a:pt x="374"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95" name="AutoShape 107"/>
              <p:cNvSpPr>
                <a:spLocks/>
              </p:cNvSpPr>
              <p:nvPr/>
            </p:nvSpPr>
            <p:spPr bwMode="auto">
              <a:xfrm>
                <a:off x="5712506" y="1646010"/>
                <a:ext cx="128137" cy="422880"/>
              </a:xfrm>
              <a:custGeom>
                <a:avLst/>
                <a:gdLst/>
                <a:ahLst/>
                <a:cxnLst/>
                <a:rect l="0" t="0" r="r" b="b"/>
                <a:pathLst>
                  <a:path w="21600" h="21600">
                    <a:moveTo>
                      <a:pt x="19274" y="0"/>
                    </a:moveTo>
                    <a:lnTo>
                      <a:pt x="21600" y="190"/>
                    </a:lnTo>
                    <a:lnTo>
                      <a:pt x="2326" y="21600"/>
                    </a:lnTo>
                    <a:lnTo>
                      <a:pt x="0" y="21410"/>
                    </a:lnTo>
                    <a:close/>
                    <a:moveTo>
                      <a:pt x="19274"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96" name="AutoShape 111"/>
              <p:cNvSpPr>
                <a:spLocks/>
              </p:cNvSpPr>
              <p:nvPr/>
            </p:nvSpPr>
            <p:spPr bwMode="auto">
              <a:xfrm>
                <a:off x="4046728" y="4257623"/>
                <a:ext cx="237748" cy="251085"/>
              </a:xfrm>
              <a:custGeom>
                <a:avLst/>
                <a:gdLst/>
                <a:ahLst/>
                <a:cxnLst/>
                <a:rect l="0" t="0" r="r" b="b"/>
                <a:pathLst>
                  <a:path w="21600" h="21600">
                    <a:moveTo>
                      <a:pt x="20664" y="21600"/>
                    </a:moveTo>
                    <a:lnTo>
                      <a:pt x="0" y="839"/>
                    </a:lnTo>
                    <a:lnTo>
                      <a:pt x="935" y="0"/>
                    </a:lnTo>
                    <a:lnTo>
                      <a:pt x="21600" y="20761"/>
                    </a:lnTo>
                    <a:close/>
                    <a:moveTo>
                      <a:pt x="20664" y="2160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97" name="AutoShape 112"/>
              <p:cNvSpPr>
                <a:spLocks/>
              </p:cNvSpPr>
              <p:nvPr/>
            </p:nvSpPr>
            <p:spPr bwMode="auto">
              <a:xfrm>
                <a:off x="3940205" y="4683806"/>
                <a:ext cx="311851" cy="386539"/>
              </a:xfrm>
              <a:custGeom>
                <a:avLst/>
                <a:gdLst/>
                <a:ahLst/>
                <a:cxnLst/>
                <a:rect l="0" t="0" r="r" b="b"/>
                <a:pathLst>
                  <a:path w="21600" h="21600">
                    <a:moveTo>
                      <a:pt x="777" y="21600"/>
                    </a:moveTo>
                    <a:lnTo>
                      <a:pt x="0" y="21105"/>
                    </a:lnTo>
                    <a:lnTo>
                      <a:pt x="20823" y="0"/>
                    </a:lnTo>
                    <a:lnTo>
                      <a:pt x="21600" y="495"/>
                    </a:lnTo>
                    <a:close/>
                    <a:moveTo>
                      <a:pt x="777" y="2160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98" name="AutoShape 113"/>
              <p:cNvSpPr>
                <a:spLocks/>
              </p:cNvSpPr>
              <p:nvPr/>
            </p:nvSpPr>
            <p:spPr bwMode="auto">
              <a:xfrm>
                <a:off x="5755733" y="4307179"/>
                <a:ext cx="41684" cy="308901"/>
              </a:xfrm>
              <a:custGeom>
                <a:avLst/>
                <a:gdLst/>
                <a:ahLst/>
                <a:cxnLst/>
                <a:rect l="0" t="0" r="r" b="b"/>
                <a:pathLst>
                  <a:path w="21600" h="21600">
                    <a:moveTo>
                      <a:pt x="14424" y="21600"/>
                    </a:moveTo>
                    <a:lnTo>
                      <a:pt x="0" y="101"/>
                    </a:lnTo>
                    <a:lnTo>
                      <a:pt x="7176" y="0"/>
                    </a:lnTo>
                    <a:lnTo>
                      <a:pt x="21600" y="21499"/>
                    </a:lnTo>
                    <a:close/>
                    <a:moveTo>
                      <a:pt x="14424" y="2160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399" name="AutoShape 114"/>
              <p:cNvSpPr>
                <a:spLocks/>
              </p:cNvSpPr>
              <p:nvPr/>
            </p:nvSpPr>
            <p:spPr bwMode="auto">
              <a:xfrm>
                <a:off x="7281023" y="4804394"/>
                <a:ext cx="250098" cy="208136"/>
              </a:xfrm>
              <a:custGeom>
                <a:avLst/>
                <a:gdLst/>
                <a:ahLst/>
                <a:cxnLst/>
                <a:rect l="0" t="0" r="r" b="b"/>
                <a:pathLst>
                  <a:path w="21600" h="21600">
                    <a:moveTo>
                      <a:pt x="20821" y="0"/>
                    </a:moveTo>
                    <a:lnTo>
                      <a:pt x="21600" y="1128"/>
                    </a:lnTo>
                    <a:lnTo>
                      <a:pt x="779" y="21600"/>
                    </a:lnTo>
                    <a:lnTo>
                      <a:pt x="0" y="20472"/>
                    </a:lnTo>
                    <a:close/>
                    <a:moveTo>
                      <a:pt x="20821"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00" name="AutoShape 115"/>
              <p:cNvSpPr>
                <a:spLocks/>
              </p:cNvSpPr>
              <p:nvPr/>
            </p:nvSpPr>
            <p:spPr bwMode="auto">
              <a:xfrm>
                <a:off x="8763087" y="3577050"/>
                <a:ext cx="91086" cy="307249"/>
              </a:xfrm>
              <a:custGeom>
                <a:avLst/>
                <a:gdLst/>
                <a:ahLst/>
                <a:cxnLst/>
                <a:rect l="0" t="0" r="r" b="b"/>
                <a:pathLst>
                  <a:path w="21600" h="21600">
                    <a:moveTo>
                      <a:pt x="3235" y="0"/>
                    </a:moveTo>
                    <a:lnTo>
                      <a:pt x="21600" y="21354"/>
                    </a:lnTo>
                    <a:lnTo>
                      <a:pt x="18365" y="21600"/>
                    </a:lnTo>
                    <a:lnTo>
                      <a:pt x="0" y="246"/>
                    </a:lnTo>
                    <a:close/>
                    <a:moveTo>
                      <a:pt x="3235"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01" name="AutoShape 116"/>
              <p:cNvSpPr>
                <a:spLocks/>
              </p:cNvSpPr>
              <p:nvPr/>
            </p:nvSpPr>
            <p:spPr bwMode="auto">
              <a:xfrm>
                <a:off x="8543865" y="4634250"/>
                <a:ext cx="138943" cy="260996"/>
              </a:xfrm>
              <a:custGeom>
                <a:avLst/>
                <a:gdLst/>
                <a:ahLst/>
                <a:cxnLst/>
                <a:rect l="0" t="0" r="r" b="b"/>
                <a:pathLst>
                  <a:path w="21600" h="21600">
                    <a:moveTo>
                      <a:pt x="1953" y="0"/>
                    </a:moveTo>
                    <a:lnTo>
                      <a:pt x="21600" y="21076"/>
                    </a:lnTo>
                    <a:lnTo>
                      <a:pt x="19647" y="21600"/>
                    </a:lnTo>
                    <a:lnTo>
                      <a:pt x="0" y="524"/>
                    </a:lnTo>
                    <a:close/>
                    <a:moveTo>
                      <a:pt x="1953"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02" name="AutoShape 117"/>
              <p:cNvSpPr>
                <a:spLocks/>
              </p:cNvSpPr>
              <p:nvPr/>
            </p:nvSpPr>
            <p:spPr bwMode="auto">
              <a:xfrm>
                <a:off x="7819816" y="2093667"/>
                <a:ext cx="162100" cy="346894"/>
              </a:xfrm>
              <a:custGeom>
                <a:avLst/>
                <a:gdLst/>
                <a:ahLst/>
                <a:cxnLst/>
                <a:rect l="0" t="0" r="r" b="b"/>
                <a:pathLst>
                  <a:path w="21600" h="21600">
                    <a:moveTo>
                      <a:pt x="1734" y="0"/>
                    </a:moveTo>
                    <a:lnTo>
                      <a:pt x="21600" y="21245"/>
                    </a:lnTo>
                    <a:lnTo>
                      <a:pt x="19866" y="21600"/>
                    </a:lnTo>
                    <a:lnTo>
                      <a:pt x="0" y="355"/>
                    </a:lnTo>
                    <a:close/>
                    <a:moveTo>
                      <a:pt x="1734"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03" name="AutoShape 118"/>
              <p:cNvSpPr>
                <a:spLocks/>
              </p:cNvSpPr>
              <p:nvPr/>
            </p:nvSpPr>
            <p:spPr bwMode="auto">
              <a:xfrm>
                <a:off x="7869218" y="1165314"/>
                <a:ext cx="435356" cy="484000"/>
              </a:xfrm>
              <a:custGeom>
                <a:avLst/>
                <a:gdLst/>
                <a:ahLst/>
                <a:cxnLst/>
                <a:rect l="0" t="0" r="r" b="b"/>
                <a:pathLst>
                  <a:path w="21600" h="21600">
                    <a:moveTo>
                      <a:pt x="21076" y="0"/>
                    </a:moveTo>
                    <a:lnTo>
                      <a:pt x="21600" y="422"/>
                    </a:lnTo>
                    <a:lnTo>
                      <a:pt x="524" y="21600"/>
                    </a:lnTo>
                    <a:lnTo>
                      <a:pt x="0" y="21178"/>
                    </a:lnTo>
                    <a:close/>
                    <a:moveTo>
                      <a:pt x="21076"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04" name="AutoShape 119"/>
              <p:cNvSpPr>
                <a:spLocks/>
              </p:cNvSpPr>
              <p:nvPr/>
            </p:nvSpPr>
            <p:spPr bwMode="auto">
              <a:xfrm>
                <a:off x="7202289" y="1038120"/>
                <a:ext cx="345815" cy="581460"/>
              </a:xfrm>
              <a:custGeom>
                <a:avLst/>
                <a:gdLst/>
                <a:ahLst/>
                <a:cxnLst/>
                <a:rect l="0" t="0" r="r" b="b"/>
                <a:pathLst>
                  <a:path w="21600" h="21600">
                    <a:moveTo>
                      <a:pt x="767" y="0"/>
                    </a:moveTo>
                    <a:lnTo>
                      <a:pt x="21600" y="21335"/>
                    </a:lnTo>
                    <a:lnTo>
                      <a:pt x="20833" y="21600"/>
                    </a:lnTo>
                    <a:lnTo>
                      <a:pt x="0" y="265"/>
                    </a:lnTo>
                    <a:close/>
                    <a:moveTo>
                      <a:pt x="767"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05" name="AutoShape 120"/>
              <p:cNvSpPr>
                <a:spLocks/>
              </p:cNvSpPr>
              <p:nvPr/>
            </p:nvSpPr>
            <p:spPr bwMode="auto">
              <a:xfrm>
                <a:off x="6791634" y="2633831"/>
                <a:ext cx="296413" cy="573200"/>
              </a:xfrm>
              <a:custGeom>
                <a:avLst/>
                <a:gdLst/>
                <a:ahLst/>
                <a:cxnLst/>
                <a:rect l="0" t="0" r="r" b="b"/>
                <a:pathLst>
                  <a:path w="21600" h="21600">
                    <a:moveTo>
                      <a:pt x="925" y="0"/>
                    </a:moveTo>
                    <a:lnTo>
                      <a:pt x="21600" y="21361"/>
                    </a:lnTo>
                    <a:lnTo>
                      <a:pt x="20675" y="21600"/>
                    </a:lnTo>
                    <a:lnTo>
                      <a:pt x="0" y="239"/>
                    </a:lnTo>
                    <a:close/>
                    <a:moveTo>
                      <a:pt x="925" y="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06" name="AutoShape 122"/>
              <p:cNvSpPr>
                <a:spLocks/>
              </p:cNvSpPr>
              <p:nvPr/>
            </p:nvSpPr>
            <p:spPr bwMode="auto">
              <a:xfrm>
                <a:off x="8188787" y="3030281"/>
                <a:ext cx="673104" cy="77638"/>
              </a:xfrm>
              <a:custGeom>
                <a:avLst/>
                <a:gdLst/>
                <a:ahLst/>
                <a:cxnLst/>
                <a:rect l="0" t="0" r="r" b="b"/>
                <a:pathLst>
                  <a:path w="21578" h="21510">
                    <a:moveTo>
                      <a:pt x="227" y="21510"/>
                    </a:moveTo>
                    <a:cubicBezTo>
                      <a:pt x="111" y="21510"/>
                      <a:pt x="13" y="20753"/>
                      <a:pt x="1" y="19744"/>
                    </a:cubicBezTo>
                    <a:cubicBezTo>
                      <a:pt x="-11" y="18668"/>
                      <a:pt x="81" y="17712"/>
                      <a:pt x="205" y="17609"/>
                    </a:cubicBezTo>
                    <a:lnTo>
                      <a:pt x="21329" y="8"/>
                    </a:lnTo>
                    <a:cubicBezTo>
                      <a:pt x="21456" y="-90"/>
                      <a:pt x="21565" y="690"/>
                      <a:pt x="21577" y="1764"/>
                    </a:cubicBezTo>
                    <a:cubicBezTo>
                      <a:pt x="21589" y="2840"/>
                      <a:pt x="21497" y="3796"/>
                      <a:pt x="21373" y="3899"/>
                    </a:cubicBezTo>
                    <a:lnTo>
                      <a:pt x="249" y="21500"/>
                    </a:lnTo>
                    <a:cubicBezTo>
                      <a:pt x="242" y="21506"/>
                      <a:pt x="234" y="21510"/>
                      <a:pt x="227" y="21510"/>
                    </a:cubicBezTo>
                    <a:close/>
                    <a:moveTo>
                      <a:pt x="227" y="2151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07" name="AutoShape 123"/>
              <p:cNvSpPr>
                <a:spLocks/>
              </p:cNvSpPr>
              <p:nvPr/>
            </p:nvSpPr>
            <p:spPr bwMode="auto">
              <a:xfrm>
                <a:off x="8798595" y="3107918"/>
                <a:ext cx="98804" cy="241174"/>
              </a:xfrm>
              <a:custGeom>
                <a:avLst/>
                <a:gdLst/>
                <a:ahLst/>
                <a:cxnLst/>
                <a:rect l="0" t="0" r="r" b="b"/>
                <a:pathLst>
                  <a:path w="21208" h="21519">
                    <a:moveTo>
                      <a:pt x="1516" y="21519"/>
                    </a:moveTo>
                    <a:cubicBezTo>
                      <a:pt x="1339" y="21519"/>
                      <a:pt x="1160" y="21506"/>
                      <a:pt x="983" y="21478"/>
                    </a:cubicBezTo>
                    <a:cubicBezTo>
                      <a:pt x="199" y="21356"/>
                      <a:pt x="-196" y="20991"/>
                      <a:pt x="96" y="20663"/>
                    </a:cubicBezTo>
                    <a:lnTo>
                      <a:pt x="18274" y="410"/>
                    </a:lnTo>
                    <a:cubicBezTo>
                      <a:pt x="18568" y="82"/>
                      <a:pt x="19442" y="-81"/>
                      <a:pt x="20225" y="40"/>
                    </a:cubicBezTo>
                    <a:cubicBezTo>
                      <a:pt x="21009" y="163"/>
                      <a:pt x="21404" y="528"/>
                      <a:pt x="21112" y="855"/>
                    </a:cubicBezTo>
                    <a:lnTo>
                      <a:pt x="2934" y="21108"/>
                    </a:lnTo>
                    <a:cubicBezTo>
                      <a:pt x="2706" y="21363"/>
                      <a:pt x="2128" y="21519"/>
                      <a:pt x="1516" y="21519"/>
                    </a:cubicBezTo>
                    <a:close/>
                    <a:moveTo>
                      <a:pt x="1516" y="2151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08" name="AutoShape 124"/>
              <p:cNvSpPr>
                <a:spLocks/>
              </p:cNvSpPr>
              <p:nvPr/>
            </p:nvSpPr>
            <p:spPr bwMode="auto">
              <a:xfrm>
                <a:off x="8664283" y="1611320"/>
                <a:ext cx="169820" cy="107372"/>
              </a:xfrm>
              <a:custGeom>
                <a:avLst/>
                <a:gdLst/>
                <a:ahLst/>
                <a:cxnLst/>
                <a:rect l="0" t="0" r="r" b="b"/>
                <a:pathLst>
                  <a:path w="21349" h="21399">
                    <a:moveTo>
                      <a:pt x="890" y="21399"/>
                    </a:moveTo>
                    <a:cubicBezTo>
                      <a:pt x="586" y="21399"/>
                      <a:pt x="289" y="21149"/>
                      <a:pt x="123" y="20699"/>
                    </a:cubicBezTo>
                    <a:cubicBezTo>
                      <a:pt x="-126" y="20019"/>
                      <a:pt x="14" y="19145"/>
                      <a:pt x="437" y="18744"/>
                    </a:cubicBezTo>
                    <a:lnTo>
                      <a:pt x="20006" y="198"/>
                    </a:lnTo>
                    <a:cubicBezTo>
                      <a:pt x="20431" y="-201"/>
                      <a:pt x="20974" y="22"/>
                      <a:pt x="21225" y="701"/>
                    </a:cubicBezTo>
                    <a:cubicBezTo>
                      <a:pt x="21474" y="1380"/>
                      <a:pt x="21334" y="2254"/>
                      <a:pt x="20912" y="2655"/>
                    </a:cubicBezTo>
                    <a:lnTo>
                      <a:pt x="1343" y="21201"/>
                    </a:lnTo>
                    <a:cubicBezTo>
                      <a:pt x="1199" y="21335"/>
                      <a:pt x="1044" y="21399"/>
                      <a:pt x="890" y="21399"/>
                    </a:cubicBezTo>
                    <a:close/>
                    <a:moveTo>
                      <a:pt x="890" y="2139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09" name="AutoShape 127"/>
              <p:cNvSpPr>
                <a:spLocks/>
              </p:cNvSpPr>
              <p:nvPr/>
            </p:nvSpPr>
            <p:spPr bwMode="auto">
              <a:xfrm>
                <a:off x="3883084" y="3228506"/>
                <a:ext cx="148206" cy="227959"/>
              </a:xfrm>
              <a:custGeom>
                <a:avLst/>
                <a:gdLst/>
                <a:ahLst/>
                <a:cxnLst/>
                <a:rect l="0" t="0" r="r" b="b"/>
                <a:pathLst>
                  <a:path w="21316" h="21506">
                    <a:moveTo>
                      <a:pt x="1014" y="21506"/>
                    </a:moveTo>
                    <a:cubicBezTo>
                      <a:pt x="828" y="21506"/>
                      <a:pt x="641" y="21472"/>
                      <a:pt x="472" y="21402"/>
                    </a:cubicBezTo>
                    <a:cubicBezTo>
                      <a:pt x="-1" y="21204"/>
                      <a:pt x="-142" y="20788"/>
                      <a:pt x="157" y="20474"/>
                    </a:cubicBezTo>
                    <a:lnTo>
                      <a:pt x="19443" y="313"/>
                    </a:lnTo>
                    <a:cubicBezTo>
                      <a:pt x="19743" y="-1"/>
                      <a:pt x="20371" y="-94"/>
                      <a:pt x="20844" y="104"/>
                    </a:cubicBezTo>
                    <a:cubicBezTo>
                      <a:pt x="21317" y="303"/>
                      <a:pt x="21458" y="718"/>
                      <a:pt x="21159" y="1032"/>
                    </a:cubicBezTo>
                    <a:lnTo>
                      <a:pt x="1873" y="21193"/>
                    </a:lnTo>
                    <a:cubicBezTo>
                      <a:pt x="1679" y="21396"/>
                      <a:pt x="1350" y="21506"/>
                      <a:pt x="1014" y="21506"/>
                    </a:cubicBezTo>
                    <a:close/>
                    <a:moveTo>
                      <a:pt x="1014" y="21506"/>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10" name="AutoShape 128"/>
              <p:cNvSpPr>
                <a:spLocks/>
              </p:cNvSpPr>
              <p:nvPr/>
            </p:nvSpPr>
            <p:spPr bwMode="auto">
              <a:xfrm>
                <a:off x="5840643" y="3342484"/>
                <a:ext cx="262449" cy="460873"/>
              </a:xfrm>
              <a:custGeom>
                <a:avLst/>
                <a:gdLst/>
                <a:ahLst/>
                <a:cxnLst/>
                <a:rect l="0" t="0" r="r" b="b"/>
                <a:pathLst>
                  <a:path w="21435" h="21553">
                    <a:moveTo>
                      <a:pt x="579" y="21553"/>
                    </a:moveTo>
                    <a:cubicBezTo>
                      <a:pt x="484" y="21553"/>
                      <a:pt x="387" y="21540"/>
                      <a:pt x="298" y="21511"/>
                    </a:cubicBezTo>
                    <a:cubicBezTo>
                      <a:pt x="18" y="21422"/>
                      <a:pt x="-83" y="21220"/>
                      <a:pt x="73" y="21061"/>
                    </a:cubicBezTo>
                    <a:lnTo>
                      <a:pt x="20349" y="172"/>
                    </a:lnTo>
                    <a:cubicBezTo>
                      <a:pt x="20504" y="11"/>
                      <a:pt x="20856" y="-47"/>
                      <a:pt x="21136" y="43"/>
                    </a:cubicBezTo>
                    <a:cubicBezTo>
                      <a:pt x="21416" y="131"/>
                      <a:pt x="21517" y="333"/>
                      <a:pt x="21361" y="493"/>
                    </a:cubicBezTo>
                    <a:lnTo>
                      <a:pt x="1085" y="21382"/>
                    </a:lnTo>
                    <a:cubicBezTo>
                      <a:pt x="979" y="21492"/>
                      <a:pt x="782" y="21553"/>
                      <a:pt x="579" y="21553"/>
                    </a:cubicBezTo>
                    <a:close/>
                    <a:moveTo>
                      <a:pt x="579" y="21553"/>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11" name="AutoShape 129"/>
              <p:cNvSpPr>
                <a:spLocks/>
              </p:cNvSpPr>
              <p:nvPr/>
            </p:nvSpPr>
            <p:spPr bwMode="auto">
              <a:xfrm>
                <a:off x="6195721" y="3299536"/>
                <a:ext cx="668472" cy="224655"/>
              </a:xfrm>
              <a:custGeom>
                <a:avLst/>
                <a:gdLst/>
                <a:ahLst/>
                <a:cxnLst/>
                <a:rect l="0" t="0" r="r" b="b"/>
                <a:pathLst>
                  <a:path w="21545" h="21518">
                    <a:moveTo>
                      <a:pt x="21318" y="21518"/>
                    </a:moveTo>
                    <a:cubicBezTo>
                      <a:pt x="21295" y="21518"/>
                      <a:pt x="21272" y="21508"/>
                      <a:pt x="21249" y="21486"/>
                    </a:cubicBezTo>
                    <a:lnTo>
                      <a:pt x="159" y="1335"/>
                    </a:lnTo>
                    <a:cubicBezTo>
                      <a:pt x="39" y="1220"/>
                      <a:pt x="-27" y="836"/>
                      <a:pt x="11" y="476"/>
                    </a:cubicBezTo>
                    <a:cubicBezTo>
                      <a:pt x="49" y="117"/>
                      <a:pt x="177" y="-82"/>
                      <a:pt x="298" y="33"/>
                    </a:cubicBezTo>
                    <a:lnTo>
                      <a:pt x="21387" y="20184"/>
                    </a:lnTo>
                    <a:cubicBezTo>
                      <a:pt x="21507" y="20299"/>
                      <a:pt x="21573" y="20683"/>
                      <a:pt x="21535" y="21043"/>
                    </a:cubicBezTo>
                    <a:cubicBezTo>
                      <a:pt x="21504" y="21333"/>
                      <a:pt x="21415" y="21518"/>
                      <a:pt x="21318" y="21518"/>
                    </a:cubicBezTo>
                    <a:close/>
                    <a:moveTo>
                      <a:pt x="21318" y="21518"/>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12" name="AutoShape 130"/>
              <p:cNvSpPr>
                <a:spLocks/>
              </p:cNvSpPr>
              <p:nvPr/>
            </p:nvSpPr>
            <p:spPr bwMode="auto">
              <a:xfrm>
                <a:off x="5777346" y="2746158"/>
                <a:ext cx="311851" cy="469132"/>
              </a:xfrm>
              <a:custGeom>
                <a:avLst/>
                <a:gdLst/>
                <a:ahLst/>
                <a:cxnLst/>
                <a:rect l="0" t="0" r="r" b="b"/>
                <a:pathLst>
                  <a:path w="21464" h="21554">
                    <a:moveTo>
                      <a:pt x="20977" y="21554"/>
                    </a:moveTo>
                    <a:cubicBezTo>
                      <a:pt x="20818" y="21554"/>
                      <a:pt x="20662" y="21502"/>
                      <a:pt x="20569" y="21407"/>
                    </a:cubicBezTo>
                    <a:lnTo>
                      <a:pt x="80" y="506"/>
                    </a:lnTo>
                    <a:cubicBezTo>
                      <a:pt x="-68" y="355"/>
                      <a:pt x="-5" y="153"/>
                      <a:pt x="220" y="54"/>
                    </a:cubicBezTo>
                    <a:cubicBezTo>
                      <a:pt x="446" y="-46"/>
                      <a:pt x="748" y="-3"/>
                      <a:pt x="895" y="147"/>
                    </a:cubicBezTo>
                    <a:lnTo>
                      <a:pt x="21384" y="21048"/>
                    </a:lnTo>
                    <a:cubicBezTo>
                      <a:pt x="21532" y="21199"/>
                      <a:pt x="21469" y="21401"/>
                      <a:pt x="21244" y="21500"/>
                    </a:cubicBezTo>
                    <a:cubicBezTo>
                      <a:pt x="21161" y="21537"/>
                      <a:pt x="21069" y="21554"/>
                      <a:pt x="20977" y="21554"/>
                    </a:cubicBezTo>
                    <a:close/>
                    <a:moveTo>
                      <a:pt x="20977" y="21554"/>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13" name="AutoShape 131"/>
              <p:cNvSpPr>
                <a:spLocks/>
              </p:cNvSpPr>
              <p:nvPr/>
            </p:nvSpPr>
            <p:spPr bwMode="auto">
              <a:xfrm>
                <a:off x="6699005" y="4137036"/>
                <a:ext cx="737944" cy="404709"/>
              </a:xfrm>
              <a:custGeom>
                <a:avLst/>
                <a:gdLst/>
                <a:ahLst/>
                <a:cxnLst/>
                <a:rect l="0" t="0" r="r" b="b"/>
                <a:pathLst>
                  <a:path w="21541" h="21546">
                    <a:moveTo>
                      <a:pt x="21333" y="21546"/>
                    </a:moveTo>
                    <a:cubicBezTo>
                      <a:pt x="21300" y="21546"/>
                      <a:pt x="21267" y="21532"/>
                      <a:pt x="21235" y="21501"/>
                    </a:cubicBezTo>
                    <a:lnTo>
                      <a:pt x="108" y="711"/>
                    </a:lnTo>
                    <a:cubicBezTo>
                      <a:pt x="8" y="612"/>
                      <a:pt x="-30" y="383"/>
                      <a:pt x="24" y="199"/>
                    </a:cubicBezTo>
                    <a:cubicBezTo>
                      <a:pt x="79" y="16"/>
                      <a:pt x="204" y="-54"/>
                      <a:pt x="305" y="46"/>
                    </a:cubicBezTo>
                    <a:lnTo>
                      <a:pt x="21432" y="20836"/>
                    </a:lnTo>
                    <a:cubicBezTo>
                      <a:pt x="21532" y="20935"/>
                      <a:pt x="21570" y="21164"/>
                      <a:pt x="21516" y="21348"/>
                    </a:cubicBezTo>
                    <a:cubicBezTo>
                      <a:pt x="21478" y="21474"/>
                      <a:pt x="21407" y="21546"/>
                      <a:pt x="21333" y="21546"/>
                    </a:cubicBezTo>
                    <a:close/>
                    <a:moveTo>
                      <a:pt x="21333" y="21546"/>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14" name="AutoShape 132"/>
              <p:cNvSpPr>
                <a:spLocks/>
              </p:cNvSpPr>
              <p:nvPr/>
            </p:nvSpPr>
            <p:spPr bwMode="auto">
              <a:xfrm>
                <a:off x="5868432" y="1128973"/>
                <a:ext cx="270167" cy="391495"/>
              </a:xfrm>
              <a:custGeom>
                <a:avLst/>
                <a:gdLst/>
                <a:ahLst/>
                <a:cxnLst/>
                <a:rect l="0" t="0" r="r" b="b"/>
                <a:pathLst>
                  <a:path w="21445" h="21546">
                    <a:moveTo>
                      <a:pt x="564" y="21546"/>
                    </a:moveTo>
                    <a:cubicBezTo>
                      <a:pt x="455" y="21546"/>
                      <a:pt x="344" y="21524"/>
                      <a:pt x="247" y="21478"/>
                    </a:cubicBezTo>
                    <a:cubicBezTo>
                      <a:pt x="-11" y="21357"/>
                      <a:pt x="-78" y="21113"/>
                      <a:pt x="98" y="20934"/>
                    </a:cubicBezTo>
                    <a:lnTo>
                      <a:pt x="20413" y="172"/>
                    </a:lnTo>
                    <a:cubicBezTo>
                      <a:pt x="20589" y="-7"/>
                      <a:pt x="20939" y="-54"/>
                      <a:pt x="21197" y="68"/>
                    </a:cubicBezTo>
                    <a:cubicBezTo>
                      <a:pt x="21455" y="189"/>
                      <a:pt x="21522" y="433"/>
                      <a:pt x="21346" y="612"/>
                    </a:cubicBezTo>
                    <a:lnTo>
                      <a:pt x="1031" y="21374"/>
                    </a:lnTo>
                    <a:cubicBezTo>
                      <a:pt x="922" y="21486"/>
                      <a:pt x="744" y="21546"/>
                      <a:pt x="564" y="21546"/>
                    </a:cubicBezTo>
                    <a:close/>
                    <a:moveTo>
                      <a:pt x="564" y="21546"/>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15" name="AutoShape 133"/>
              <p:cNvSpPr>
                <a:spLocks/>
              </p:cNvSpPr>
              <p:nvPr/>
            </p:nvSpPr>
            <p:spPr bwMode="auto">
              <a:xfrm>
                <a:off x="4441945" y="4094088"/>
                <a:ext cx="988043" cy="454265"/>
              </a:xfrm>
              <a:custGeom>
                <a:avLst/>
                <a:gdLst/>
                <a:ahLst/>
                <a:cxnLst/>
                <a:rect l="0" t="0" r="r" b="b"/>
                <a:pathLst>
                  <a:path w="21557" h="21553">
                    <a:moveTo>
                      <a:pt x="155" y="21553"/>
                    </a:moveTo>
                    <a:cubicBezTo>
                      <a:pt x="96" y="21553"/>
                      <a:pt x="39" y="21479"/>
                      <a:pt x="13" y="21355"/>
                    </a:cubicBezTo>
                    <a:cubicBezTo>
                      <a:pt x="-22" y="21186"/>
                      <a:pt x="13" y="20986"/>
                      <a:pt x="91" y="20909"/>
                    </a:cubicBezTo>
                    <a:lnTo>
                      <a:pt x="21337" y="30"/>
                    </a:lnTo>
                    <a:cubicBezTo>
                      <a:pt x="21416" y="-47"/>
                      <a:pt x="21507" y="28"/>
                      <a:pt x="21543" y="198"/>
                    </a:cubicBezTo>
                    <a:cubicBezTo>
                      <a:pt x="21578" y="367"/>
                      <a:pt x="21543" y="567"/>
                      <a:pt x="21465" y="643"/>
                    </a:cubicBezTo>
                    <a:lnTo>
                      <a:pt x="219" y="21523"/>
                    </a:lnTo>
                    <a:cubicBezTo>
                      <a:pt x="198" y="21544"/>
                      <a:pt x="176" y="21553"/>
                      <a:pt x="155" y="21553"/>
                    </a:cubicBezTo>
                    <a:close/>
                    <a:moveTo>
                      <a:pt x="155" y="21553"/>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16" name="AutoShape 134"/>
              <p:cNvSpPr>
                <a:spLocks/>
              </p:cNvSpPr>
              <p:nvPr/>
            </p:nvSpPr>
            <p:spPr bwMode="auto">
              <a:xfrm>
                <a:off x="6330032" y="1100891"/>
                <a:ext cx="1106917" cy="617801"/>
              </a:xfrm>
              <a:custGeom>
                <a:avLst/>
                <a:gdLst/>
                <a:ahLst/>
                <a:cxnLst/>
                <a:rect l="0" t="0" r="r" b="b"/>
                <a:pathLst>
                  <a:path w="21561" h="21565">
                    <a:moveTo>
                      <a:pt x="21422" y="21565"/>
                    </a:moveTo>
                    <a:cubicBezTo>
                      <a:pt x="21399" y="21565"/>
                      <a:pt x="21376" y="21555"/>
                      <a:pt x="21355" y="21534"/>
                    </a:cubicBezTo>
                    <a:lnTo>
                      <a:pt x="71" y="465"/>
                    </a:lnTo>
                    <a:cubicBezTo>
                      <a:pt x="4" y="399"/>
                      <a:pt x="-20" y="248"/>
                      <a:pt x="17" y="128"/>
                    </a:cubicBezTo>
                    <a:cubicBezTo>
                      <a:pt x="54" y="9"/>
                      <a:pt x="138" y="-35"/>
                      <a:pt x="205" y="31"/>
                    </a:cubicBezTo>
                    <a:lnTo>
                      <a:pt x="21489" y="21100"/>
                    </a:lnTo>
                    <a:cubicBezTo>
                      <a:pt x="21556" y="21166"/>
                      <a:pt x="21580" y="21317"/>
                      <a:pt x="21543" y="21437"/>
                    </a:cubicBezTo>
                    <a:cubicBezTo>
                      <a:pt x="21518" y="21519"/>
                      <a:pt x="21471" y="21565"/>
                      <a:pt x="21422" y="21565"/>
                    </a:cubicBezTo>
                    <a:close/>
                    <a:moveTo>
                      <a:pt x="21422" y="21565"/>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17" name="AutoShape 135"/>
              <p:cNvSpPr>
                <a:spLocks/>
              </p:cNvSpPr>
              <p:nvPr/>
            </p:nvSpPr>
            <p:spPr bwMode="auto">
              <a:xfrm>
                <a:off x="6884263" y="2504985"/>
                <a:ext cx="1099197" cy="561637"/>
              </a:xfrm>
              <a:custGeom>
                <a:avLst/>
                <a:gdLst/>
                <a:ahLst/>
                <a:cxnLst/>
                <a:rect l="0" t="0" r="r" b="b"/>
                <a:pathLst>
                  <a:path w="21561" h="21561">
                    <a:moveTo>
                      <a:pt x="21421" y="21561"/>
                    </a:moveTo>
                    <a:cubicBezTo>
                      <a:pt x="21400" y="21561"/>
                      <a:pt x="21379" y="21552"/>
                      <a:pt x="21359" y="21532"/>
                    </a:cubicBezTo>
                    <a:lnTo>
                      <a:pt x="76" y="517"/>
                    </a:lnTo>
                    <a:cubicBezTo>
                      <a:pt x="8" y="449"/>
                      <a:pt x="-20" y="285"/>
                      <a:pt x="14" y="150"/>
                    </a:cubicBezTo>
                    <a:cubicBezTo>
                      <a:pt x="49" y="15"/>
                      <a:pt x="133" y="-39"/>
                      <a:pt x="201" y="29"/>
                    </a:cubicBezTo>
                    <a:lnTo>
                      <a:pt x="21484" y="21045"/>
                    </a:lnTo>
                    <a:cubicBezTo>
                      <a:pt x="21552" y="21113"/>
                      <a:pt x="21580" y="21277"/>
                      <a:pt x="21546" y="21411"/>
                    </a:cubicBezTo>
                    <a:cubicBezTo>
                      <a:pt x="21521" y="21506"/>
                      <a:pt x="21472" y="21561"/>
                      <a:pt x="21421" y="21561"/>
                    </a:cubicBezTo>
                    <a:close/>
                    <a:moveTo>
                      <a:pt x="21421" y="2156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18" name="AutoShape 136"/>
              <p:cNvSpPr>
                <a:spLocks/>
              </p:cNvSpPr>
              <p:nvPr/>
            </p:nvSpPr>
            <p:spPr bwMode="auto">
              <a:xfrm>
                <a:off x="7592874" y="3611740"/>
                <a:ext cx="501741" cy="189965"/>
              </a:xfrm>
              <a:custGeom>
                <a:avLst/>
                <a:gdLst/>
                <a:ahLst/>
                <a:cxnLst/>
                <a:rect l="0" t="0" r="r" b="b"/>
                <a:pathLst>
                  <a:path w="21520" h="21494">
                    <a:moveTo>
                      <a:pt x="21208" y="21494"/>
                    </a:moveTo>
                    <a:cubicBezTo>
                      <a:pt x="21173" y="21494"/>
                      <a:pt x="21138" y="21479"/>
                      <a:pt x="21103" y="21446"/>
                    </a:cubicBezTo>
                    <a:lnTo>
                      <a:pt x="207" y="1604"/>
                    </a:lnTo>
                    <a:cubicBezTo>
                      <a:pt x="45" y="1450"/>
                      <a:pt x="-40" y="978"/>
                      <a:pt x="18" y="548"/>
                    </a:cubicBezTo>
                    <a:cubicBezTo>
                      <a:pt x="76" y="117"/>
                      <a:pt x="255" y="-106"/>
                      <a:pt x="417" y="49"/>
                    </a:cubicBezTo>
                    <a:lnTo>
                      <a:pt x="21314" y="19890"/>
                    </a:lnTo>
                    <a:cubicBezTo>
                      <a:pt x="21476" y="20044"/>
                      <a:pt x="21560" y="20517"/>
                      <a:pt x="21502" y="20947"/>
                    </a:cubicBezTo>
                    <a:cubicBezTo>
                      <a:pt x="21456" y="21284"/>
                      <a:pt x="21336" y="21494"/>
                      <a:pt x="21208" y="21494"/>
                    </a:cubicBezTo>
                    <a:close/>
                    <a:moveTo>
                      <a:pt x="21208" y="21494"/>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19" name="AutoShape 137"/>
              <p:cNvSpPr>
                <a:spLocks/>
              </p:cNvSpPr>
              <p:nvPr/>
            </p:nvSpPr>
            <p:spPr bwMode="auto">
              <a:xfrm>
                <a:off x="4080692" y="3249979"/>
                <a:ext cx="268624" cy="1240558"/>
              </a:xfrm>
              <a:custGeom>
                <a:avLst/>
                <a:gdLst/>
                <a:ahLst/>
                <a:cxnLst/>
                <a:rect l="0" t="0" r="r" b="b"/>
                <a:pathLst>
                  <a:path w="21498" h="21589">
                    <a:moveTo>
                      <a:pt x="20938" y="21589"/>
                    </a:moveTo>
                    <a:cubicBezTo>
                      <a:pt x="20679" y="21589"/>
                      <a:pt x="20446" y="21549"/>
                      <a:pt x="20391" y="21492"/>
                    </a:cubicBezTo>
                    <a:lnTo>
                      <a:pt x="12" y="147"/>
                    </a:lnTo>
                    <a:cubicBezTo>
                      <a:pt x="-51" y="81"/>
                      <a:pt x="143" y="16"/>
                      <a:pt x="445" y="3"/>
                    </a:cubicBezTo>
                    <a:cubicBezTo>
                      <a:pt x="748" y="-11"/>
                      <a:pt x="1043" y="31"/>
                      <a:pt x="1107" y="97"/>
                    </a:cubicBezTo>
                    <a:lnTo>
                      <a:pt x="21486" y="21442"/>
                    </a:lnTo>
                    <a:cubicBezTo>
                      <a:pt x="21549" y="21508"/>
                      <a:pt x="21355" y="21573"/>
                      <a:pt x="21053" y="21586"/>
                    </a:cubicBezTo>
                    <a:cubicBezTo>
                      <a:pt x="21014" y="21588"/>
                      <a:pt x="20976" y="21589"/>
                      <a:pt x="20938" y="21589"/>
                    </a:cubicBezTo>
                    <a:close/>
                    <a:moveTo>
                      <a:pt x="20938" y="2158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20" name="AutoShape 138"/>
              <p:cNvSpPr>
                <a:spLocks/>
              </p:cNvSpPr>
              <p:nvPr/>
            </p:nvSpPr>
            <p:spPr bwMode="auto">
              <a:xfrm>
                <a:off x="8281416" y="4634250"/>
                <a:ext cx="142031" cy="318812"/>
              </a:xfrm>
              <a:custGeom>
                <a:avLst/>
                <a:gdLst/>
                <a:ahLst/>
                <a:cxnLst/>
                <a:rect l="0" t="0" r="r" b="b"/>
                <a:pathLst>
                  <a:path w="21312" h="21535">
                    <a:moveTo>
                      <a:pt x="1066" y="21535"/>
                    </a:moveTo>
                    <a:cubicBezTo>
                      <a:pt x="929" y="21535"/>
                      <a:pt x="789" y="21524"/>
                      <a:pt x="655" y="21498"/>
                    </a:cubicBezTo>
                    <a:cubicBezTo>
                      <a:pt x="112" y="21396"/>
                      <a:pt x="-144" y="21115"/>
                      <a:pt x="83" y="20872"/>
                    </a:cubicBezTo>
                    <a:lnTo>
                      <a:pt x="19262" y="294"/>
                    </a:lnTo>
                    <a:cubicBezTo>
                      <a:pt x="19490" y="49"/>
                      <a:pt x="20116" y="-65"/>
                      <a:pt x="20657" y="37"/>
                    </a:cubicBezTo>
                    <a:cubicBezTo>
                      <a:pt x="21200" y="139"/>
                      <a:pt x="21456" y="420"/>
                      <a:pt x="21229" y="663"/>
                    </a:cubicBezTo>
                    <a:lnTo>
                      <a:pt x="2050" y="21241"/>
                    </a:lnTo>
                    <a:cubicBezTo>
                      <a:pt x="1878" y="21424"/>
                      <a:pt x="1483" y="21535"/>
                      <a:pt x="1066" y="21535"/>
                    </a:cubicBezTo>
                    <a:close/>
                    <a:moveTo>
                      <a:pt x="1066" y="21535"/>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21" name="AutoShape 139"/>
              <p:cNvSpPr>
                <a:spLocks/>
              </p:cNvSpPr>
              <p:nvPr/>
            </p:nvSpPr>
            <p:spPr bwMode="auto">
              <a:xfrm>
                <a:off x="8196507" y="3874388"/>
                <a:ext cx="219222" cy="531904"/>
              </a:xfrm>
              <a:custGeom>
                <a:avLst/>
                <a:gdLst/>
                <a:ahLst/>
                <a:cxnLst/>
                <a:rect l="0" t="0" r="r" b="b"/>
                <a:pathLst>
                  <a:path w="21417" h="21562">
                    <a:moveTo>
                      <a:pt x="20725" y="21562"/>
                    </a:moveTo>
                    <a:cubicBezTo>
                      <a:pt x="20450" y="21562"/>
                      <a:pt x="20191" y="21494"/>
                      <a:pt x="20083" y="21381"/>
                    </a:cubicBezTo>
                    <a:lnTo>
                      <a:pt x="48" y="394"/>
                    </a:lnTo>
                    <a:cubicBezTo>
                      <a:pt x="-92" y="246"/>
                      <a:pt x="81" y="79"/>
                      <a:pt x="436" y="20"/>
                    </a:cubicBezTo>
                    <a:cubicBezTo>
                      <a:pt x="790" y="-38"/>
                      <a:pt x="1192" y="34"/>
                      <a:pt x="1333" y="182"/>
                    </a:cubicBezTo>
                    <a:lnTo>
                      <a:pt x="21368" y="21168"/>
                    </a:lnTo>
                    <a:cubicBezTo>
                      <a:pt x="21508" y="21316"/>
                      <a:pt x="21335" y="21483"/>
                      <a:pt x="20980" y="21542"/>
                    </a:cubicBezTo>
                    <a:cubicBezTo>
                      <a:pt x="20897" y="21555"/>
                      <a:pt x="20810" y="21562"/>
                      <a:pt x="20725" y="21562"/>
                    </a:cubicBezTo>
                    <a:close/>
                    <a:moveTo>
                      <a:pt x="20725" y="21562"/>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22" name="AutoShape 140"/>
              <p:cNvSpPr>
                <a:spLocks/>
              </p:cNvSpPr>
              <p:nvPr/>
            </p:nvSpPr>
            <p:spPr bwMode="auto">
              <a:xfrm>
                <a:off x="7969565" y="2455428"/>
                <a:ext cx="91086" cy="568245"/>
              </a:xfrm>
              <a:custGeom>
                <a:avLst/>
                <a:gdLst/>
                <a:ahLst/>
                <a:cxnLst/>
                <a:rect l="0" t="0" r="r" b="b"/>
                <a:pathLst>
                  <a:path w="21379" h="21581">
                    <a:moveTo>
                      <a:pt x="19732" y="21581"/>
                    </a:moveTo>
                    <a:cubicBezTo>
                      <a:pt x="18926" y="21581"/>
                      <a:pt x="18221" y="21484"/>
                      <a:pt x="18106" y="21349"/>
                    </a:cubicBezTo>
                    <a:lnTo>
                      <a:pt x="17" y="307"/>
                    </a:lnTo>
                    <a:cubicBezTo>
                      <a:pt x="-110" y="160"/>
                      <a:pt x="517" y="23"/>
                      <a:pt x="1416" y="3"/>
                    </a:cubicBezTo>
                    <a:cubicBezTo>
                      <a:pt x="2321" y="-19"/>
                      <a:pt x="3148" y="85"/>
                      <a:pt x="3274" y="232"/>
                    </a:cubicBezTo>
                    <a:lnTo>
                      <a:pt x="21363" y="21274"/>
                    </a:lnTo>
                    <a:cubicBezTo>
                      <a:pt x="21490" y="21421"/>
                      <a:pt x="20863" y="21558"/>
                      <a:pt x="19964" y="21579"/>
                    </a:cubicBezTo>
                    <a:cubicBezTo>
                      <a:pt x="19887" y="21580"/>
                      <a:pt x="19808" y="21581"/>
                      <a:pt x="19732" y="21581"/>
                    </a:cubicBezTo>
                    <a:close/>
                    <a:moveTo>
                      <a:pt x="19732" y="2158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23" name="AutoShape 141"/>
              <p:cNvSpPr>
                <a:spLocks/>
              </p:cNvSpPr>
              <p:nvPr/>
            </p:nvSpPr>
            <p:spPr bwMode="auto">
              <a:xfrm>
                <a:off x="7997354" y="1839279"/>
                <a:ext cx="473952" cy="616150"/>
              </a:xfrm>
              <a:custGeom>
                <a:avLst/>
                <a:gdLst/>
                <a:ahLst/>
                <a:cxnLst/>
                <a:rect l="0" t="0" r="r" b="b"/>
                <a:pathLst>
                  <a:path w="21516" h="21568">
                    <a:moveTo>
                      <a:pt x="321" y="21568"/>
                    </a:moveTo>
                    <a:cubicBezTo>
                      <a:pt x="252" y="21568"/>
                      <a:pt x="184" y="21551"/>
                      <a:pt x="126" y="21517"/>
                    </a:cubicBezTo>
                    <a:cubicBezTo>
                      <a:pt x="-15" y="21434"/>
                      <a:pt x="-42" y="21278"/>
                      <a:pt x="66" y="21169"/>
                    </a:cubicBezTo>
                    <a:lnTo>
                      <a:pt x="20940" y="98"/>
                    </a:lnTo>
                    <a:cubicBezTo>
                      <a:pt x="21048" y="-11"/>
                      <a:pt x="21249" y="-32"/>
                      <a:pt x="21390" y="51"/>
                    </a:cubicBezTo>
                    <a:cubicBezTo>
                      <a:pt x="21531" y="134"/>
                      <a:pt x="21558" y="290"/>
                      <a:pt x="21450" y="399"/>
                    </a:cubicBezTo>
                    <a:lnTo>
                      <a:pt x="576" y="21471"/>
                    </a:lnTo>
                    <a:cubicBezTo>
                      <a:pt x="513" y="21535"/>
                      <a:pt x="417" y="21568"/>
                      <a:pt x="321" y="21568"/>
                    </a:cubicBezTo>
                    <a:close/>
                    <a:moveTo>
                      <a:pt x="321" y="21568"/>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24" name="AutoShape 142"/>
              <p:cNvSpPr>
                <a:spLocks/>
              </p:cNvSpPr>
              <p:nvPr/>
            </p:nvSpPr>
            <p:spPr bwMode="auto">
              <a:xfrm>
                <a:off x="8579373" y="1873969"/>
                <a:ext cx="112698" cy="426184"/>
              </a:xfrm>
              <a:custGeom>
                <a:avLst/>
                <a:gdLst/>
                <a:ahLst/>
                <a:cxnLst/>
                <a:rect l="0" t="0" r="r" b="b"/>
                <a:pathLst>
                  <a:path w="21329" h="21564">
                    <a:moveTo>
                      <a:pt x="19995" y="21564"/>
                    </a:moveTo>
                    <a:cubicBezTo>
                      <a:pt x="19394" y="21564"/>
                      <a:pt x="18848" y="21454"/>
                      <a:pt x="18701" y="21289"/>
                    </a:cubicBezTo>
                    <a:lnTo>
                      <a:pt x="37" y="444"/>
                    </a:lnTo>
                    <a:cubicBezTo>
                      <a:pt x="-136" y="251"/>
                      <a:pt x="304" y="57"/>
                      <a:pt x="1020" y="10"/>
                    </a:cubicBezTo>
                    <a:cubicBezTo>
                      <a:pt x="1728" y="-36"/>
                      <a:pt x="2454" y="82"/>
                      <a:pt x="2627" y="275"/>
                    </a:cubicBezTo>
                    <a:lnTo>
                      <a:pt x="21291" y="21120"/>
                    </a:lnTo>
                    <a:cubicBezTo>
                      <a:pt x="21464" y="21313"/>
                      <a:pt x="21024" y="21507"/>
                      <a:pt x="20308" y="21554"/>
                    </a:cubicBezTo>
                    <a:cubicBezTo>
                      <a:pt x="20204" y="21561"/>
                      <a:pt x="20099" y="21564"/>
                      <a:pt x="19995" y="21564"/>
                    </a:cubicBezTo>
                    <a:close/>
                    <a:moveTo>
                      <a:pt x="19995" y="21564"/>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25" name="AutoShape 143"/>
              <p:cNvSpPr>
                <a:spLocks/>
              </p:cNvSpPr>
              <p:nvPr/>
            </p:nvSpPr>
            <p:spPr bwMode="auto">
              <a:xfrm>
                <a:off x="8344713" y="1072809"/>
                <a:ext cx="341183" cy="102416"/>
              </a:xfrm>
              <a:custGeom>
                <a:avLst/>
                <a:gdLst/>
                <a:ahLst/>
                <a:cxnLst/>
                <a:rect l="0" t="0" r="r" b="b"/>
                <a:pathLst>
                  <a:path w="21502" h="21440">
                    <a:moveTo>
                      <a:pt x="447" y="21440"/>
                    </a:moveTo>
                    <a:cubicBezTo>
                      <a:pt x="250" y="21440"/>
                      <a:pt x="70" y="21005"/>
                      <a:pt x="16" y="20346"/>
                    </a:cubicBezTo>
                    <a:cubicBezTo>
                      <a:pt x="-49" y="19557"/>
                      <a:pt x="92" y="18743"/>
                      <a:pt x="331" y="18529"/>
                    </a:cubicBezTo>
                    <a:lnTo>
                      <a:pt x="20937" y="52"/>
                    </a:lnTo>
                    <a:cubicBezTo>
                      <a:pt x="21176" y="-160"/>
                      <a:pt x="21422" y="303"/>
                      <a:pt x="21487" y="1094"/>
                    </a:cubicBezTo>
                    <a:cubicBezTo>
                      <a:pt x="21551" y="1883"/>
                      <a:pt x="21410" y="2697"/>
                      <a:pt x="21172" y="2910"/>
                    </a:cubicBezTo>
                    <a:lnTo>
                      <a:pt x="565" y="21388"/>
                    </a:lnTo>
                    <a:cubicBezTo>
                      <a:pt x="526" y="21422"/>
                      <a:pt x="486" y="21440"/>
                      <a:pt x="447" y="21440"/>
                    </a:cubicBezTo>
                    <a:close/>
                    <a:moveTo>
                      <a:pt x="447" y="2144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26" name="AutoShape 144"/>
              <p:cNvSpPr>
                <a:spLocks/>
              </p:cNvSpPr>
              <p:nvPr/>
            </p:nvSpPr>
            <p:spPr bwMode="auto">
              <a:xfrm>
                <a:off x="8160999" y="709397"/>
                <a:ext cx="142031" cy="437747"/>
              </a:xfrm>
              <a:custGeom>
                <a:avLst/>
                <a:gdLst/>
                <a:ahLst/>
                <a:cxnLst/>
                <a:rect l="0" t="0" r="r" b="b"/>
                <a:pathLst>
                  <a:path w="21350" h="21559">
                    <a:moveTo>
                      <a:pt x="20283" y="21559"/>
                    </a:moveTo>
                    <a:cubicBezTo>
                      <a:pt x="19824" y="21559"/>
                      <a:pt x="19401" y="21461"/>
                      <a:pt x="19261" y="21310"/>
                    </a:cubicBezTo>
                    <a:lnTo>
                      <a:pt x="46" y="453"/>
                    </a:lnTo>
                    <a:cubicBezTo>
                      <a:pt x="-125" y="267"/>
                      <a:pt x="194" y="72"/>
                      <a:pt x="758" y="16"/>
                    </a:cubicBezTo>
                    <a:cubicBezTo>
                      <a:pt x="1324" y="-41"/>
                      <a:pt x="1918" y="65"/>
                      <a:pt x="2089" y="250"/>
                    </a:cubicBezTo>
                    <a:lnTo>
                      <a:pt x="21304" y="21106"/>
                    </a:lnTo>
                    <a:cubicBezTo>
                      <a:pt x="21475" y="21292"/>
                      <a:pt x="21156" y="21487"/>
                      <a:pt x="20592" y="21544"/>
                    </a:cubicBezTo>
                    <a:cubicBezTo>
                      <a:pt x="20489" y="21554"/>
                      <a:pt x="20385" y="21559"/>
                      <a:pt x="20283" y="21559"/>
                    </a:cubicBezTo>
                    <a:close/>
                    <a:moveTo>
                      <a:pt x="20283" y="2155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27" name="AutoShape 145"/>
              <p:cNvSpPr>
                <a:spLocks/>
              </p:cNvSpPr>
              <p:nvPr/>
            </p:nvSpPr>
            <p:spPr bwMode="auto">
              <a:xfrm>
                <a:off x="7691678" y="179145"/>
                <a:ext cx="313395" cy="213091"/>
              </a:xfrm>
              <a:custGeom>
                <a:avLst/>
                <a:gdLst/>
                <a:ahLst/>
                <a:cxnLst/>
                <a:rect l="0" t="0" r="r" b="b"/>
                <a:pathLst>
                  <a:path w="21465" h="21500">
                    <a:moveTo>
                      <a:pt x="20976" y="21500"/>
                    </a:moveTo>
                    <a:cubicBezTo>
                      <a:pt x="20883" y="21500"/>
                      <a:pt x="20789" y="21461"/>
                      <a:pt x="20706" y="21380"/>
                    </a:cubicBezTo>
                    <a:lnTo>
                      <a:pt x="217" y="1313"/>
                    </a:lnTo>
                    <a:cubicBezTo>
                      <a:pt x="-8" y="1094"/>
                      <a:pt x="-68" y="649"/>
                      <a:pt x="82" y="319"/>
                    </a:cubicBezTo>
                    <a:cubicBezTo>
                      <a:pt x="231" y="-10"/>
                      <a:pt x="533" y="-100"/>
                      <a:pt x="758" y="121"/>
                    </a:cubicBezTo>
                    <a:lnTo>
                      <a:pt x="21247" y="20187"/>
                    </a:lnTo>
                    <a:cubicBezTo>
                      <a:pt x="21472" y="20406"/>
                      <a:pt x="21532" y="20851"/>
                      <a:pt x="21382" y="21181"/>
                    </a:cubicBezTo>
                    <a:cubicBezTo>
                      <a:pt x="21289" y="21388"/>
                      <a:pt x="21133" y="21500"/>
                      <a:pt x="20976" y="21500"/>
                    </a:cubicBezTo>
                    <a:close/>
                    <a:moveTo>
                      <a:pt x="20976" y="2150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nvGrpSpPr>
              <p:cNvPr id="428" name="Group 148"/>
              <p:cNvGrpSpPr>
                <a:grpSpLocks/>
              </p:cNvGrpSpPr>
              <p:nvPr/>
            </p:nvGrpSpPr>
            <p:grpSpPr bwMode="auto">
              <a:xfrm>
                <a:off x="7075087" y="3307336"/>
                <a:ext cx="349360" cy="417636"/>
                <a:chOff x="0" y="0"/>
                <a:chExt cx="394" cy="471"/>
              </a:xfrm>
              <a:solidFill>
                <a:schemeClr val="accent3">
                  <a:lumMod val="50000"/>
                </a:schemeClr>
              </a:solidFill>
            </p:grpSpPr>
            <p:sp>
              <p:nvSpPr>
                <p:cNvPr id="549" name="AutoShape 146"/>
                <p:cNvSpPr>
                  <a:spLocks/>
                </p:cNvSpPr>
                <p:nvPr/>
              </p:nvSpPr>
              <p:spPr bwMode="auto">
                <a:xfrm>
                  <a:off x="80" y="0"/>
                  <a:ext cx="229" cy="229"/>
                </a:xfrm>
                <a:custGeom>
                  <a:avLst/>
                  <a:gdLst/>
                  <a:ahLst/>
                  <a:cxnLst/>
                  <a:rect l="0" t="0" r="r" b="b"/>
                  <a:pathLst>
                    <a:path w="21600" h="21600">
                      <a:moveTo>
                        <a:pt x="21600" y="10800"/>
                      </a:moveTo>
                      <a:cubicBezTo>
                        <a:pt x="21600" y="4836"/>
                        <a:pt x="16769" y="0"/>
                        <a:pt x="10800" y="0"/>
                      </a:cubicBezTo>
                      <a:cubicBezTo>
                        <a:pt x="4835" y="0"/>
                        <a:pt x="0" y="4837"/>
                        <a:pt x="0" y="10800"/>
                      </a:cubicBezTo>
                      <a:cubicBezTo>
                        <a:pt x="0" y="16765"/>
                        <a:pt x="4836" y="21600"/>
                        <a:pt x="10800" y="21600"/>
                      </a:cubicBezTo>
                      <a:cubicBezTo>
                        <a:pt x="16769" y="21600"/>
                        <a:pt x="21600" y="16765"/>
                        <a:pt x="21600" y="10800"/>
                      </a:cubicBezTo>
                      <a:close/>
                      <a:moveTo>
                        <a:pt x="2699" y="11035"/>
                      </a:moveTo>
                      <a:cubicBezTo>
                        <a:pt x="2699" y="11035"/>
                        <a:pt x="2388" y="7971"/>
                        <a:pt x="4595" y="5633"/>
                      </a:cubicBezTo>
                      <a:cubicBezTo>
                        <a:pt x="6148" y="7190"/>
                        <a:pt x="10801" y="11035"/>
                        <a:pt x="18901" y="11035"/>
                      </a:cubicBezTo>
                      <a:cubicBezTo>
                        <a:pt x="18901" y="15501"/>
                        <a:pt x="15267" y="19133"/>
                        <a:pt x="10801" y="19133"/>
                      </a:cubicBezTo>
                      <a:cubicBezTo>
                        <a:pt x="6334" y="19133"/>
                        <a:pt x="2699" y="15500"/>
                        <a:pt x="2699" y="11035"/>
                      </a:cubicBezTo>
                      <a:close/>
                      <a:moveTo>
                        <a:pt x="2699" y="11035"/>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50" name="AutoShape 147"/>
                <p:cNvSpPr>
                  <a:spLocks/>
                </p:cNvSpPr>
                <p:nvPr/>
              </p:nvSpPr>
              <p:spPr bwMode="auto">
                <a:xfrm>
                  <a:off x="0" y="256"/>
                  <a:ext cx="394" cy="215"/>
                </a:xfrm>
                <a:custGeom>
                  <a:avLst/>
                  <a:gdLst/>
                  <a:ahLst/>
                  <a:cxnLst/>
                  <a:rect l="0" t="0" r="r" b="b"/>
                  <a:pathLst>
                    <a:path w="21600" h="21600">
                      <a:moveTo>
                        <a:pt x="0" y="6600"/>
                      </a:moveTo>
                      <a:lnTo>
                        <a:pt x="0" y="11702"/>
                      </a:lnTo>
                      <a:lnTo>
                        <a:pt x="0" y="18301"/>
                      </a:lnTo>
                      <a:cubicBezTo>
                        <a:pt x="0" y="20124"/>
                        <a:pt x="807" y="21600"/>
                        <a:pt x="1800" y="21600"/>
                      </a:cubicBezTo>
                      <a:lnTo>
                        <a:pt x="19800" y="21600"/>
                      </a:lnTo>
                      <a:cubicBezTo>
                        <a:pt x="20795" y="21600"/>
                        <a:pt x="21600" y="20124"/>
                        <a:pt x="21600" y="18301"/>
                      </a:cubicBezTo>
                      <a:lnTo>
                        <a:pt x="21600" y="11701"/>
                      </a:lnTo>
                      <a:lnTo>
                        <a:pt x="21600" y="6599"/>
                      </a:lnTo>
                      <a:cubicBezTo>
                        <a:pt x="21600" y="2955"/>
                        <a:pt x="19989" y="1"/>
                        <a:pt x="17999" y="1"/>
                      </a:cubicBezTo>
                      <a:lnTo>
                        <a:pt x="14808" y="1"/>
                      </a:lnTo>
                      <a:cubicBezTo>
                        <a:pt x="14582" y="1"/>
                        <a:pt x="14299" y="279"/>
                        <a:pt x="14173" y="622"/>
                      </a:cubicBezTo>
                      <a:lnTo>
                        <a:pt x="11026" y="8776"/>
                      </a:lnTo>
                      <a:cubicBezTo>
                        <a:pt x="10901" y="9121"/>
                        <a:pt x="10698" y="9121"/>
                        <a:pt x="10573" y="8776"/>
                      </a:cubicBezTo>
                      <a:lnTo>
                        <a:pt x="7427" y="622"/>
                      </a:lnTo>
                      <a:cubicBezTo>
                        <a:pt x="7301" y="279"/>
                        <a:pt x="7017" y="0"/>
                        <a:pt x="6792" y="0"/>
                      </a:cubicBezTo>
                      <a:lnTo>
                        <a:pt x="3600" y="0"/>
                      </a:lnTo>
                      <a:cubicBezTo>
                        <a:pt x="1613" y="0"/>
                        <a:pt x="0" y="2956"/>
                        <a:pt x="0" y="6600"/>
                      </a:cubicBezTo>
                      <a:close/>
                      <a:moveTo>
                        <a:pt x="0" y="660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29" name="Group 154"/>
              <p:cNvGrpSpPr>
                <a:grpSpLocks/>
              </p:cNvGrpSpPr>
              <p:nvPr/>
            </p:nvGrpSpPr>
            <p:grpSpPr bwMode="auto">
              <a:xfrm>
                <a:off x="5571243" y="3881919"/>
                <a:ext cx="265124" cy="314779"/>
                <a:chOff x="0" y="0"/>
                <a:chExt cx="299" cy="355"/>
              </a:xfrm>
              <a:solidFill>
                <a:schemeClr val="accent3">
                  <a:lumMod val="50000"/>
                </a:schemeClr>
              </a:solidFill>
            </p:grpSpPr>
            <p:sp>
              <p:nvSpPr>
                <p:cNvPr id="547" name="AutoShape 152"/>
                <p:cNvSpPr>
                  <a:spLocks/>
                </p:cNvSpPr>
                <p:nvPr/>
              </p:nvSpPr>
              <p:spPr bwMode="auto">
                <a:xfrm>
                  <a:off x="64" y="0"/>
                  <a:ext cx="174" cy="174"/>
                </a:xfrm>
                <a:custGeom>
                  <a:avLst/>
                  <a:gdLst/>
                  <a:ahLst/>
                  <a:cxnLst/>
                  <a:rect l="0" t="0" r="r" b="b"/>
                  <a:pathLst>
                    <a:path w="21600" h="21600">
                      <a:moveTo>
                        <a:pt x="21600" y="10801"/>
                      </a:moveTo>
                      <a:cubicBezTo>
                        <a:pt x="21600" y="4836"/>
                        <a:pt x="16770" y="0"/>
                        <a:pt x="10800" y="0"/>
                      </a:cubicBezTo>
                      <a:cubicBezTo>
                        <a:pt x="4836" y="0"/>
                        <a:pt x="0" y="4836"/>
                        <a:pt x="0" y="10801"/>
                      </a:cubicBezTo>
                      <a:cubicBezTo>
                        <a:pt x="0" y="16765"/>
                        <a:pt x="4836" y="21600"/>
                        <a:pt x="10800" y="21600"/>
                      </a:cubicBezTo>
                      <a:cubicBezTo>
                        <a:pt x="16770" y="21599"/>
                        <a:pt x="21600" y="16764"/>
                        <a:pt x="21600" y="10801"/>
                      </a:cubicBezTo>
                      <a:close/>
                      <a:moveTo>
                        <a:pt x="2700" y="11035"/>
                      </a:moveTo>
                      <a:cubicBezTo>
                        <a:pt x="2700" y="11035"/>
                        <a:pt x="2388" y="7971"/>
                        <a:pt x="4595" y="5634"/>
                      </a:cubicBezTo>
                      <a:cubicBezTo>
                        <a:pt x="6148" y="7191"/>
                        <a:pt x="10800" y="11035"/>
                        <a:pt x="18900" y="11035"/>
                      </a:cubicBezTo>
                      <a:cubicBezTo>
                        <a:pt x="18900" y="15501"/>
                        <a:pt x="15268" y="19132"/>
                        <a:pt x="10800" y="19132"/>
                      </a:cubicBezTo>
                      <a:cubicBezTo>
                        <a:pt x="6333" y="19132"/>
                        <a:pt x="2700" y="15500"/>
                        <a:pt x="2700" y="11035"/>
                      </a:cubicBezTo>
                      <a:close/>
                      <a:moveTo>
                        <a:pt x="2700" y="11035"/>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48" name="AutoShape 153"/>
                <p:cNvSpPr>
                  <a:spLocks/>
                </p:cNvSpPr>
                <p:nvPr/>
              </p:nvSpPr>
              <p:spPr bwMode="auto">
                <a:xfrm>
                  <a:off x="0" y="192"/>
                  <a:ext cx="299" cy="163"/>
                </a:xfrm>
                <a:custGeom>
                  <a:avLst/>
                  <a:gdLst/>
                  <a:ahLst/>
                  <a:cxnLst/>
                  <a:rect l="0" t="0" r="r" b="b"/>
                  <a:pathLst>
                    <a:path w="21600" h="21600">
                      <a:moveTo>
                        <a:pt x="0" y="6601"/>
                      </a:moveTo>
                      <a:lnTo>
                        <a:pt x="0" y="11702"/>
                      </a:lnTo>
                      <a:lnTo>
                        <a:pt x="0" y="18302"/>
                      </a:lnTo>
                      <a:cubicBezTo>
                        <a:pt x="0" y="20126"/>
                        <a:pt x="806" y="21600"/>
                        <a:pt x="1800" y="21600"/>
                      </a:cubicBezTo>
                      <a:lnTo>
                        <a:pt x="19800" y="21600"/>
                      </a:lnTo>
                      <a:cubicBezTo>
                        <a:pt x="20795" y="21600"/>
                        <a:pt x="21600" y="20125"/>
                        <a:pt x="21600" y="18302"/>
                      </a:cubicBezTo>
                      <a:lnTo>
                        <a:pt x="21600" y="11702"/>
                      </a:lnTo>
                      <a:lnTo>
                        <a:pt x="21600" y="6601"/>
                      </a:lnTo>
                      <a:cubicBezTo>
                        <a:pt x="21600" y="2957"/>
                        <a:pt x="19989" y="2"/>
                        <a:pt x="18000" y="2"/>
                      </a:cubicBezTo>
                      <a:lnTo>
                        <a:pt x="14809" y="2"/>
                      </a:lnTo>
                      <a:cubicBezTo>
                        <a:pt x="14583" y="2"/>
                        <a:pt x="14299" y="280"/>
                        <a:pt x="14173" y="624"/>
                      </a:cubicBezTo>
                      <a:lnTo>
                        <a:pt x="11027" y="8777"/>
                      </a:lnTo>
                      <a:cubicBezTo>
                        <a:pt x="10902" y="9121"/>
                        <a:pt x="10699" y="9121"/>
                        <a:pt x="10574" y="8777"/>
                      </a:cubicBezTo>
                      <a:lnTo>
                        <a:pt x="7427" y="624"/>
                      </a:lnTo>
                      <a:cubicBezTo>
                        <a:pt x="7302" y="280"/>
                        <a:pt x="7018" y="0"/>
                        <a:pt x="6792" y="0"/>
                      </a:cubicBezTo>
                      <a:lnTo>
                        <a:pt x="3600" y="0"/>
                      </a:lnTo>
                      <a:cubicBezTo>
                        <a:pt x="1614" y="1"/>
                        <a:pt x="0" y="2957"/>
                        <a:pt x="0" y="6601"/>
                      </a:cubicBezTo>
                      <a:close/>
                      <a:moveTo>
                        <a:pt x="0" y="6601"/>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30" name="Group 157"/>
              <p:cNvGrpSpPr>
                <a:grpSpLocks/>
              </p:cNvGrpSpPr>
              <p:nvPr/>
            </p:nvGrpSpPr>
            <p:grpSpPr bwMode="auto">
              <a:xfrm>
                <a:off x="6606909" y="2321325"/>
                <a:ext cx="189754" cy="223449"/>
                <a:chOff x="0" y="0"/>
                <a:chExt cx="214" cy="252"/>
              </a:xfrm>
              <a:solidFill>
                <a:schemeClr val="accent3">
                  <a:lumMod val="50000"/>
                </a:schemeClr>
              </a:solidFill>
            </p:grpSpPr>
            <p:sp>
              <p:nvSpPr>
                <p:cNvPr id="545" name="AutoShape 155"/>
                <p:cNvSpPr>
                  <a:spLocks/>
                </p:cNvSpPr>
                <p:nvPr/>
              </p:nvSpPr>
              <p:spPr bwMode="auto">
                <a:xfrm>
                  <a:off x="48" y="0"/>
                  <a:ext cx="124" cy="124"/>
                </a:xfrm>
                <a:custGeom>
                  <a:avLst/>
                  <a:gdLst/>
                  <a:ahLst/>
                  <a:cxnLst/>
                  <a:rect l="0" t="0" r="r" b="b"/>
                  <a:pathLst>
                    <a:path w="21600" h="21600">
                      <a:moveTo>
                        <a:pt x="21600" y="10801"/>
                      </a:moveTo>
                      <a:cubicBezTo>
                        <a:pt x="21600" y="4836"/>
                        <a:pt x="16769" y="0"/>
                        <a:pt x="10799" y="0"/>
                      </a:cubicBezTo>
                      <a:cubicBezTo>
                        <a:pt x="4834" y="0"/>
                        <a:pt x="0" y="4836"/>
                        <a:pt x="0" y="10801"/>
                      </a:cubicBezTo>
                      <a:cubicBezTo>
                        <a:pt x="0" y="16765"/>
                        <a:pt x="4834" y="21600"/>
                        <a:pt x="10799" y="21600"/>
                      </a:cubicBezTo>
                      <a:cubicBezTo>
                        <a:pt x="16769" y="21600"/>
                        <a:pt x="21600" y="16765"/>
                        <a:pt x="21600" y="10801"/>
                      </a:cubicBezTo>
                      <a:close/>
                      <a:moveTo>
                        <a:pt x="2698" y="11036"/>
                      </a:moveTo>
                      <a:cubicBezTo>
                        <a:pt x="2698" y="11036"/>
                        <a:pt x="2386" y="7970"/>
                        <a:pt x="4594" y="5634"/>
                      </a:cubicBezTo>
                      <a:cubicBezTo>
                        <a:pt x="6147" y="7192"/>
                        <a:pt x="10799" y="11036"/>
                        <a:pt x="18899" y="11036"/>
                      </a:cubicBezTo>
                      <a:cubicBezTo>
                        <a:pt x="18899" y="15502"/>
                        <a:pt x="15266" y="19133"/>
                        <a:pt x="10798" y="19133"/>
                      </a:cubicBezTo>
                      <a:cubicBezTo>
                        <a:pt x="6332" y="19133"/>
                        <a:pt x="2698" y="15500"/>
                        <a:pt x="2698" y="11036"/>
                      </a:cubicBezTo>
                      <a:close/>
                      <a:moveTo>
                        <a:pt x="2698" y="11036"/>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46" name="AutoShape 156"/>
                <p:cNvSpPr>
                  <a:spLocks/>
                </p:cNvSpPr>
                <p:nvPr/>
              </p:nvSpPr>
              <p:spPr bwMode="auto">
                <a:xfrm>
                  <a:off x="0" y="136"/>
                  <a:ext cx="214" cy="116"/>
                </a:xfrm>
                <a:custGeom>
                  <a:avLst/>
                  <a:gdLst/>
                  <a:ahLst/>
                  <a:cxnLst/>
                  <a:rect l="0" t="0" r="r" b="b"/>
                  <a:pathLst>
                    <a:path w="21600" h="21600">
                      <a:moveTo>
                        <a:pt x="0" y="6601"/>
                      </a:moveTo>
                      <a:lnTo>
                        <a:pt x="0" y="11702"/>
                      </a:lnTo>
                      <a:lnTo>
                        <a:pt x="0" y="18303"/>
                      </a:lnTo>
                      <a:cubicBezTo>
                        <a:pt x="0" y="20126"/>
                        <a:pt x="807" y="21600"/>
                        <a:pt x="1800" y="21600"/>
                      </a:cubicBezTo>
                      <a:lnTo>
                        <a:pt x="19800" y="21600"/>
                      </a:lnTo>
                      <a:cubicBezTo>
                        <a:pt x="20795" y="21600"/>
                        <a:pt x="21600" y="20126"/>
                        <a:pt x="21600" y="18303"/>
                      </a:cubicBezTo>
                      <a:lnTo>
                        <a:pt x="21600" y="11702"/>
                      </a:lnTo>
                      <a:lnTo>
                        <a:pt x="21600" y="6601"/>
                      </a:lnTo>
                      <a:cubicBezTo>
                        <a:pt x="21600" y="2957"/>
                        <a:pt x="19990" y="1"/>
                        <a:pt x="18000" y="1"/>
                      </a:cubicBezTo>
                      <a:lnTo>
                        <a:pt x="14809" y="1"/>
                      </a:lnTo>
                      <a:cubicBezTo>
                        <a:pt x="14584" y="1"/>
                        <a:pt x="14299" y="280"/>
                        <a:pt x="14173" y="623"/>
                      </a:cubicBezTo>
                      <a:lnTo>
                        <a:pt x="11027" y="8776"/>
                      </a:lnTo>
                      <a:cubicBezTo>
                        <a:pt x="10903" y="9121"/>
                        <a:pt x="10700" y="9121"/>
                        <a:pt x="10574" y="8776"/>
                      </a:cubicBezTo>
                      <a:lnTo>
                        <a:pt x="7427" y="623"/>
                      </a:lnTo>
                      <a:cubicBezTo>
                        <a:pt x="7302" y="278"/>
                        <a:pt x="7018" y="0"/>
                        <a:pt x="6793" y="0"/>
                      </a:cubicBezTo>
                      <a:lnTo>
                        <a:pt x="3601" y="0"/>
                      </a:lnTo>
                      <a:cubicBezTo>
                        <a:pt x="1615" y="0"/>
                        <a:pt x="0" y="2957"/>
                        <a:pt x="0" y="6601"/>
                      </a:cubicBezTo>
                      <a:close/>
                      <a:moveTo>
                        <a:pt x="0" y="6601"/>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sp>
            <p:nvSpPr>
              <p:cNvPr id="431" name="AutoShape 158"/>
              <p:cNvSpPr>
                <a:spLocks/>
              </p:cNvSpPr>
              <p:nvPr/>
            </p:nvSpPr>
            <p:spPr bwMode="auto">
              <a:xfrm>
                <a:off x="6677392" y="4640858"/>
                <a:ext cx="268624" cy="267604"/>
              </a:xfrm>
              <a:custGeom>
                <a:avLst/>
                <a:gdLst/>
                <a:ahLst/>
                <a:cxnLst/>
                <a:rect l="0" t="0" r="r" b="b"/>
                <a:pathLst>
                  <a:path w="21600" h="21600">
                    <a:moveTo>
                      <a:pt x="10799" y="21600"/>
                    </a:moveTo>
                    <a:cubicBezTo>
                      <a:pt x="4844" y="21600"/>
                      <a:pt x="0" y="16754"/>
                      <a:pt x="0" y="10800"/>
                    </a:cubicBezTo>
                    <a:cubicBezTo>
                      <a:pt x="0" y="4845"/>
                      <a:pt x="4845" y="0"/>
                      <a:pt x="10799" y="0"/>
                    </a:cubicBezTo>
                    <a:cubicBezTo>
                      <a:pt x="16755" y="0"/>
                      <a:pt x="21600" y="4845"/>
                      <a:pt x="21600" y="10800"/>
                    </a:cubicBezTo>
                    <a:cubicBezTo>
                      <a:pt x="21600" y="16754"/>
                      <a:pt x="16755" y="21600"/>
                      <a:pt x="10799" y="21600"/>
                    </a:cubicBezTo>
                    <a:close/>
                    <a:moveTo>
                      <a:pt x="10799" y="1271"/>
                    </a:moveTo>
                    <a:cubicBezTo>
                      <a:pt x="5546" y="1271"/>
                      <a:pt x="1271" y="5545"/>
                      <a:pt x="1271" y="10800"/>
                    </a:cubicBezTo>
                    <a:cubicBezTo>
                      <a:pt x="1271" y="16054"/>
                      <a:pt x="5546" y="20329"/>
                      <a:pt x="10799" y="20329"/>
                    </a:cubicBezTo>
                    <a:cubicBezTo>
                      <a:pt x="16054" y="20329"/>
                      <a:pt x="20328" y="16054"/>
                      <a:pt x="20328" y="10800"/>
                    </a:cubicBezTo>
                    <a:cubicBezTo>
                      <a:pt x="20328" y="5546"/>
                      <a:pt x="16054" y="1271"/>
                      <a:pt x="10799" y="1271"/>
                    </a:cubicBezTo>
                    <a:close/>
                    <a:moveTo>
                      <a:pt x="10799"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nvGrpSpPr>
              <p:cNvPr id="432" name="Group 161"/>
              <p:cNvGrpSpPr>
                <a:grpSpLocks/>
              </p:cNvGrpSpPr>
              <p:nvPr/>
            </p:nvGrpSpPr>
            <p:grpSpPr bwMode="auto">
              <a:xfrm>
                <a:off x="6748781" y="4704777"/>
                <a:ext cx="122365" cy="144533"/>
                <a:chOff x="0" y="0"/>
                <a:chExt cx="138" cy="163"/>
              </a:xfrm>
              <a:solidFill>
                <a:schemeClr val="accent3">
                  <a:lumMod val="50000"/>
                </a:schemeClr>
              </a:solidFill>
            </p:grpSpPr>
            <p:sp>
              <p:nvSpPr>
                <p:cNvPr id="543" name="AutoShape 159"/>
                <p:cNvSpPr>
                  <a:spLocks/>
                </p:cNvSpPr>
                <p:nvPr/>
              </p:nvSpPr>
              <p:spPr bwMode="auto">
                <a:xfrm>
                  <a:off x="32" y="0"/>
                  <a:ext cx="80" cy="80"/>
                </a:xfrm>
                <a:custGeom>
                  <a:avLst/>
                  <a:gdLst/>
                  <a:ahLst/>
                  <a:cxnLst/>
                  <a:rect l="0" t="0" r="r" b="b"/>
                  <a:pathLst>
                    <a:path w="21600" h="21598">
                      <a:moveTo>
                        <a:pt x="21600" y="10799"/>
                      </a:moveTo>
                      <a:cubicBezTo>
                        <a:pt x="21600" y="4836"/>
                        <a:pt x="16770" y="0"/>
                        <a:pt x="10798" y="0"/>
                      </a:cubicBezTo>
                      <a:cubicBezTo>
                        <a:pt x="4836" y="0"/>
                        <a:pt x="0" y="4836"/>
                        <a:pt x="0" y="10799"/>
                      </a:cubicBezTo>
                      <a:cubicBezTo>
                        <a:pt x="0" y="16762"/>
                        <a:pt x="4836" y="21598"/>
                        <a:pt x="10798" y="21598"/>
                      </a:cubicBezTo>
                      <a:cubicBezTo>
                        <a:pt x="16770" y="21600"/>
                        <a:pt x="21600" y="16762"/>
                        <a:pt x="21600" y="10799"/>
                      </a:cubicBezTo>
                      <a:close/>
                      <a:moveTo>
                        <a:pt x="2701" y="11037"/>
                      </a:moveTo>
                      <a:cubicBezTo>
                        <a:pt x="2701" y="11037"/>
                        <a:pt x="2385" y="7972"/>
                        <a:pt x="4595" y="5633"/>
                      </a:cubicBezTo>
                      <a:cubicBezTo>
                        <a:pt x="6149" y="7194"/>
                        <a:pt x="10798" y="11037"/>
                        <a:pt x="18899" y="11037"/>
                      </a:cubicBezTo>
                      <a:cubicBezTo>
                        <a:pt x="18899" y="15501"/>
                        <a:pt x="15269" y="19134"/>
                        <a:pt x="10796" y="19134"/>
                      </a:cubicBezTo>
                      <a:cubicBezTo>
                        <a:pt x="6329" y="19134"/>
                        <a:pt x="2701" y="15501"/>
                        <a:pt x="2701" y="11037"/>
                      </a:cubicBezTo>
                      <a:close/>
                      <a:moveTo>
                        <a:pt x="2701" y="1103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44" name="AutoShape 160"/>
                <p:cNvSpPr>
                  <a:spLocks/>
                </p:cNvSpPr>
                <p:nvPr/>
              </p:nvSpPr>
              <p:spPr bwMode="auto">
                <a:xfrm>
                  <a:off x="0" y="88"/>
                  <a:ext cx="138" cy="75"/>
                </a:xfrm>
                <a:custGeom>
                  <a:avLst/>
                  <a:gdLst/>
                  <a:ahLst/>
                  <a:cxnLst/>
                  <a:rect l="0" t="0" r="r" b="b"/>
                  <a:pathLst>
                    <a:path w="21600" h="21600">
                      <a:moveTo>
                        <a:pt x="0" y="6600"/>
                      </a:moveTo>
                      <a:lnTo>
                        <a:pt x="0" y="11699"/>
                      </a:lnTo>
                      <a:lnTo>
                        <a:pt x="0" y="18299"/>
                      </a:lnTo>
                      <a:cubicBezTo>
                        <a:pt x="0" y="20123"/>
                        <a:pt x="807" y="21600"/>
                        <a:pt x="1800" y="21600"/>
                      </a:cubicBezTo>
                      <a:lnTo>
                        <a:pt x="19799" y="21600"/>
                      </a:lnTo>
                      <a:cubicBezTo>
                        <a:pt x="20794" y="21600"/>
                        <a:pt x="21600" y="20125"/>
                        <a:pt x="21600" y="18299"/>
                      </a:cubicBezTo>
                      <a:lnTo>
                        <a:pt x="21600" y="11699"/>
                      </a:lnTo>
                      <a:lnTo>
                        <a:pt x="21600" y="6600"/>
                      </a:lnTo>
                      <a:cubicBezTo>
                        <a:pt x="21600" y="2955"/>
                        <a:pt x="19989" y="5"/>
                        <a:pt x="17998" y="5"/>
                      </a:cubicBezTo>
                      <a:lnTo>
                        <a:pt x="14808" y="5"/>
                      </a:lnTo>
                      <a:cubicBezTo>
                        <a:pt x="14581" y="5"/>
                        <a:pt x="14300" y="280"/>
                        <a:pt x="14172" y="622"/>
                      </a:cubicBezTo>
                      <a:lnTo>
                        <a:pt x="11026" y="8779"/>
                      </a:lnTo>
                      <a:cubicBezTo>
                        <a:pt x="10901" y="9123"/>
                        <a:pt x="10697" y="9123"/>
                        <a:pt x="10574" y="8779"/>
                      </a:cubicBezTo>
                      <a:lnTo>
                        <a:pt x="7428" y="622"/>
                      </a:lnTo>
                      <a:cubicBezTo>
                        <a:pt x="7300" y="282"/>
                        <a:pt x="7017" y="0"/>
                        <a:pt x="6791" y="0"/>
                      </a:cubicBezTo>
                      <a:lnTo>
                        <a:pt x="3601" y="0"/>
                      </a:lnTo>
                      <a:cubicBezTo>
                        <a:pt x="1616" y="0"/>
                        <a:pt x="0" y="2955"/>
                        <a:pt x="0" y="6600"/>
                      </a:cubicBezTo>
                      <a:close/>
                      <a:moveTo>
                        <a:pt x="0" y="660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33" name="Group 164"/>
              <p:cNvGrpSpPr>
                <a:grpSpLocks/>
              </p:cNvGrpSpPr>
              <p:nvPr/>
            </p:nvGrpSpPr>
            <p:grpSpPr bwMode="auto">
              <a:xfrm>
                <a:off x="8415779" y="4449407"/>
                <a:ext cx="122365" cy="144533"/>
                <a:chOff x="0" y="0"/>
                <a:chExt cx="138" cy="163"/>
              </a:xfrm>
              <a:solidFill>
                <a:schemeClr val="accent3">
                  <a:lumMod val="50000"/>
                </a:schemeClr>
              </a:solidFill>
            </p:grpSpPr>
            <p:sp>
              <p:nvSpPr>
                <p:cNvPr id="541" name="AutoShape 162"/>
                <p:cNvSpPr>
                  <a:spLocks/>
                </p:cNvSpPr>
                <p:nvPr/>
              </p:nvSpPr>
              <p:spPr bwMode="auto">
                <a:xfrm>
                  <a:off x="24" y="0"/>
                  <a:ext cx="80" cy="80"/>
                </a:xfrm>
                <a:custGeom>
                  <a:avLst/>
                  <a:gdLst/>
                  <a:ahLst/>
                  <a:cxnLst/>
                  <a:rect l="0" t="0" r="r" b="b"/>
                  <a:pathLst>
                    <a:path w="21600" h="21600">
                      <a:moveTo>
                        <a:pt x="21600" y="10800"/>
                      </a:moveTo>
                      <a:cubicBezTo>
                        <a:pt x="21600" y="4836"/>
                        <a:pt x="16770" y="0"/>
                        <a:pt x="10798" y="0"/>
                      </a:cubicBezTo>
                      <a:cubicBezTo>
                        <a:pt x="4836" y="0"/>
                        <a:pt x="0" y="4836"/>
                        <a:pt x="0" y="10800"/>
                      </a:cubicBezTo>
                      <a:cubicBezTo>
                        <a:pt x="0" y="16764"/>
                        <a:pt x="4836" y="21600"/>
                        <a:pt x="10798" y="21600"/>
                      </a:cubicBezTo>
                      <a:cubicBezTo>
                        <a:pt x="16770" y="21600"/>
                        <a:pt x="21600" y="16764"/>
                        <a:pt x="21600" y="10800"/>
                      </a:cubicBezTo>
                      <a:close/>
                      <a:moveTo>
                        <a:pt x="2701" y="11036"/>
                      </a:moveTo>
                      <a:cubicBezTo>
                        <a:pt x="2701" y="11036"/>
                        <a:pt x="2387" y="7971"/>
                        <a:pt x="4595" y="5631"/>
                      </a:cubicBezTo>
                      <a:cubicBezTo>
                        <a:pt x="6149" y="7193"/>
                        <a:pt x="10798" y="11036"/>
                        <a:pt x="18899" y="11036"/>
                      </a:cubicBezTo>
                      <a:cubicBezTo>
                        <a:pt x="18899" y="15501"/>
                        <a:pt x="15269" y="19136"/>
                        <a:pt x="10798" y="19136"/>
                      </a:cubicBezTo>
                      <a:cubicBezTo>
                        <a:pt x="6331" y="19136"/>
                        <a:pt x="2701" y="15501"/>
                        <a:pt x="2701" y="11036"/>
                      </a:cubicBezTo>
                      <a:close/>
                      <a:moveTo>
                        <a:pt x="2701" y="11036"/>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42" name="AutoShape 163"/>
                <p:cNvSpPr>
                  <a:spLocks/>
                </p:cNvSpPr>
                <p:nvPr/>
              </p:nvSpPr>
              <p:spPr bwMode="auto">
                <a:xfrm>
                  <a:off x="0" y="88"/>
                  <a:ext cx="138" cy="75"/>
                </a:xfrm>
                <a:custGeom>
                  <a:avLst/>
                  <a:gdLst/>
                  <a:ahLst/>
                  <a:cxnLst/>
                  <a:rect l="0" t="0" r="r" b="b"/>
                  <a:pathLst>
                    <a:path w="21600" h="21600">
                      <a:moveTo>
                        <a:pt x="0" y="6600"/>
                      </a:moveTo>
                      <a:lnTo>
                        <a:pt x="0" y="11699"/>
                      </a:lnTo>
                      <a:lnTo>
                        <a:pt x="0" y="18299"/>
                      </a:lnTo>
                      <a:cubicBezTo>
                        <a:pt x="0" y="20123"/>
                        <a:pt x="807" y="21600"/>
                        <a:pt x="1801" y="21600"/>
                      </a:cubicBezTo>
                      <a:lnTo>
                        <a:pt x="19799" y="21600"/>
                      </a:lnTo>
                      <a:cubicBezTo>
                        <a:pt x="20794" y="21600"/>
                        <a:pt x="21600" y="20123"/>
                        <a:pt x="21600" y="18299"/>
                      </a:cubicBezTo>
                      <a:lnTo>
                        <a:pt x="21600" y="11699"/>
                      </a:lnTo>
                      <a:lnTo>
                        <a:pt x="21600" y="6600"/>
                      </a:lnTo>
                      <a:cubicBezTo>
                        <a:pt x="21600" y="2955"/>
                        <a:pt x="19989" y="5"/>
                        <a:pt x="17998" y="5"/>
                      </a:cubicBezTo>
                      <a:lnTo>
                        <a:pt x="14808" y="5"/>
                      </a:lnTo>
                      <a:cubicBezTo>
                        <a:pt x="14582" y="5"/>
                        <a:pt x="14300" y="280"/>
                        <a:pt x="14173" y="619"/>
                      </a:cubicBezTo>
                      <a:lnTo>
                        <a:pt x="11027" y="8777"/>
                      </a:lnTo>
                      <a:cubicBezTo>
                        <a:pt x="10901" y="9119"/>
                        <a:pt x="10697" y="9119"/>
                        <a:pt x="10575" y="8777"/>
                      </a:cubicBezTo>
                      <a:lnTo>
                        <a:pt x="7429" y="619"/>
                      </a:lnTo>
                      <a:cubicBezTo>
                        <a:pt x="7301" y="280"/>
                        <a:pt x="7018" y="0"/>
                        <a:pt x="6792" y="0"/>
                      </a:cubicBezTo>
                      <a:lnTo>
                        <a:pt x="3602" y="0"/>
                      </a:lnTo>
                      <a:cubicBezTo>
                        <a:pt x="1616" y="0"/>
                        <a:pt x="0" y="2957"/>
                        <a:pt x="0" y="6600"/>
                      </a:cubicBezTo>
                      <a:close/>
                      <a:moveTo>
                        <a:pt x="0" y="660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34" name="Group 167"/>
              <p:cNvGrpSpPr>
                <a:grpSpLocks/>
              </p:cNvGrpSpPr>
              <p:nvPr/>
            </p:nvGrpSpPr>
            <p:grpSpPr bwMode="auto">
              <a:xfrm>
                <a:off x="7202772" y="5016896"/>
                <a:ext cx="62956" cy="77143"/>
                <a:chOff x="0" y="0"/>
                <a:chExt cx="71" cy="87"/>
              </a:xfrm>
              <a:solidFill>
                <a:schemeClr val="accent3">
                  <a:lumMod val="50000"/>
                </a:schemeClr>
              </a:solidFill>
            </p:grpSpPr>
            <p:sp>
              <p:nvSpPr>
                <p:cNvPr id="539" name="AutoShape 165"/>
                <p:cNvSpPr>
                  <a:spLocks/>
                </p:cNvSpPr>
                <p:nvPr/>
              </p:nvSpPr>
              <p:spPr bwMode="auto">
                <a:xfrm>
                  <a:off x="16" y="0"/>
                  <a:ext cx="41" cy="41"/>
                </a:xfrm>
                <a:custGeom>
                  <a:avLst/>
                  <a:gdLst/>
                  <a:ahLst/>
                  <a:cxnLst/>
                  <a:rect l="0" t="0" r="r" b="b"/>
                  <a:pathLst>
                    <a:path w="21600" h="21600">
                      <a:moveTo>
                        <a:pt x="21600" y="10802"/>
                      </a:moveTo>
                      <a:cubicBezTo>
                        <a:pt x="21600" y="4835"/>
                        <a:pt x="16770" y="0"/>
                        <a:pt x="10800" y="0"/>
                      </a:cubicBezTo>
                      <a:cubicBezTo>
                        <a:pt x="4839" y="0"/>
                        <a:pt x="0" y="4835"/>
                        <a:pt x="0" y="10802"/>
                      </a:cubicBezTo>
                      <a:cubicBezTo>
                        <a:pt x="0" y="16765"/>
                        <a:pt x="4839" y="21600"/>
                        <a:pt x="10800" y="21600"/>
                      </a:cubicBezTo>
                      <a:cubicBezTo>
                        <a:pt x="16770" y="21600"/>
                        <a:pt x="21600" y="16765"/>
                        <a:pt x="21600" y="10802"/>
                      </a:cubicBezTo>
                      <a:close/>
                      <a:moveTo>
                        <a:pt x="2704" y="11037"/>
                      </a:moveTo>
                      <a:cubicBezTo>
                        <a:pt x="2704" y="11037"/>
                        <a:pt x="2390" y="7969"/>
                        <a:pt x="4599" y="5628"/>
                      </a:cubicBezTo>
                      <a:cubicBezTo>
                        <a:pt x="6151" y="7189"/>
                        <a:pt x="10800" y="11037"/>
                        <a:pt x="18900" y="11037"/>
                      </a:cubicBezTo>
                      <a:cubicBezTo>
                        <a:pt x="18900" y="15501"/>
                        <a:pt x="15271" y="19135"/>
                        <a:pt x="10800" y="19135"/>
                      </a:cubicBezTo>
                      <a:cubicBezTo>
                        <a:pt x="6333" y="19135"/>
                        <a:pt x="2704" y="15501"/>
                        <a:pt x="2704" y="11037"/>
                      </a:cubicBezTo>
                      <a:close/>
                      <a:moveTo>
                        <a:pt x="2704" y="1103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40" name="AutoShape 166"/>
                <p:cNvSpPr>
                  <a:spLocks/>
                </p:cNvSpPr>
                <p:nvPr/>
              </p:nvSpPr>
              <p:spPr bwMode="auto">
                <a:xfrm>
                  <a:off x="0" y="48"/>
                  <a:ext cx="71" cy="39"/>
                </a:xfrm>
                <a:custGeom>
                  <a:avLst/>
                  <a:gdLst/>
                  <a:ahLst/>
                  <a:cxnLst/>
                  <a:rect l="0" t="0" r="r" b="b"/>
                  <a:pathLst>
                    <a:path w="21600" h="21600">
                      <a:moveTo>
                        <a:pt x="0" y="6597"/>
                      </a:moveTo>
                      <a:lnTo>
                        <a:pt x="0" y="11700"/>
                      </a:lnTo>
                      <a:lnTo>
                        <a:pt x="0" y="18301"/>
                      </a:lnTo>
                      <a:cubicBezTo>
                        <a:pt x="0" y="20123"/>
                        <a:pt x="806" y="21600"/>
                        <a:pt x="1802" y="21600"/>
                      </a:cubicBezTo>
                      <a:lnTo>
                        <a:pt x="19798" y="21600"/>
                      </a:lnTo>
                      <a:cubicBezTo>
                        <a:pt x="20794" y="21600"/>
                        <a:pt x="21600" y="20123"/>
                        <a:pt x="21600" y="18301"/>
                      </a:cubicBezTo>
                      <a:lnTo>
                        <a:pt x="21600" y="11700"/>
                      </a:lnTo>
                      <a:lnTo>
                        <a:pt x="21600" y="6597"/>
                      </a:lnTo>
                      <a:cubicBezTo>
                        <a:pt x="21600" y="2955"/>
                        <a:pt x="19988" y="4"/>
                        <a:pt x="17999" y="4"/>
                      </a:cubicBezTo>
                      <a:lnTo>
                        <a:pt x="14810" y="4"/>
                      </a:lnTo>
                      <a:cubicBezTo>
                        <a:pt x="14581" y="4"/>
                        <a:pt x="14300" y="278"/>
                        <a:pt x="14172" y="622"/>
                      </a:cubicBezTo>
                      <a:lnTo>
                        <a:pt x="11026" y="8780"/>
                      </a:lnTo>
                      <a:cubicBezTo>
                        <a:pt x="10899" y="9124"/>
                        <a:pt x="10697" y="9124"/>
                        <a:pt x="10574" y="8780"/>
                      </a:cubicBezTo>
                      <a:lnTo>
                        <a:pt x="7428" y="622"/>
                      </a:lnTo>
                      <a:cubicBezTo>
                        <a:pt x="7300" y="282"/>
                        <a:pt x="7016" y="0"/>
                        <a:pt x="6788" y="0"/>
                      </a:cubicBezTo>
                      <a:lnTo>
                        <a:pt x="3598" y="0"/>
                      </a:lnTo>
                      <a:cubicBezTo>
                        <a:pt x="1616" y="0"/>
                        <a:pt x="0" y="2955"/>
                        <a:pt x="0" y="6597"/>
                      </a:cubicBezTo>
                      <a:close/>
                      <a:moveTo>
                        <a:pt x="0" y="659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35" name="Group 170"/>
              <p:cNvGrpSpPr>
                <a:grpSpLocks/>
              </p:cNvGrpSpPr>
              <p:nvPr/>
            </p:nvGrpSpPr>
            <p:grpSpPr bwMode="auto">
              <a:xfrm>
                <a:off x="8132035" y="3782608"/>
                <a:ext cx="62956" cy="77143"/>
                <a:chOff x="0" y="0"/>
                <a:chExt cx="71" cy="87"/>
              </a:xfrm>
              <a:solidFill>
                <a:schemeClr val="accent3">
                  <a:lumMod val="50000"/>
                </a:schemeClr>
              </a:solidFill>
            </p:grpSpPr>
            <p:sp>
              <p:nvSpPr>
                <p:cNvPr id="537" name="AutoShape 168"/>
                <p:cNvSpPr>
                  <a:spLocks/>
                </p:cNvSpPr>
                <p:nvPr/>
              </p:nvSpPr>
              <p:spPr bwMode="auto">
                <a:xfrm>
                  <a:off x="16" y="0"/>
                  <a:ext cx="41" cy="41"/>
                </a:xfrm>
                <a:custGeom>
                  <a:avLst/>
                  <a:gdLst/>
                  <a:ahLst/>
                  <a:cxnLst/>
                  <a:rect l="0" t="0" r="r" b="b"/>
                  <a:pathLst>
                    <a:path w="21600" h="21600">
                      <a:moveTo>
                        <a:pt x="21600" y="10802"/>
                      </a:moveTo>
                      <a:cubicBezTo>
                        <a:pt x="21600" y="4835"/>
                        <a:pt x="16770" y="0"/>
                        <a:pt x="10800" y="0"/>
                      </a:cubicBezTo>
                      <a:cubicBezTo>
                        <a:pt x="4839" y="0"/>
                        <a:pt x="0" y="4835"/>
                        <a:pt x="0" y="10802"/>
                      </a:cubicBezTo>
                      <a:cubicBezTo>
                        <a:pt x="0" y="16765"/>
                        <a:pt x="4839" y="21600"/>
                        <a:pt x="10800" y="21600"/>
                      </a:cubicBezTo>
                      <a:cubicBezTo>
                        <a:pt x="16770" y="21600"/>
                        <a:pt x="21600" y="16765"/>
                        <a:pt x="21600" y="10802"/>
                      </a:cubicBezTo>
                      <a:close/>
                      <a:moveTo>
                        <a:pt x="2704" y="11042"/>
                      </a:moveTo>
                      <a:cubicBezTo>
                        <a:pt x="2704" y="11042"/>
                        <a:pt x="2390" y="7974"/>
                        <a:pt x="4599" y="5632"/>
                      </a:cubicBezTo>
                      <a:cubicBezTo>
                        <a:pt x="6151" y="7193"/>
                        <a:pt x="10800" y="11042"/>
                        <a:pt x="18900" y="11042"/>
                      </a:cubicBezTo>
                      <a:cubicBezTo>
                        <a:pt x="18900" y="15505"/>
                        <a:pt x="15271" y="19139"/>
                        <a:pt x="10800" y="19139"/>
                      </a:cubicBezTo>
                      <a:cubicBezTo>
                        <a:pt x="6333" y="19139"/>
                        <a:pt x="2704" y="15505"/>
                        <a:pt x="2704" y="11042"/>
                      </a:cubicBezTo>
                      <a:close/>
                      <a:moveTo>
                        <a:pt x="2704" y="11042"/>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38" name="AutoShape 169"/>
                <p:cNvSpPr>
                  <a:spLocks/>
                </p:cNvSpPr>
                <p:nvPr/>
              </p:nvSpPr>
              <p:spPr bwMode="auto">
                <a:xfrm>
                  <a:off x="0" y="48"/>
                  <a:ext cx="71" cy="39"/>
                </a:xfrm>
                <a:custGeom>
                  <a:avLst/>
                  <a:gdLst/>
                  <a:ahLst/>
                  <a:cxnLst/>
                  <a:rect l="0" t="0" r="r" b="b"/>
                  <a:pathLst>
                    <a:path w="21600" h="21600">
                      <a:moveTo>
                        <a:pt x="0" y="6597"/>
                      </a:moveTo>
                      <a:lnTo>
                        <a:pt x="0" y="11700"/>
                      </a:lnTo>
                      <a:lnTo>
                        <a:pt x="0" y="18301"/>
                      </a:lnTo>
                      <a:cubicBezTo>
                        <a:pt x="0" y="20123"/>
                        <a:pt x="806" y="21600"/>
                        <a:pt x="1802" y="21600"/>
                      </a:cubicBezTo>
                      <a:lnTo>
                        <a:pt x="19798" y="21600"/>
                      </a:lnTo>
                      <a:cubicBezTo>
                        <a:pt x="20794" y="21600"/>
                        <a:pt x="21600" y="20123"/>
                        <a:pt x="21600" y="18301"/>
                      </a:cubicBezTo>
                      <a:lnTo>
                        <a:pt x="21600" y="11700"/>
                      </a:lnTo>
                      <a:lnTo>
                        <a:pt x="21600" y="6597"/>
                      </a:lnTo>
                      <a:cubicBezTo>
                        <a:pt x="21600" y="2955"/>
                        <a:pt x="19988" y="4"/>
                        <a:pt x="17999" y="4"/>
                      </a:cubicBezTo>
                      <a:lnTo>
                        <a:pt x="14810" y="4"/>
                      </a:lnTo>
                      <a:cubicBezTo>
                        <a:pt x="14581" y="4"/>
                        <a:pt x="14300" y="278"/>
                        <a:pt x="14172" y="622"/>
                      </a:cubicBezTo>
                      <a:lnTo>
                        <a:pt x="11026" y="8780"/>
                      </a:lnTo>
                      <a:cubicBezTo>
                        <a:pt x="10899" y="9124"/>
                        <a:pt x="10697" y="9124"/>
                        <a:pt x="10574" y="8780"/>
                      </a:cubicBezTo>
                      <a:lnTo>
                        <a:pt x="7428" y="622"/>
                      </a:lnTo>
                      <a:cubicBezTo>
                        <a:pt x="7300" y="282"/>
                        <a:pt x="7016" y="0"/>
                        <a:pt x="6788" y="0"/>
                      </a:cubicBezTo>
                      <a:lnTo>
                        <a:pt x="3598" y="0"/>
                      </a:lnTo>
                      <a:cubicBezTo>
                        <a:pt x="1616" y="0"/>
                        <a:pt x="0" y="2955"/>
                        <a:pt x="0" y="6597"/>
                      </a:cubicBezTo>
                      <a:close/>
                      <a:moveTo>
                        <a:pt x="0" y="659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36" name="Group 173"/>
              <p:cNvGrpSpPr>
                <a:grpSpLocks/>
              </p:cNvGrpSpPr>
              <p:nvPr/>
            </p:nvGrpSpPr>
            <p:grpSpPr bwMode="auto">
              <a:xfrm>
                <a:off x="8898144" y="2995218"/>
                <a:ext cx="62956" cy="77143"/>
                <a:chOff x="0" y="0"/>
                <a:chExt cx="71" cy="87"/>
              </a:xfrm>
              <a:solidFill>
                <a:schemeClr val="accent3">
                  <a:lumMod val="50000"/>
                </a:schemeClr>
              </a:solidFill>
            </p:grpSpPr>
            <p:sp>
              <p:nvSpPr>
                <p:cNvPr id="535" name="AutoShape 171"/>
                <p:cNvSpPr>
                  <a:spLocks/>
                </p:cNvSpPr>
                <p:nvPr/>
              </p:nvSpPr>
              <p:spPr bwMode="auto">
                <a:xfrm>
                  <a:off x="16" y="0"/>
                  <a:ext cx="41" cy="41"/>
                </a:xfrm>
                <a:custGeom>
                  <a:avLst/>
                  <a:gdLst/>
                  <a:ahLst/>
                  <a:cxnLst/>
                  <a:rect l="0" t="0" r="r" b="b"/>
                  <a:pathLst>
                    <a:path w="21600" h="21600">
                      <a:moveTo>
                        <a:pt x="21600" y="10802"/>
                      </a:moveTo>
                      <a:cubicBezTo>
                        <a:pt x="21600" y="4835"/>
                        <a:pt x="16770" y="0"/>
                        <a:pt x="10800" y="0"/>
                      </a:cubicBezTo>
                      <a:cubicBezTo>
                        <a:pt x="4839" y="0"/>
                        <a:pt x="0" y="4835"/>
                        <a:pt x="0" y="10802"/>
                      </a:cubicBezTo>
                      <a:cubicBezTo>
                        <a:pt x="0" y="16765"/>
                        <a:pt x="4839" y="21600"/>
                        <a:pt x="10800" y="21600"/>
                      </a:cubicBezTo>
                      <a:cubicBezTo>
                        <a:pt x="16770" y="21600"/>
                        <a:pt x="21600" y="16765"/>
                        <a:pt x="21600" y="10802"/>
                      </a:cubicBezTo>
                      <a:close/>
                      <a:moveTo>
                        <a:pt x="2704" y="11042"/>
                      </a:moveTo>
                      <a:cubicBezTo>
                        <a:pt x="2704" y="11042"/>
                        <a:pt x="2390" y="7974"/>
                        <a:pt x="4599" y="5632"/>
                      </a:cubicBezTo>
                      <a:cubicBezTo>
                        <a:pt x="6151" y="7193"/>
                        <a:pt x="10800" y="11042"/>
                        <a:pt x="18900" y="11042"/>
                      </a:cubicBezTo>
                      <a:cubicBezTo>
                        <a:pt x="18900" y="15505"/>
                        <a:pt x="15271" y="19139"/>
                        <a:pt x="10800" y="19139"/>
                      </a:cubicBezTo>
                      <a:cubicBezTo>
                        <a:pt x="6333" y="19135"/>
                        <a:pt x="2704" y="15505"/>
                        <a:pt x="2704" y="11042"/>
                      </a:cubicBezTo>
                      <a:close/>
                      <a:moveTo>
                        <a:pt x="2704" y="11042"/>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36" name="AutoShape 172"/>
                <p:cNvSpPr>
                  <a:spLocks/>
                </p:cNvSpPr>
                <p:nvPr/>
              </p:nvSpPr>
              <p:spPr bwMode="auto">
                <a:xfrm>
                  <a:off x="0" y="48"/>
                  <a:ext cx="71" cy="39"/>
                </a:xfrm>
                <a:custGeom>
                  <a:avLst/>
                  <a:gdLst/>
                  <a:ahLst/>
                  <a:cxnLst/>
                  <a:rect l="0" t="0" r="r" b="b"/>
                  <a:pathLst>
                    <a:path w="21600" h="21600">
                      <a:moveTo>
                        <a:pt x="0" y="6597"/>
                      </a:moveTo>
                      <a:lnTo>
                        <a:pt x="0" y="11700"/>
                      </a:lnTo>
                      <a:lnTo>
                        <a:pt x="0" y="18301"/>
                      </a:lnTo>
                      <a:cubicBezTo>
                        <a:pt x="0" y="20123"/>
                        <a:pt x="806" y="21600"/>
                        <a:pt x="1802" y="21600"/>
                      </a:cubicBezTo>
                      <a:lnTo>
                        <a:pt x="19798" y="21600"/>
                      </a:lnTo>
                      <a:cubicBezTo>
                        <a:pt x="20794" y="21600"/>
                        <a:pt x="21600" y="20123"/>
                        <a:pt x="21600" y="18301"/>
                      </a:cubicBezTo>
                      <a:lnTo>
                        <a:pt x="21600" y="11700"/>
                      </a:lnTo>
                      <a:lnTo>
                        <a:pt x="21600" y="6597"/>
                      </a:lnTo>
                      <a:cubicBezTo>
                        <a:pt x="21600" y="2955"/>
                        <a:pt x="19988" y="4"/>
                        <a:pt x="17999" y="4"/>
                      </a:cubicBezTo>
                      <a:lnTo>
                        <a:pt x="14810" y="4"/>
                      </a:lnTo>
                      <a:cubicBezTo>
                        <a:pt x="14581" y="4"/>
                        <a:pt x="14300" y="278"/>
                        <a:pt x="14172" y="622"/>
                      </a:cubicBezTo>
                      <a:lnTo>
                        <a:pt x="11026" y="8780"/>
                      </a:lnTo>
                      <a:cubicBezTo>
                        <a:pt x="10899" y="9124"/>
                        <a:pt x="10697" y="9124"/>
                        <a:pt x="10574" y="8780"/>
                      </a:cubicBezTo>
                      <a:lnTo>
                        <a:pt x="7428" y="622"/>
                      </a:lnTo>
                      <a:cubicBezTo>
                        <a:pt x="7300" y="282"/>
                        <a:pt x="7016" y="0"/>
                        <a:pt x="6788" y="0"/>
                      </a:cubicBezTo>
                      <a:lnTo>
                        <a:pt x="3598" y="0"/>
                      </a:lnTo>
                      <a:cubicBezTo>
                        <a:pt x="1616" y="0"/>
                        <a:pt x="0" y="2955"/>
                        <a:pt x="0" y="6597"/>
                      </a:cubicBezTo>
                      <a:close/>
                      <a:moveTo>
                        <a:pt x="0" y="659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37" name="Group 176"/>
              <p:cNvGrpSpPr>
                <a:grpSpLocks/>
              </p:cNvGrpSpPr>
              <p:nvPr/>
            </p:nvGrpSpPr>
            <p:grpSpPr bwMode="auto">
              <a:xfrm>
                <a:off x="8692430" y="2328419"/>
                <a:ext cx="62956" cy="77143"/>
                <a:chOff x="0" y="0"/>
                <a:chExt cx="71" cy="87"/>
              </a:xfrm>
              <a:solidFill>
                <a:schemeClr val="accent3">
                  <a:lumMod val="50000"/>
                </a:schemeClr>
              </a:solidFill>
            </p:grpSpPr>
            <p:sp>
              <p:nvSpPr>
                <p:cNvPr id="533" name="AutoShape 174"/>
                <p:cNvSpPr>
                  <a:spLocks/>
                </p:cNvSpPr>
                <p:nvPr/>
              </p:nvSpPr>
              <p:spPr bwMode="auto">
                <a:xfrm>
                  <a:off x="16" y="0"/>
                  <a:ext cx="41" cy="41"/>
                </a:xfrm>
                <a:custGeom>
                  <a:avLst/>
                  <a:gdLst/>
                  <a:ahLst/>
                  <a:cxnLst/>
                  <a:rect l="0" t="0" r="r" b="b"/>
                  <a:pathLst>
                    <a:path w="21600" h="21600">
                      <a:moveTo>
                        <a:pt x="21600" y="10802"/>
                      </a:moveTo>
                      <a:cubicBezTo>
                        <a:pt x="21600" y="4835"/>
                        <a:pt x="16770" y="0"/>
                        <a:pt x="10800" y="0"/>
                      </a:cubicBezTo>
                      <a:cubicBezTo>
                        <a:pt x="4839" y="0"/>
                        <a:pt x="0" y="4835"/>
                        <a:pt x="0" y="10802"/>
                      </a:cubicBezTo>
                      <a:cubicBezTo>
                        <a:pt x="0" y="16765"/>
                        <a:pt x="4839" y="21600"/>
                        <a:pt x="10800" y="21600"/>
                      </a:cubicBezTo>
                      <a:cubicBezTo>
                        <a:pt x="16770" y="21600"/>
                        <a:pt x="21600" y="16765"/>
                        <a:pt x="21600" y="10802"/>
                      </a:cubicBezTo>
                      <a:close/>
                      <a:moveTo>
                        <a:pt x="2704" y="11042"/>
                      </a:moveTo>
                      <a:cubicBezTo>
                        <a:pt x="2704" y="11042"/>
                        <a:pt x="2390" y="7974"/>
                        <a:pt x="4599" y="5632"/>
                      </a:cubicBezTo>
                      <a:cubicBezTo>
                        <a:pt x="6151" y="7193"/>
                        <a:pt x="10800" y="11042"/>
                        <a:pt x="18900" y="11042"/>
                      </a:cubicBezTo>
                      <a:cubicBezTo>
                        <a:pt x="18900" y="15505"/>
                        <a:pt x="15271" y="19139"/>
                        <a:pt x="10800" y="19139"/>
                      </a:cubicBezTo>
                      <a:cubicBezTo>
                        <a:pt x="6333" y="19135"/>
                        <a:pt x="2704" y="15505"/>
                        <a:pt x="2704" y="11042"/>
                      </a:cubicBezTo>
                      <a:close/>
                      <a:moveTo>
                        <a:pt x="2704" y="11042"/>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34" name="AutoShape 175"/>
                <p:cNvSpPr>
                  <a:spLocks/>
                </p:cNvSpPr>
                <p:nvPr/>
              </p:nvSpPr>
              <p:spPr bwMode="auto">
                <a:xfrm>
                  <a:off x="0" y="48"/>
                  <a:ext cx="71" cy="39"/>
                </a:xfrm>
                <a:custGeom>
                  <a:avLst/>
                  <a:gdLst/>
                  <a:ahLst/>
                  <a:cxnLst/>
                  <a:rect l="0" t="0" r="r" b="b"/>
                  <a:pathLst>
                    <a:path w="21600" h="21600">
                      <a:moveTo>
                        <a:pt x="0" y="6597"/>
                      </a:moveTo>
                      <a:lnTo>
                        <a:pt x="0" y="11700"/>
                      </a:lnTo>
                      <a:lnTo>
                        <a:pt x="0" y="18301"/>
                      </a:lnTo>
                      <a:cubicBezTo>
                        <a:pt x="0" y="20123"/>
                        <a:pt x="806" y="21600"/>
                        <a:pt x="1802" y="21600"/>
                      </a:cubicBezTo>
                      <a:lnTo>
                        <a:pt x="19798" y="21600"/>
                      </a:lnTo>
                      <a:cubicBezTo>
                        <a:pt x="20794" y="21600"/>
                        <a:pt x="21600" y="20123"/>
                        <a:pt x="21600" y="18301"/>
                      </a:cubicBezTo>
                      <a:lnTo>
                        <a:pt x="21600" y="11700"/>
                      </a:lnTo>
                      <a:lnTo>
                        <a:pt x="21600" y="6597"/>
                      </a:lnTo>
                      <a:cubicBezTo>
                        <a:pt x="21600" y="2955"/>
                        <a:pt x="19988" y="4"/>
                        <a:pt x="17999" y="4"/>
                      </a:cubicBezTo>
                      <a:lnTo>
                        <a:pt x="14810" y="4"/>
                      </a:lnTo>
                      <a:cubicBezTo>
                        <a:pt x="14581" y="4"/>
                        <a:pt x="14300" y="278"/>
                        <a:pt x="14172" y="622"/>
                      </a:cubicBezTo>
                      <a:lnTo>
                        <a:pt x="11026" y="8780"/>
                      </a:lnTo>
                      <a:cubicBezTo>
                        <a:pt x="10899" y="9124"/>
                        <a:pt x="10697" y="9124"/>
                        <a:pt x="10574" y="8780"/>
                      </a:cubicBezTo>
                      <a:lnTo>
                        <a:pt x="7428" y="622"/>
                      </a:lnTo>
                      <a:cubicBezTo>
                        <a:pt x="7300" y="282"/>
                        <a:pt x="7016" y="0"/>
                        <a:pt x="6788" y="0"/>
                      </a:cubicBezTo>
                      <a:lnTo>
                        <a:pt x="3598" y="0"/>
                      </a:lnTo>
                      <a:cubicBezTo>
                        <a:pt x="1616" y="0"/>
                        <a:pt x="0" y="2955"/>
                        <a:pt x="0" y="6597"/>
                      </a:cubicBezTo>
                      <a:close/>
                      <a:moveTo>
                        <a:pt x="0" y="659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38" name="Group 179"/>
              <p:cNvGrpSpPr>
                <a:grpSpLocks/>
              </p:cNvGrpSpPr>
              <p:nvPr/>
            </p:nvGrpSpPr>
            <p:grpSpPr bwMode="auto">
              <a:xfrm>
                <a:off x="7741886" y="1108318"/>
                <a:ext cx="62956" cy="77143"/>
                <a:chOff x="0" y="0"/>
                <a:chExt cx="71" cy="87"/>
              </a:xfrm>
              <a:solidFill>
                <a:schemeClr val="accent3">
                  <a:lumMod val="50000"/>
                </a:schemeClr>
              </a:solidFill>
            </p:grpSpPr>
            <p:sp>
              <p:nvSpPr>
                <p:cNvPr id="531" name="AutoShape 177"/>
                <p:cNvSpPr>
                  <a:spLocks/>
                </p:cNvSpPr>
                <p:nvPr/>
              </p:nvSpPr>
              <p:spPr bwMode="auto">
                <a:xfrm>
                  <a:off x="16" y="0"/>
                  <a:ext cx="41" cy="41"/>
                </a:xfrm>
                <a:custGeom>
                  <a:avLst/>
                  <a:gdLst/>
                  <a:ahLst/>
                  <a:cxnLst/>
                  <a:rect l="0" t="0" r="r" b="b"/>
                  <a:pathLst>
                    <a:path w="21600" h="21600">
                      <a:moveTo>
                        <a:pt x="21600" y="10802"/>
                      </a:moveTo>
                      <a:cubicBezTo>
                        <a:pt x="21600" y="4835"/>
                        <a:pt x="16770" y="0"/>
                        <a:pt x="10800" y="0"/>
                      </a:cubicBezTo>
                      <a:cubicBezTo>
                        <a:pt x="4839" y="0"/>
                        <a:pt x="0" y="4835"/>
                        <a:pt x="0" y="10802"/>
                      </a:cubicBezTo>
                      <a:cubicBezTo>
                        <a:pt x="0" y="16765"/>
                        <a:pt x="4839" y="21600"/>
                        <a:pt x="10800" y="21600"/>
                      </a:cubicBezTo>
                      <a:cubicBezTo>
                        <a:pt x="16770" y="21600"/>
                        <a:pt x="21600" y="16765"/>
                        <a:pt x="21600" y="10802"/>
                      </a:cubicBezTo>
                      <a:close/>
                      <a:moveTo>
                        <a:pt x="2704" y="11037"/>
                      </a:moveTo>
                      <a:cubicBezTo>
                        <a:pt x="2704" y="11037"/>
                        <a:pt x="2390" y="7969"/>
                        <a:pt x="4599" y="5628"/>
                      </a:cubicBezTo>
                      <a:cubicBezTo>
                        <a:pt x="6151" y="7189"/>
                        <a:pt x="10800" y="11037"/>
                        <a:pt x="18900" y="11037"/>
                      </a:cubicBezTo>
                      <a:cubicBezTo>
                        <a:pt x="18900" y="15501"/>
                        <a:pt x="15271" y="19135"/>
                        <a:pt x="10800" y="19135"/>
                      </a:cubicBezTo>
                      <a:cubicBezTo>
                        <a:pt x="6333" y="19135"/>
                        <a:pt x="2704" y="15501"/>
                        <a:pt x="2704" y="11037"/>
                      </a:cubicBezTo>
                      <a:close/>
                      <a:moveTo>
                        <a:pt x="2704" y="1103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32" name="AutoShape 178"/>
                <p:cNvSpPr>
                  <a:spLocks/>
                </p:cNvSpPr>
                <p:nvPr/>
              </p:nvSpPr>
              <p:spPr bwMode="auto">
                <a:xfrm>
                  <a:off x="0" y="48"/>
                  <a:ext cx="71" cy="39"/>
                </a:xfrm>
                <a:custGeom>
                  <a:avLst/>
                  <a:gdLst/>
                  <a:ahLst/>
                  <a:cxnLst/>
                  <a:rect l="0" t="0" r="r" b="b"/>
                  <a:pathLst>
                    <a:path w="21600" h="21600">
                      <a:moveTo>
                        <a:pt x="0" y="6597"/>
                      </a:moveTo>
                      <a:lnTo>
                        <a:pt x="0" y="11700"/>
                      </a:lnTo>
                      <a:lnTo>
                        <a:pt x="0" y="18301"/>
                      </a:lnTo>
                      <a:cubicBezTo>
                        <a:pt x="0" y="20123"/>
                        <a:pt x="806" y="21600"/>
                        <a:pt x="1802" y="21600"/>
                      </a:cubicBezTo>
                      <a:lnTo>
                        <a:pt x="19798" y="21600"/>
                      </a:lnTo>
                      <a:cubicBezTo>
                        <a:pt x="20794" y="21600"/>
                        <a:pt x="21600" y="20123"/>
                        <a:pt x="21600" y="18301"/>
                      </a:cubicBezTo>
                      <a:lnTo>
                        <a:pt x="21600" y="11700"/>
                      </a:lnTo>
                      <a:lnTo>
                        <a:pt x="21600" y="6597"/>
                      </a:lnTo>
                      <a:cubicBezTo>
                        <a:pt x="21600" y="2955"/>
                        <a:pt x="19988" y="4"/>
                        <a:pt x="17999" y="4"/>
                      </a:cubicBezTo>
                      <a:lnTo>
                        <a:pt x="14810" y="4"/>
                      </a:lnTo>
                      <a:cubicBezTo>
                        <a:pt x="14581" y="4"/>
                        <a:pt x="14300" y="278"/>
                        <a:pt x="14172" y="622"/>
                      </a:cubicBezTo>
                      <a:lnTo>
                        <a:pt x="11026" y="8780"/>
                      </a:lnTo>
                      <a:cubicBezTo>
                        <a:pt x="10899" y="9124"/>
                        <a:pt x="10697" y="9124"/>
                        <a:pt x="10574" y="8780"/>
                      </a:cubicBezTo>
                      <a:lnTo>
                        <a:pt x="7428" y="622"/>
                      </a:lnTo>
                      <a:cubicBezTo>
                        <a:pt x="7300" y="282"/>
                        <a:pt x="7016" y="0"/>
                        <a:pt x="6788" y="0"/>
                      </a:cubicBezTo>
                      <a:lnTo>
                        <a:pt x="3598" y="0"/>
                      </a:lnTo>
                      <a:cubicBezTo>
                        <a:pt x="1616" y="0"/>
                        <a:pt x="0" y="2955"/>
                        <a:pt x="0" y="6597"/>
                      </a:cubicBezTo>
                      <a:close/>
                      <a:moveTo>
                        <a:pt x="0" y="659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39" name="Group 182"/>
              <p:cNvGrpSpPr>
                <a:grpSpLocks/>
              </p:cNvGrpSpPr>
              <p:nvPr/>
            </p:nvGrpSpPr>
            <p:grpSpPr bwMode="auto">
              <a:xfrm>
                <a:off x="8678242" y="3378272"/>
                <a:ext cx="122365" cy="144533"/>
                <a:chOff x="0" y="0"/>
                <a:chExt cx="138" cy="163"/>
              </a:xfrm>
              <a:solidFill>
                <a:schemeClr val="accent3">
                  <a:lumMod val="50000"/>
                </a:schemeClr>
              </a:solidFill>
            </p:grpSpPr>
            <p:sp>
              <p:nvSpPr>
                <p:cNvPr id="529" name="AutoShape 180"/>
                <p:cNvSpPr>
                  <a:spLocks/>
                </p:cNvSpPr>
                <p:nvPr/>
              </p:nvSpPr>
              <p:spPr bwMode="auto">
                <a:xfrm>
                  <a:off x="32" y="0"/>
                  <a:ext cx="80" cy="80"/>
                </a:xfrm>
                <a:custGeom>
                  <a:avLst/>
                  <a:gdLst/>
                  <a:ahLst/>
                  <a:cxnLst/>
                  <a:rect l="0" t="0" r="r" b="b"/>
                  <a:pathLst>
                    <a:path w="21600" h="21600">
                      <a:moveTo>
                        <a:pt x="21600" y="10800"/>
                      </a:moveTo>
                      <a:cubicBezTo>
                        <a:pt x="21600" y="4836"/>
                        <a:pt x="16770" y="0"/>
                        <a:pt x="10798" y="0"/>
                      </a:cubicBezTo>
                      <a:cubicBezTo>
                        <a:pt x="4836" y="0"/>
                        <a:pt x="0" y="4836"/>
                        <a:pt x="0" y="10800"/>
                      </a:cubicBezTo>
                      <a:cubicBezTo>
                        <a:pt x="0" y="16764"/>
                        <a:pt x="4836" y="21600"/>
                        <a:pt x="10798" y="21600"/>
                      </a:cubicBezTo>
                      <a:cubicBezTo>
                        <a:pt x="16770" y="21600"/>
                        <a:pt x="21600" y="16764"/>
                        <a:pt x="21600" y="10800"/>
                      </a:cubicBezTo>
                      <a:close/>
                      <a:moveTo>
                        <a:pt x="2703" y="11036"/>
                      </a:moveTo>
                      <a:cubicBezTo>
                        <a:pt x="2703" y="11036"/>
                        <a:pt x="2387" y="7971"/>
                        <a:pt x="4598" y="5631"/>
                      </a:cubicBezTo>
                      <a:cubicBezTo>
                        <a:pt x="6151" y="7193"/>
                        <a:pt x="10800" y="11036"/>
                        <a:pt x="18902" y="11036"/>
                      </a:cubicBezTo>
                      <a:cubicBezTo>
                        <a:pt x="18902" y="15501"/>
                        <a:pt x="15271" y="19134"/>
                        <a:pt x="10800" y="19134"/>
                      </a:cubicBezTo>
                      <a:cubicBezTo>
                        <a:pt x="6331" y="19136"/>
                        <a:pt x="2703" y="15501"/>
                        <a:pt x="2703" y="11036"/>
                      </a:cubicBezTo>
                      <a:close/>
                      <a:moveTo>
                        <a:pt x="2703" y="11036"/>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30" name="AutoShape 181"/>
                <p:cNvSpPr>
                  <a:spLocks/>
                </p:cNvSpPr>
                <p:nvPr/>
              </p:nvSpPr>
              <p:spPr bwMode="auto">
                <a:xfrm>
                  <a:off x="0" y="88"/>
                  <a:ext cx="138" cy="75"/>
                </a:xfrm>
                <a:custGeom>
                  <a:avLst/>
                  <a:gdLst/>
                  <a:ahLst/>
                  <a:cxnLst/>
                  <a:rect l="0" t="0" r="r" b="b"/>
                  <a:pathLst>
                    <a:path w="21600" h="21600">
                      <a:moveTo>
                        <a:pt x="0" y="6598"/>
                      </a:moveTo>
                      <a:lnTo>
                        <a:pt x="0" y="11698"/>
                      </a:lnTo>
                      <a:lnTo>
                        <a:pt x="0" y="18299"/>
                      </a:lnTo>
                      <a:cubicBezTo>
                        <a:pt x="0" y="20123"/>
                        <a:pt x="806" y="21600"/>
                        <a:pt x="1800" y="21600"/>
                      </a:cubicBezTo>
                      <a:lnTo>
                        <a:pt x="19800" y="21600"/>
                      </a:lnTo>
                      <a:cubicBezTo>
                        <a:pt x="20795" y="21600"/>
                        <a:pt x="21600" y="20125"/>
                        <a:pt x="21600" y="18299"/>
                      </a:cubicBezTo>
                      <a:lnTo>
                        <a:pt x="21600" y="11698"/>
                      </a:lnTo>
                      <a:lnTo>
                        <a:pt x="21600" y="6598"/>
                      </a:lnTo>
                      <a:cubicBezTo>
                        <a:pt x="21600" y="2953"/>
                        <a:pt x="19989" y="2"/>
                        <a:pt x="17998" y="2"/>
                      </a:cubicBezTo>
                      <a:lnTo>
                        <a:pt x="14808" y="2"/>
                      </a:lnTo>
                      <a:cubicBezTo>
                        <a:pt x="14581" y="2"/>
                        <a:pt x="14299" y="278"/>
                        <a:pt x="14172" y="619"/>
                      </a:cubicBezTo>
                      <a:lnTo>
                        <a:pt x="11025" y="8778"/>
                      </a:lnTo>
                      <a:cubicBezTo>
                        <a:pt x="10900" y="9122"/>
                        <a:pt x="10696" y="9122"/>
                        <a:pt x="10573" y="8778"/>
                      </a:cubicBezTo>
                      <a:lnTo>
                        <a:pt x="7427" y="619"/>
                      </a:lnTo>
                      <a:cubicBezTo>
                        <a:pt x="7299" y="280"/>
                        <a:pt x="7016" y="0"/>
                        <a:pt x="6790" y="0"/>
                      </a:cubicBezTo>
                      <a:lnTo>
                        <a:pt x="3600" y="0"/>
                      </a:lnTo>
                      <a:cubicBezTo>
                        <a:pt x="1616" y="0"/>
                        <a:pt x="0" y="2955"/>
                        <a:pt x="0" y="6598"/>
                      </a:cubicBezTo>
                      <a:close/>
                      <a:moveTo>
                        <a:pt x="0" y="6598"/>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40" name="Group 185"/>
              <p:cNvGrpSpPr>
                <a:grpSpLocks/>
              </p:cNvGrpSpPr>
              <p:nvPr/>
            </p:nvGrpSpPr>
            <p:grpSpPr bwMode="auto">
              <a:xfrm>
                <a:off x="6947402" y="625953"/>
                <a:ext cx="265124" cy="314779"/>
                <a:chOff x="0" y="0"/>
                <a:chExt cx="299" cy="355"/>
              </a:xfrm>
              <a:solidFill>
                <a:schemeClr val="accent3">
                  <a:lumMod val="50000"/>
                </a:schemeClr>
              </a:solidFill>
            </p:grpSpPr>
            <p:sp>
              <p:nvSpPr>
                <p:cNvPr id="527" name="AutoShape 183"/>
                <p:cNvSpPr>
                  <a:spLocks/>
                </p:cNvSpPr>
                <p:nvPr/>
              </p:nvSpPr>
              <p:spPr bwMode="auto">
                <a:xfrm>
                  <a:off x="64" y="0"/>
                  <a:ext cx="174" cy="174"/>
                </a:xfrm>
                <a:custGeom>
                  <a:avLst/>
                  <a:gdLst/>
                  <a:ahLst/>
                  <a:cxnLst/>
                  <a:rect l="0" t="0" r="r" b="b"/>
                  <a:pathLst>
                    <a:path w="21600" h="21600">
                      <a:moveTo>
                        <a:pt x="21600" y="10800"/>
                      </a:moveTo>
                      <a:cubicBezTo>
                        <a:pt x="21600" y="4836"/>
                        <a:pt x="16770" y="0"/>
                        <a:pt x="10798" y="0"/>
                      </a:cubicBezTo>
                      <a:cubicBezTo>
                        <a:pt x="4837" y="0"/>
                        <a:pt x="0" y="4836"/>
                        <a:pt x="0" y="10800"/>
                      </a:cubicBezTo>
                      <a:cubicBezTo>
                        <a:pt x="0" y="16764"/>
                        <a:pt x="4837" y="21600"/>
                        <a:pt x="10798" y="21600"/>
                      </a:cubicBezTo>
                      <a:cubicBezTo>
                        <a:pt x="16770" y="21600"/>
                        <a:pt x="21600" y="16763"/>
                        <a:pt x="21600" y="10800"/>
                      </a:cubicBezTo>
                      <a:close/>
                      <a:moveTo>
                        <a:pt x="2702" y="11037"/>
                      </a:moveTo>
                      <a:cubicBezTo>
                        <a:pt x="2702" y="11037"/>
                        <a:pt x="2387" y="7971"/>
                        <a:pt x="4596" y="5632"/>
                      </a:cubicBezTo>
                      <a:cubicBezTo>
                        <a:pt x="6149" y="7193"/>
                        <a:pt x="10798" y="11037"/>
                        <a:pt x="18899" y="11037"/>
                      </a:cubicBezTo>
                      <a:cubicBezTo>
                        <a:pt x="18899" y="15501"/>
                        <a:pt x="15268" y="19135"/>
                        <a:pt x="10797" y="19135"/>
                      </a:cubicBezTo>
                      <a:cubicBezTo>
                        <a:pt x="6332" y="19135"/>
                        <a:pt x="2702" y="15501"/>
                        <a:pt x="2702" y="11037"/>
                      </a:cubicBezTo>
                      <a:close/>
                      <a:moveTo>
                        <a:pt x="2702" y="1103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28" name="AutoShape 184"/>
                <p:cNvSpPr>
                  <a:spLocks/>
                </p:cNvSpPr>
                <p:nvPr/>
              </p:nvSpPr>
              <p:spPr bwMode="auto">
                <a:xfrm>
                  <a:off x="0" y="192"/>
                  <a:ext cx="299" cy="163"/>
                </a:xfrm>
                <a:custGeom>
                  <a:avLst/>
                  <a:gdLst/>
                  <a:ahLst/>
                  <a:cxnLst/>
                  <a:rect l="0" t="0" r="r" b="b"/>
                  <a:pathLst>
                    <a:path w="21600" h="21600">
                      <a:moveTo>
                        <a:pt x="0" y="6601"/>
                      </a:moveTo>
                      <a:lnTo>
                        <a:pt x="0" y="11699"/>
                      </a:lnTo>
                      <a:lnTo>
                        <a:pt x="0" y="18299"/>
                      </a:lnTo>
                      <a:cubicBezTo>
                        <a:pt x="0" y="20124"/>
                        <a:pt x="807" y="21600"/>
                        <a:pt x="1800" y="21600"/>
                      </a:cubicBezTo>
                      <a:lnTo>
                        <a:pt x="19800" y="21600"/>
                      </a:lnTo>
                      <a:cubicBezTo>
                        <a:pt x="20794" y="21600"/>
                        <a:pt x="21600" y="20124"/>
                        <a:pt x="21600" y="18299"/>
                      </a:cubicBezTo>
                      <a:lnTo>
                        <a:pt x="21600" y="11699"/>
                      </a:lnTo>
                      <a:lnTo>
                        <a:pt x="21600" y="6601"/>
                      </a:lnTo>
                      <a:cubicBezTo>
                        <a:pt x="21600" y="2955"/>
                        <a:pt x="19989" y="4"/>
                        <a:pt x="17998" y="4"/>
                      </a:cubicBezTo>
                      <a:lnTo>
                        <a:pt x="14808" y="4"/>
                      </a:lnTo>
                      <a:cubicBezTo>
                        <a:pt x="14582" y="4"/>
                        <a:pt x="14300" y="280"/>
                        <a:pt x="14173" y="621"/>
                      </a:cubicBezTo>
                      <a:lnTo>
                        <a:pt x="11027" y="8777"/>
                      </a:lnTo>
                      <a:cubicBezTo>
                        <a:pt x="10902" y="9119"/>
                        <a:pt x="10698" y="9119"/>
                        <a:pt x="10574" y="8777"/>
                      </a:cubicBezTo>
                      <a:lnTo>
                        <a:pt x="7428" y="621"/>
                      </a:lnTo>
                      <a:cubicBezTo>
                        <a:pt x="7301" y="280"/>
                        <a:pt x="7018" y="0"/>
                        <a:pt x="6792" y="0"/>
                      </a:cubicBezTo>
                      <a:lnTo>
                        <a:pt x="3602" y="0"/>
                      </a:lnTo>
                      <a:cubicBezTo>
                        <a:pt x="1616" y="1"/>
                        <a:pt x="0" y="2955"/>
                        <a:pt x="0" y="6601"/>
                      </a:cubicBezTo>
                      <a:close/>
                      <a:moveTo>
                        <a:pt x="0" y="6601"/>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41" name="Group 188"/>
              <p:cNvGrpSpPr>
                <a:grpSpLocks/>
              </p:cNvGrpSpPr>
              <p:nvPr/>
            </p:nvGrpSpPr>
            <p:grpSpPr bwMode="auto">
              <a:xfrm>
                <a:off x="8749179" y="1009007"/>
                <a:ext cx="117931" cy="141872"/>
                <a:chOff x="0" y="0"/>
                <a:chExt cx="133" cy="160"/>
              </a:xfrm>
              <a:solidFill>
                <a:schemeClr val="accent3">
                  <a:lumMod val="50000"/>
                </a:schemeClr>
              </a:solidFill>
            </p:grpSpPr>
            <p:sp>
              <p:nvSpPr>
                <p:cNvPr id="525" name="AutoShape 186"/>
                <p:cNvSpPr>
                  <a:spLocks/>
                </p:cNvSpPr>
                <p:nvPr/>
              </p:nvSpPr>
              <p:spPr bwMode="auto">
                <a:xfrm>
                  <a:off x="32" y="0"/>
                  <a:ext cx="77" cy="77"/>
                </a:xfrm>
                <a:custGeom>
                  <a:avLst/>
                  <a:gdLst/>
                  <a:ahLst/>
                  <a:cxnLst/>
                  <a:rect l="0" t="0" r="r" b="b"/>
                  <a:pathLst>
                    <a:path w="21600" h="21598">
                      <a:moveTo>
                        <a:pt x="21600" y="10799"/>
                      </a:moveTo>
                      <a:cubicBezTo>
                        <a:pt x="21600" y="4836"/>
                        <a:pt x="16769" y="0"/>
                        <a:pt x="10798" y="0"/>
                      </a:cubicBezTo>
                      <a:cubicBezTo>
                        <a:pt x="4838" y="0"/>
                        <a:pt x="0" y="4836"/>
                        <a:pt x="0" y="10799"/>
                      </a:cubicBezTo>
                      <a:cubicBezTo>
                        <a:pt x="0" y="16764"/>
                        <a:pt x="4838" y="21598"/>
                        <a:pt x="10798" y="21598"/>
                      </a:cubicBezTo>
                      <a:cubicBezTo>
                        <a:pt x="16769" y="21600"/>
                        <a:pt x="21600" y="16764"/>
                        <a:pt x="21600" y="10799"/>
                      </a:cubicBezTo>
                      <a:close/>
                      <a:moveTo>
                        <a:pt x="2703" y="11037"/>
                      </a:moveTo>
                      <a:cubicBezTo>
                        <a:pt x="2703" y="11037"/>
                        <a:pt x="2388" y="7973"/>
                        <a:pt x="4600" y="5634"/>
                      </a:cubicBezTo>
                      <a:cubicBezTo>
                        <a:pt x="6149" y="7195"/>
                        <a:pt x="10798" y="11037"/>
                        <a:pt x="18899" y="11037"/>
                      </a:cubicBezTo>
                      <a:cubicBezTo>
                        <a:pt x="18899" y="15501"/>
                        <a:pt x="15271" y="19137"/>
                        <a:pt x="10800" y="19137"/>
                      </a:cubicBezTo>
                      <a:cubicBezTo>
                        <a:pt x="6334" y="19137"/>
                        <a:pt x="2703" y="15501"/>
                        <a:pt x="2703" y="11037"/>
                      </a:cubicBezTo>
                      <a:close/>
                      <a:moveTo>
                        <a:pt x="2703" y="1103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26" name="AutoShape 187"/>
                <p:cNvSpPr>
                  <a:spLocks/>
                </p:cNvSpPr>
                <p:nvPr/>
              </p:nvSpPr>
              <p:spPr bwMode="auto">
                <a:xfrm>
                  <a:off x="0" y="88"/>
                  <a:ext cx="133" cy="72"/>
                </a:xfrm>
                <a:custGeom>
                  <a:avLst/>
                  <a:gdLst/>
                  <a:ahLst/>
                  <a:cxnLst/>
                  <a:rect l="0" t="0" r="r" b="b"/>
                  <a:pathLst>
                    <a:path w="21600" h="21598">
                      <a:moveTo>
                        <a:pt x="0" y="6599"/>
                      </a:moveTo>
                      <a:lnTo>
                        <a:pt x="0" y="11697"/>
                      </a:lnTo>
                      <a:lnTo>
                        <a:pt x="0" y="18295"/>
                      </a:lnTo>
                      <a:cubicBezTo>
                        <a:pt x="0" y="20121"/>
                        <a:pt x="806" y="21598"/>
                        <a:pt x="1801" y="21598"/>
                      </a:cubicBezTo>
                      <a:lnTo>
                        <a:pt x="19801" y="21598"/>
                      </a:lnTo>
                      <a:cubicBezTo>
                        <a:pt x="20796" y="21598"/>
                        <a:pt x="21600" y="20121"/>
                        <a:pt x="21600" y="18295"/>
                      </a:cubicBezTo>
                      <a:lnTo>
                        <a:pt x="21600" y="11697"/>
                      </a:lnTo>
                      <a:lnTo>
                        <a:pt x="21600" y="6599"/>
                      </a:lnTo>
                      <a:cubicBezTo>
                        <a:pt x="21600" y="2952"/>
                        <a:pt x="19990" y="3"/>
                        <a:pt x="17999" y="3"/>
                      </a:cubicBezTo>
                      <a:lnTo>
                        <a:pt x="14810" y="3"/>
                      </a:lnTo>
                      <a:cubicBezTo>
                        <a:pt x="14583" y="3"/>
                        <a:pt x="14301" y="281"/>
                        <a:pt x="14174" y="620"/>
                      </a:cubicBezTo>
                      <a:lnTo>
                        <a:pt x="11027" y="8779"/>
                      </a:lnTo>
                      <a:cubicBezTo>
                        <a:pt x="10903" y="9120"/>
                        <a:pt x="10698" y="9120"/>
                        <a:pt x="10575" y="8779"/>
                      </a:cubicBezTo>
                      <a:lnTo>
                        <a:pt x="7429" y="620"/>
                      </a:lnTo>
                      <a:cubicBezTo>
                        <a:pt x="7301" y="281"/>
                        <a:pt x="7018" y="0"/>
                        <a:pt x="6792" y="0"/>
                      </a:cubicBezTo>
                      <a:lnTo>
                        <a:pt x="3601" y="0"/>
                      </a:lnTo>
                      <a:cubicBezTo>
                        <a:pt x="1615" y="-2"/>
                        <a:pt x="0" y="2952"/>
                        <a:pt x="0" y="6599"/>
                      </a:cubicBezTo>
                      <a:close/>
                      <a:moveTo>
                        <a:pt x="0" y="6599"/>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42" name="Group 191"/>
              <p:cNvGrpSpPr>
                <a:grpSpLocks/>
              </p:cNvGrpSpPr>
              <p:nvPr/>
            </p:nvGrpSpPr>
            <p:grpSpPr bwMode="auto">
              <a:xfrm>
                <a:off x="8493809" y="1682900"/>
                <a:ext cx="117931" cy="134779"/>
                <a:chOff x="0" y="0"/>
                <a:chExt cx="133" cy="152"/>
              </a:xfrm>
              <a:solidFill>
                <a:schemeClr val="accent3">
                  <a:lumMod val="50000"/>
                </a:schemeClr>
              </a:solidFill>
            </p:grpSpPr>
            <p:sp>
              <p:nvSpPr>
                <p:cNvPr id="523" name="AutoShape 189"/>
                <p:cNvSpPr>
                  <a:spLocks/>
                </p:cNvSpPr>
                <p:nvPr/>
              </p:nvSpPr>
              <p:spPr bwMode="auto">
                <a:xfrm>
                  <a:off x="32" y="0"/>
                  <a:ext cx="77" cy="77"/>
                </a:xfrm>
                <a:custGeom>
                  <a:avLst/>
                  <a:gdLst/>
                  <a:ahLst/>
                  <a:cxnLst/>
                  <a:rect l="0" t="0" r="r" b="b"/>
                  <a:pathLst>
                    <a:path w="21600" h="21598">
                      <a:moveTo>
                        <a:pt x="21600" y="10799"/>
                      </a:moveTo>
                      <a:cubicBezTo>
                        <a:pt x="21600" y="4836"/>
                        <a:pt x="16769" y="0"/>
                        <a:pt x="10797" y="0"/>
                      </a:cubicBezTo>
                      <a:cubicBezTo>
                        <a:pt x="4836" y="0"/>
                        <a:pt x="0" y="4836"/>
                        <a:pt x="0" y="10799"/>
                      </a:cubicBezTo>
                      <a:cubicBezTo>
                        <a:pt x="0" y="16764"/>
                        <a:pt x="4838" y="21598"/>
                        <a:pt x="10797" y="21598"/>
                      </a:cubicBezTo>
                      <a:cubicBezTo>
                        <a:pt x="16771" y="21600"/>
                        <a:pt x="21600" y="16764"/>
                        <a:pt x="21600" y="10799"/>
                      </a:cubicBezTo>
                      <a:close/>
                      <a:moveTo>
                        <a:pt x="2701" y="11037"/>
                      </a:moveTo>
                      <a:cubicBezTo>
                        <a:pt x="2701" y="11037"/>
                        <a:pt x="2386" y="7973"/>
                        <a:pt x="4598" y="5634"/>
                      </a:cubicBezTo>
                      <a:cubicBezTo>
                        <a:pt x="6148" y="7195"/>
                        <a:pt x="10797" y="11037"/>
                        <a:pt x="18899" y="11037"/>
                      </a:cubicBezTo>
                      <a:cubicBezTo>
                        <a:pt x="18899" y="15501"/>
                        <a:pt x="15270" y="19137"/>
                        <a:pt x="10797" y="19137"/>
                      </a:cubicBezTo>
                      <a:cubicBezTo>
                        <a:pt x="6332" y="19137"/>
                        <a:pt x="2701" y="15501"/>
                        <a:pt x="2701" y="11037"/>
                      </a:cubicBezTo>
                      <a:close/>
                      <a:moveTo>
                        <a:pt x="2701" y="1103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24" name="AutoShape 190"/>
                <p:cNvSpPr>
                  <a:spLocks/>
                </p:cNvSpPr>
                <p:nvPr/>
              </p:nvSpPr>
              <p:spPr bwMode="auto">
                <a:xfrm>
                  <a:off x="0" y="80"/>
                  <a:ext cx="133" cy="72"/>
                </a:xfrm>
                <a:custGeom>
                  <a:avLst/>
                  <a:gdLst/>
                  <a:ahLst/>
                  <a:cxnLst/>
                  <a:rect l="0" t="0" r="r" b="b"/>
                  <a:pathLst>
                    <a:path w="21600" h="21600">
                      <a:moveTo>
                        <a:pt x="0" y="6599"/>
                      </a:moveTo>
                      <a:lnTo>
                        <a:pt x="0" y="11698"/>
                      </a:lnTo>
                      <a:lnTo>
                        <a:pt x="0" y="18297"/>
                      </a:lnTo>
                      <a:cubicBezTo>
                        <a:pt x="0" y="20121"/>
                        <a:pt x="806" y="21600"/>
                        <a:pt x="1801" y="21600"/>
                      </a:cubicBezTo>
                      <a:lnTo>
                        <a:pt x="19801" y="21600"/>
                      </a:lnTo>
                      <a:cubicBezTo>
                        <a:pt x="20796" y="21600"/>
                        <a:pt x="21600" y="20123"/>
                        <a:pt x="21600" y="18297"/>
                      </a:cubicBezTo>
                      <a:lnTo>
                        <a:pt x="21600" y="11698"/>
                      </a:lnTo>
                      <a:lnTo>
                        <a:pt x="21600" y="6599"/>
                      </a:lnTo>
                      <a:cubicBezTo>
                        <a:pt x="21600" y="2952"/>
                        <a:pt x="19990" y="2"/>
                        <a:pt x="17999" y="2"/>
                      </a:cubicBezTo>
                      <a:lnTo>
                        <a:pt x="14810" y="2"/>
                      </a:lnTo>
                      <a:cubicBezTo>
                        <a:pt x="14583" y="2"/>
                        <a:pt x="14301" y="280"/>
                        <a:pt x="14174" y="620"/>
                      </a:cubicBezTo>
                      <a:lnTo>
                        <a:pt x="11027" y="8779"/>
                      </a:lnTo>
                      <a:cubicBezTo>
                        <a:pt x="10903" y="9121"/>
                        <a:pt x="10698" y="9121"/>
                        <a:pt x="10575" y="8779"/>
                      </a:cubicBezTo>
                      <a:lnTo>
                        <a:pt x="7429" y="620"/>
                      </a:lnTo>
                      <a:cubicBezTo>
                        <a:pt x="7301" y="280"/>
                        <a:pt x="7018" y="0"/>
                        <a:pt x="6792" y="0"/>
                      </a:cubicBezTo>
                      <a:lnTo>
                        <a:pt x="3601" y="0"/>
                      </a:lnTo>
                      <a:cubicBezTo>
                        <a:pt x="1615" y="0"/>
                        <a:pt x="0" y="2954"/>
                        <a:pt x="0" y="6599"/>
                      </a:cubicBezTo>
                      <a:close/>
                      <a:moveTo>
                        <a:pt x="0" y="6599"/>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43" name="Group 203"/>
              <p:cNvGrpSpPr>
                <a:grpSpLocks/>
              </p:cNvGrpSpPr>
              <p:nvPr/>
            </p:nvGrpSpPr>
            <p:grpSpPr bwMode="auto">
              <a:xfrm>
                <a:off x="8458341" y="29203"/>
                <a:ext cx="62069" cy="70049"/>
                <a:chOff x="0" y="0"/>
                <a:chExt cx="70" cy="78"/>
              </a:xfrm>
              <a:solidFill>
                <a:schemeClr val="accent3">
                  <a:lumMod val="50000"/>
                </a:schemeClr>
              </a:solidFill>
            </p:grpSpPr>
            <p:sp>
              <p:nvSpPr>
                <p:cNvPr id="521" name="AutoShape 201"/>
                <p:cNvSpPr>
                  <a:spLocks/>
                </p:cNvSpPr>
                <p:nvPr/>
              </p:nvSpPr>
              <p:spPr bwMode="auto">
                <a:xfrm>
                  <a:off x="16" y="0"/>
                  <a:ext cx="40" cy="40"/>
                </a:xfrm>
                <a:custGeom>
                  <a:avLst/>
                  <a:gdLst/>
                  <a:ahLst/>
                  <a:cxnLst/>
                  <a:rect l="0" t="0" r="r" b="b"/>
                  <a:pathLst>
                    <a:path w="21600" h="21600">
                      <a:moveTo>
                        <a:pt x="21600" y="10798"/>
                      </a:moveTo>
                      <a:cubicBezTo>
                        <a:pt x="21600" y="4834"/>
                        <a:pt x="16770" y="0"/>
                        <a:pt x="10798" y="0"/>
                      </a:cubicBezTo>
                      <a:cubicBezTo>
                        <a:pt x="4834" y="0"/>
                        <a:pt x="0" y="4839"/>
                        <a:pt x="0" y="10798"/>
                      </a:cubicBezTo>
                      <a:cubicBezTo>
                        <a:pt x="0" y="16766"/>
                        <a:pt x="4834" y="21600"/>
                        <a:pt x="10798" y="21600"/>
                      </a:cubicBezTo>
                      <a:cubicBezTo>
                        <a:pt x="16770" y="21600"/>
                        <a:pt x="21600" y="16766"/>
                        <a:pt x="21600" y="10798"/>
                      </a:cubicBezTo>
                      <a:close/>
                      <a:moveTo>
                        <a:pt x="2698" y="11039"/>
                      </a:moveTo>
                      <a:cubicBezTo>
                        <a:pt x="2698" y="11039"/>
                        <a:pt x="2385" y="7973"/>
                        <a:pt x="4593" y="5634"/>
                      </a:cubicBezTo>
                      <a:cubicBezTo>
                        <a:pt x="6145" y="7194"/>
                        <a:pt x="10798" y="11039"/>
                        <a:pt x="18897" y="11039"/>
                      </a:cubicBezTo>
                      <a:cubicBezTo>
                        <a:pt x="18897" y="15505"/>
                        <a:pt x="15268" y="19134"/>
                        <a:pt x="10798" y="19134"/>
                      </a:cubicBezTo>
                      <a:cubicBezTo>
                        <a:pt x="6332" y="19134"/>
                        <a:pt x="2698" y="15501"/>
                        <a:pt x="2698" y="11039"/>
                      </a:cubicBezTo>
                      <a:close/>
                      <a:moveTo>
                        <a:pt x="2698" y="11039"/>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22" name="AutoShape 202"/>
                <p:cNvSpPr>
                  <a:spLocks/>
                </p:cNvSpPr>
                <p:nvPr/>
              </p:nvSpPr>
              <p:spPr bwMode="auto">
                <a:xfrm>
                  <a:off x="0" y="40"/>
                  <a:ext cx="70" cy="38"/>
                </a:xfrm>
                <a:custGeom>
                  <a:avLst/>
                  <a:gdLst/>
                  <a:ahLst/>
                  <a:cxnLst/>
                  <a:rect l="0" t="0" r="r" b="b"/>
                  <a:pathLst>
                    <a:path w="21600" h="21600">
                      <a:moveTo>
                        <a:pt x="0" y="6599"/>
                      </a:moveTo>
                      <a:lnTo>
                        <a:pt x="0" y="11699"/>
                      </a:lnTo>
                      <a:lnTo>
                        <a:pt x="0" y="18303"/>
                      </a:lnTo>
                      <a:cubicBezTo>
                        <a:pt x="0" y="20127"/>
                        <a:pt x="806" y="21600"/>
                        <a:pt x="1799" y="21600"/>
                      </a:cubicBezTo>
                      <a:lnTo>
                        <a:pt x="19801" y="21600"/>
                      </a:lnTo>
                      <a:cubicBezTo>
                        <a:pt x="20792" y="21600"/>
                        <a:pt x="21600" y="20123"/>
                        <a:pt x="21600" y="18303"/>
                      </a:cubicBezTo>
                      <a:lnTo>
                        <a:pt x="21600" y="11699"/>
                      </a:lnTo>
                      <a:lnTo>
                        <a:pt x="21600" y="6599"/>
                      </a:lnTo>
                      <a:cubicBezTo>
                        <a:pt x="21600" y="2954"/>
                        <a:pt x="19991" y="5"/>
                        <a:pt x="17998" y="5"/>
                      </a:cubicBezTo>
                      <a:lnTo>
                        <a:pt x="14807" y="5"/>
                      </a:lnTo>
                      <a:cubicBezTo>
                        <a:pt x="14580" y="5"/>
                        <a:pt x="14299" y="280"/>
                        <a:pt x="14171" y="623"/>
                      </a:cubicBezTo>
                      <a:lnTo>
                        <a:pt x="11027" y="8781"/>
                      </a:lnTo>
                      <a:cubicBezTo>
                        <a:pt x="10901" y="9124"/>
                        <a:pt x="10699" y="9124"/>
                        <a:pt x="10573" y="8781"/>
                      </a:cubicBezTo>
                      <a:lnTo>
                        <a:pt x="7427" y="623"/>
                      </a:lnTo>
                      <a:cubicBezTo>
                        <a:pt x="7301" y="280"/>
                        <a:pt x="7018" y="0"/>
                        <a:pt x="6791" y="0"/>
                      </a:cubicBezTo>
                      <a:lnTo>
                        <a:pt x="3600" y="0"/>
                      </a:lnTo>
                      <a:cubicBezTo>
                        <a:pt x="1614" y="0"/>
                        <a:pt x="0" y="2954"/>
                        <a:pt x="0" y="6599"/>
                      </a:cubicBezTo>
                      <a:close/>
                      <a:moveTo>
                        <a:pt x="0" y="6599"/>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44" name="Group 206"/>
              <p:cNvGrpSpPr>
                <a:grpSpLocks/>
              </p:cNvGrpSpPr>
              <p:nvPr/>
            </p:nvGrpSpPr>
            <p:grpSpPr bwMode="auto">
              <a:xfrm>
                <a:off x="5819519" y="1548122"/>
                <a:ext cx="62069" cy="76256"/>
                <a:chOff x="0" y="0"/>
                <a:chExt cx="70" cy="86"/>
              </a:xfrm>
              <a:solidFill>
                <a:schemeClr val="accent3">
                  <a:lumMod val="50000"/>
                </a:schemeClr>
              </a:solidFill>
            </p:grpSpPr>
            <p:sp>
              <p:nvSpPr>
                <p:cNvPr id="519" name="AutoShape 204"/>
                <p:cNvSpPr>
                  <a:spLocks/>
                </p:cNvSpPr>
                <p:nvPr/>
              </p:nvSpPr>
              <p:spPr bwMode="auto">
                <a:xfrm>
                  <a:off x="16" y="0"/>
                  <a:ext cx="40" cy="40"/>
                </a:xfrm>
                <a:custGeom>
                  <a:avLst/>
                  <a:gdLst/>
                  <a:ahLst/>
                  <a:cxnLst/>
                  <a:rect l="0" t="0" r="r" b="b"/>
                  <a:pathLst>
                    <a:path w="21600" h="21600">
                      <a:moveTo>
                        <a:pt x="21600" y="10798"/>
                      </a:moveTo>
                      <a:cubicBezTo>
                        <a:pt x="21600" y="4834"/>
                        <a:pt x="16770" y="0"/>
                        <a:pt x="10798" y="0"/>
                      </a:cubicBezTo>
                      <a:cubicBezTo>
                        <a:pt x="4834" y="0"/>
                        <a:pt x="0" y="4839"/>
                        <a:pt x="0" y="10798"/>
                      </a:cubicBezTo>
                      <a:cubicBezTo>
                        <a:pt x="0" y="16766"/>
                        <a:pt x="4830" y="21600"/>
                        <a:pt x="10798" y="21600"/>
                      </a:cubicBezTo>
                      <a:cubicBezTo>
                        <a:pt x="16770" y="21600"/>
                        <a:pt x="21600" y="16766"/>
                        <a:pt x="21600" y="10798"/>
                      </a:cubicBezTo>
                      <a:close/>
                      <a:moveTo>
                        <a:pt x="2698" y="11039"/>
                      </a:moveTo>
                      <a:cubicBezTo>
                        <a:pt x="2698" y="11039"/>
                        <a:pt x="2385" y="7973"/>
                        <a:pt x="4593" y="5634"/>
                      </a:cubicBezTo>
                      <a:cubicBezTo>
                        <a:pt x="6145" y="7194"/>
                        <a:pt x="10798" y="11039"/>
                        <a:pt x="18897" y="11039"/>
                      </a:cubicBezTo>
                      <a:cubicBezTo>
                        <a:pt x="18897" y="15505"/>
                        <a:pt x="15268" y="19134"/>
                        <a:pt x="10798" y="19134"/>
                      </a:cubicBezTo>
                      <a:cubicBezTo>
                        <a:pt x="6332" y="19134"/>
                        <a:pt x="2698" y="15501"/>
                        <a:pt x="2698" y="11039"/>
                      </a:cubicBezTo>
                      <a:close/>
                      <a:moveTo>
                        <a:pt x="2698" y="11039"/>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20" name="AutoShape 205"/>
                <p:cNvSpPr>
                  <a:spLocks/>
                </p:cNvSpPr>
                <p:nvPr/>
              </p:nvSpPr>
              <p:spPr bwMode="auto">
                <a:xfrm>
                  <a:off x="0" y="48"/>
                  <a:ext cx="70" cy="38"/>
                </a:xfrm>
                <a:custGeom>
                  <a:avLst/>
                  <a:gdLst/>
                  <a:ahLst/>
                  <a:cxnLst/>
                  <a:rect l="0" t="0" r="r" b="b"/>
                  <a:pathLst>
                    <a:path w="21600" h="21600">
                      <a:moveTo>
                        <a:pt x="0" y="6599"/>
                      </a:moveTo>
                      <a:lnTo>
                        <a:pt x="0" y="11699"/>
                      </a:lnTo>
                      <a:lnTo>
                        <a:pt x="0" y="18303"/>
                      </a:lnTo>
                      <a:cubicBezTo>
                        <a:pt x="0" y="20127"/>
                        <a:pt x="806" y="21600"/>
                        <a:pt x="1799" y="21600"/>
                      </a:cubicBezTo>
                      <a:lnTo>
                        <a:pt x="19803" y="21600"/>
                      </a:lnTo>
                      <a:cubicBezTo>
                        <a:pt x="20794" y="21600"/>
                        <a:pt x="21600" y="20123"/>
                        <a:pt x="21600" y="18303"/>
                      </a:cubicBezTo>
                      <a:lnTo>
                        <a:pt x="21600" y="11699"/>
                      </a:lnTo>
                      <a:lnTo>
                        <a:pt x="21600" y="6599"/>
                      </a:lnTo>
                      <a:cubicBezTo>
                        <a:pt x="21600" y="2954"/>
                        <a:pt x="19991" y="5"/>
                        <a:pt x="17997" y="5"/>
                      </a:cubicBezTo>
                      <a:lnTo>
                        <a:pt x="14806" y="5"/>
                      </a:lnTo>
                      <a:cubicBezTo>
                        <a:pt x="14579" y="5"/>
                        <a:pt x="14298" y="280"/>
                        <a:pt x="14170" y="623"/>
                      </a:cubicBezTo>
                      <a:lnTo>
                        <a:pt x="11025" y="8781"/>
                      </a:lnTo>
                      <a:cubicBezTo>
                        <a:pt x="10900" y="9124"/>
                        <a:pt x="10698" y="9124"/>
                        <a:pt x="10572" y="8781"/>
                      </a:cubicBezTo>
                      <a:lnTo>
                        <a:pt x="7425" y="623"/>
                      </a:lnTo>
                      <a:cubicBezTo>
                        <a:pt x="7299" y="280"/>
                        <a:pt x="7016" y="0"/>
                        <a:pt x="6789" y="0"/>
                      </a:cubicBezTo>
                      <a:lnTo>
                        <a:pt x="3598" y="0"/>
                      </a:lnTo>
                      <a:cubicBezTo>
                        <a:pt x="1614" y="0"/>
                        <a:pt x="0" y="2954"/>
                        <a:pt x="0" y="6599"/>
                      </a:cubicBezTo>
                      <a:close/>
                      <a:moveTo>
                        <a:pt x="0" y="6599"/>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45" name="Group 209"/>
              <p:cNvGrpSpPr>
                <a:grpSpLocks/>
              </p:cNvGrpSpPr>
              <p:nvPr/>
            </p:nvGrpSpPr>
            <p:grpSpPr bwMode="auto">
              <a:xfrm>
                <a:off x="4024836" y="3051966"/>
                <a:ext cx="120591" cy="143646"/>
                <a:chOff x="0" y="0"/>
                <a:chExt cx="136" cy="162"/>
              </a:xfrm>
              <a:solidFill>
                <a:schemeClr val="accent3">
                  <a:lumMod val="50000"/>
                </a:schemeClr>
              </a:solidFill>
            </p:grpSpPr>
            <p:sp>
              <p:nvSpPr>
                <p:cNvPr id="517" name="AutoShape 207"/>
                <p:cNvSpPr>
                  <a:spLocks/>
                </p:cNvSpPr>
                <p:nvPr/>
              </p:nvSpPr>
              <p:spPr bwMode="auto">
                <a:xfrm>
                  <a:off x="32" y="0"/>
                  <a:ext cx="79" cy="79"/>
                </a:xfrm>
                <a:custGeom>
                  <a:avLst/>
                  <a:gdLst/>
                  <a:ahLst/>
                  <a:cxnLst/>
                  <a:rect l="0" t="0" r="r" b="b"/>
                  <a:pathLst>
                    <a:path w="21600" h="21598">
                      <a:moveTo>
                        <a:pt x="21600" y="10800"/>
                      </a:moveTo>
                      <a:cubicBezTo>
                        <a:pt x="21600" y="4836"/>
                        <a:pt x="16769" y="0"/>
                        <a:pt x="10801" y="0"/>
                      </a:cubicBezTo>
                      <a:cubicBezTo>
                        <a:pt x="4836" y="0"/>
                        <a:pt x="0" y="4836"/>
                        <a:pt x="0" y="10800"/>
                      </a:cubicBezTo>
                      <a:cubicBezTo>
                        <a:pt x="0" y="16764"/>
                        <a:pt x="4836" y="21598"/>
                        <a:pt x="10801" y="21598"/>
                      </a:cubicBezTo>
                      <a:cubicBezTo>
                        <a:pt x="16771" y="21600"/>
                        <a:pt x="21600" y="16766"/>
                        <a:pt x="21600" y="10800"/>
                      </a:cubicBezTo>
                      <a:close/>
                      <a:moveTo>
                        <a:pt x="2704" y="11033"/>
                      </a:moveTo>
                      <a:cubicBezTo>
                        <a:pt x="2704" y="11033"/>
                        <a:pt x="2392" y="7972"/>
                        <a:pt x="4598" y="5632"/>
                      </a:cubicBezTo>
                      <a:cubicBezTo>
                        <a:pt x="6151" y="7189"/>
                        <a:pt x="10803" y="11033"/>
                        <a:pt x="18903" y="11033"/>
                      </a:cubicBezTo>
                      <a:cubicBezTo>
                        <a:pt x="18903" y="15503"/>
                        <a:pt x="15271" y="19134"/>
                        <a:pt x="10805" y="19134"/>
                      </a:cubicBezTo>
                      <a:cubicBezTo>
                        <a:pt x="6336" y="19134"/>
                        <a:pt x="2704" y="15499"/>
                        <a:pt x="2704" y="11033"/>
                      </a:cubicBezTo>
                      <a:close/>
                      <a:moveTo>
                        <a:pt x="2704" y="11033"/>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18" name="AutoShape 208"/>
                <p:cNvSpPr>
                  <a:spLocks/>
                </p:cNvSpPr>
                <p:nvPr/>
              </p:nvSpPr>
              <p:spPr bwMode="auto">
                <a:xfrm>
                  <a:off x="0" y="88"/>
                  <a:ext cx="136" cy="74"/>
                </a:xfrm>
                <a:custGeom>
                  <a:avLst/>
                  <a:gdLst/>
                  <a:ahLst/>
                  <a:cxnLst/>
                  <a:rect l="0" t="0" r="r" b="b"/>
                  <a:pathLst>
                    <a:path w="21600" h="21600">
                      <a:moveTo>
                        <a:pt x="0" y="6601"/>
                      </a:moveTo>
                      <a:lnTo>
                        <a:pt x="0" y="11699"/>
                      </a:lnTo>
                      <a:lnTo>
                        <a:pt x="0" y="18302"/>
                      </a:lnTo>
                      <a:cubicBezTo>
                        <a:pt x="0" y="20123"/>
                        <a:pt x="807" y="21600"/>
                        <a:pt x="1800" y="21600"/>
                      </a:cubicBezTo>
                      <a:lnTo>
                        <a:pt x="19800" y="21600"/>
                      </a:lnTo>
                      <a:cubicBezTo>
                        <a:pt x="20795" y="21600"/>
                        <a:pt x="21600" y="20123"/>
                        <a:pt x="21600" y="18302"/>
                      </a:cubicBezTo>
                      <a:lnTo>
                        <a:pt x="21600" y="11699"/>
                      </a:lnTo>
                      <a:lnTo>
                        <a:pt x="21600" y="6601"/>
                      </a:lnTo>
                      <a:cubicBezTo>
                        <a:pt x="21600" y="2956"/>
                        <a:pt x="19989" y="0"/>
                        <a:pt x="18000" y="0"/>
                      </a:cubicBezTo>
                      <a:lnTo>
                        <a:pt x="14809" y="0"/>
                      </a:lnTo>
                      <a:cubicBezTo>
                        <a:pt x="14584" y="0"/>
                        <a:pt x="14299" y="279"/>
                        <a:pt x="14173" y="624"/>
                      </a:cubicBezTo>
                      <a:lnTo>
                        <a:pt x="11028" y="8776"/>
                      </a:lnTo>
                      <a:cubicBezTo>
                        <a:pt x="10902" y="9121"/>
                        <a:pt x="10699" y="9121"/>
                        <a:pt x="10575" y="8776"/>
                      </a:cubicBezTo>
                      <a:lnTo>
                        <a:pt x="7429" y="624"/>
                      </a:lnTo>
                      <a:cubicBezTo>
                        <a:pt x="7303" y="282"/>
                        <a:pt x="7019" y="0"/>
                        <a:pt x="6794" y="0"/>
                      </a:cubicBezTo>
                      <a:lnTo>
                        <a:pt x="3601" y="0"/>
                      </a:lnTo>
                      <a:cubicBezTo>
                        <a:pt x="1615" y="0"/>
                        <a:pt x="0" y="2956"/>
                        <a:pt x="0" y="6601"/>
                      </a:cubicBezTo>
                      <a:close/>
                      <a:moveTo>
                        <a:pt x="0" y="6601"/>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46" name="Group 212"/>
              <p:cNvGrpSpPr>
                <a:grpSpLocks/>
              </p:cNvGrpSpPr>
              <p:nvPr/>
            </p:nvGrpSpPr>
            <p:grpSpPr bwMode="auto">
              <a:xfrm>
                <a:off x="4677448" y="2491571"/>
                <a:ext cx="62069" cy="76256"/>
                <a:chOff x="0" y="0"/>
                <a:chExt cx="70" cy="86"/>
              </a:xfrm>
              <a:solidFill>
                <a:schemeClr val="accent3">
                  <a:lumMod val="50000"/>
                </a:schemeClr>
              </a:solidFill>
            </p:grpSpPr>
            <p:sp>
              <p:nvSpPr>
                <p:cNvPr id="515" name="AutoShape 210"/>
                <p:cNvSpPr>
                  <a:spLocks/>
                </p:cNvSpPr>
                <p:nvPr/>
              </p:nvSpPr>
              <p:spPr bwMode="auto">
                <a:xfrm>
                  <a:off x="16" y="0"/>
                  <a:ext cx="40" cy="40"/>
                </a:xfrm>
                <a:custGeom>
                  <a:avLst/>
                  <a:gdLst/>
                  <a:ahLst/>
                  <a:cxnLst/>
                  <a:rect l="0" t="0" r="r" b="b"/>
                  <a:pathLst>
                    <a:path w="21600" h="21600">
                      <a:moveTo>
                        <a:pt x="21600" y="10802"/>
                      </a:moveTo>
                      <a:cubicBezTo>
                        <a:pt x="21600" y="4838"/>
                        <a:pt x="16766" y="0"/>
                        <a:pt x="10802" y="0"/>
                      </a:cubicBezTo>
                      <a:cubicBezTo>
                        <a:pt x="4834" y="0"/>
                        <a:pt x="0" y="4838"/>
                        <a:pt x="0" y="10802"/>
                      </a:cubicBezTo>
                      <a:cubicBezTo>
                        <a:pt x="0" y="16766"/>
                        <a:pt x="4834" y="21600"/>
                        <a:pt x="10802" y="21600"/>
                      </a:cubicBezTo>
                      <a:cubicBezTo>
                        <a:pt x="16766" y="21600"/>
                        <a:pt x="21600" y="16766"/>
                        <a:pt x="21600" y="10802"/>
                      </a:cubicBezTo>
                      <a:close/>
                      <a:moveTo>
                        <a:pt x="2699" y="11034"/>
                      </a:moveTo>
                      <a:cubicBezTo>
                        <a:pt x="2699" y="11034"/>
                        <a:pt x="2387" y="7972"/>
                        <a:pt x="4593" y="5635"/>
                      </a:cubicBezTo>
                      <a:cubicBezTo>
                        <a:pt x="6146" y="7192"/>
                        <a:pt x="10802" y="11034"/>
                        <a:pt x="18901" y="11034"/>
                      </a:cubicBezTo>
                      <a:cubicBezTo>
                        <a:pt x="18901" y="15505"/>
                        <a:pt x="15269" y="19133"/>
                        <a:pt x="10802" y="19133"/>
                      </a:cubicBezTo>
                      <a:cubicBezTo>
                        <a:pt x="6331" y="19133"/>
                        <a:pt x="2699" y="15501"/>
                        <a:pt x="2699" y="11034"/>
                      </a:cubicBezTo>
                      <a:close/>
                      <a:moveTo>
                        <a:pt x="2699" y="11034"/>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16" name="AutoShape 211"/>
                <p:cNvSpPr>
                  <a:spLocks/>
                </p:cNvSpPr>
                <p:nvPr/>
              </p:nvSpPr>
              <p:spPr bwMode="auto">
                <a:xfrm>
                  <a:off x="0" y="48"/>
                  <a:ext cx="70" cy="38"/>
                </a:xfrm>
                <a:custGeom>
                  <a:avLst/>
                  <a:gdLst/>
                  <a:ahLst/>
                  <a:cxnLst/>
                  <a:rect l="0" t="0" r="r" b="b"/>
                  <a:pathLst>
                    <a:path w="21600" h="21595">
                      <a:moveTo>
                        <a:pt x="0" y="6599"/>
                      </a:moveTo>
                      <a:lnTo>
                        <a:pt x="0" y="11698"/>
                      </a:lnTo>
                      <a:lnTo>
                        <a:pt x="0" y="18298"/>
                      </a:lnTo>
                      <a:cubicBezTo>
                        <a:pt x="0" y="20122"/>
                        <a:pt x="806" y="21595"/>
                        <a:pt x="1799" y="21595"/>
                      </a:cubicBezTo>
                      <a:lnTo>
                        <a:pt x="19799" y="21595"/>
                      </a:lnTo>
                      <a:cubicBezTo>
                        <a:pt x="20792" y="21595"/>
                        <a:pt x="21600" y="20122"/>
                        <a:pt x="21600" y="18298"/>
                      </a:cubicBezTo>
                      <a:lnTo>
                        <a:pt x="21600" y="11698"/>
                      </a:lnTo>
                      <a:lnTo>
                        <a:pt x="21600" y="6599"/>
                      </a:lnTo>
                      <a:cubicBezTo>
                        <a:pt x="21600" y="2950"/>
                        <a:pt x="19988" y="0"/>
                        <a:pt x="18000" y="0"/>
                      </a:cubicBezTo>
                      <a:lnTo>
                        <a:pt x="14809" y="0"/>
                      </a:lnTo>
                      <a:cubicBezTo>
                        <a:pt x="14585" y="0"/>
                        <a:pt x="14300" y="279"/>
                        <a:pt x="14175" y="621"/>
                      </a:cubicBezTo>
                      <a:lnTo>
                        <a:pt x="11030" y="8775"/>
                      </a:lnTo>
                      <a:cubicBezTo>
                        <a:pt x="10904" y="9117"/>
                        <a:pt x="10700" y="9117"/>
                        <a:pt x="10578" y="8775"/>
                      </a:cubicBezTo>
                      <a:lnTo>
                        <a:pt x="7433" y="621"/>
                      </a:lnTo>
                      <a:cubicBezTo>
                        <a:pt x="7307" y="279"/>
                        <a:pt x="7022" y="0"/>
                        <a:pt x="6799" y="0"/>
                      </a:cubicBezTo>
                      <a:lnTo>
                        <a:pt x="3607" y="0"/>
                      </a:lnTo>
                      <a:cubicBezTo>
                        <a:pt x="1614" y="-5"/>
                        <a:pt x="0" y="2950"/>
                        <a:pt x="0" y="6599"/>
                      </a:cubicBezTo>
                      <a:close/>
                      <a:moveTo>
                        <a:pt x="0" y="6599"/>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47" name="Group 218"/>
              <p:cNvGrpSpPr>
                <a:grpSpLocks/>
              </p:cNvGrpSpPr>
              <p:nvPr/>
            </p:nvGrpSpPr>
            <p:grpSpPr bwMode="auto">
              <a:xfrm>
                <a:off x="4287300" y="4534530"/>
                <a:ext cx="120591" cy="143646"/>
                <a:chOff x="0" y="0"/>
                <a:chExt cx="136" cy="162"/>
              </a:xfrm>
              <a:solidFill>
                <a:schemeClr val="accent3">
                  <a:lumMod val="50000"/>
                </a:schemeClr>
              </a:solidFill>
            </p:grpSpPr>
            <p:sp>
              <p:nvSpPr>
                <p:cNvPr id="513" name="AutoShape 216"/>
                <p:cNvSpPr>
                  <a:spLocks/>
                </p:cNvSpPr>
                <p:nvPr/>
              </p:nvSpPr>
              <p:spPr bwMode="auto">
                <a:xfrm>
                  <a:off x="32" y="0"/>
                  <a:ext cx="79" cy="79"/>
                </a:xfrm>
                <a:custGeom>
                  <a:avLst/>
                  <a:gdLst/>
                  <a:ahLst/>
                  <a:cxnLst/>
                  <a:rect l="0" t="0" r="r" b="b"/>
                  <a:pathLst>
                    <a:path w="21600" h="21600">
                      <a:moveTo>
                        <a:pt x="21600" y="10801"/>
                      </a:moveTo>
                      <a:cubicBezTo>
                        <a:pt x="21600" y="4837"/>
                        <a:pt x="16769" y="0"/>
                        <a:pt x="10801" y="0"/>
                      </a:cubicBezTo>
                      <a:cubicBezTo>
                        <a:pt x="4836" y="0"/>
                        <a:pt x="0" y="4837"/>
                        <a:pt x="0" y="10801"/>
                      </a:cubicBezTo>
                      <a:cubicBezTo>
                        <a:pt x="0" y="16765"/>
                        <a:pt x="4836" y="21600"/>
                        <a:pt x="10801" y="21600"/>
                      </a:cubicBezTo>
                      <a:cubicBezTo>
                        <a:pt x="16769" y="21600"/>
                        <a:pt x="21600" y="16765"/>
                        <a:pt x="21600" y="10801"/>
                      </a:cubicBezTo>
                      <a:close/>
                      <a:moveTo>
                        <a:pt x="2701" y="11034"/>
                      </a:moveTo>
                      <a:cubicBezTo>
                        <a:pt x="2701" y="11034"/>
                        <a:pt x="2390" y="7973"/>
                        <a:pt x="4596" y="5633"/>
                      </a:cubicBezTo>
                      <a:cubicBezTo>
                        <a:pt x="6148" y="7190"/>
                        <a:pt x="10801" y="11034"/>
                        <a:pt x="18901" y="11034"/>
                      </a:cubicBezTo>
                      <a:cubicBezTo>
                        <a:pt x="18901" y="15505"/>
                        <a:pt x="15268" y="19136"/>
                        <a:pt x="10803" y="19136"/>
                      </a:cubicBezTo>
                      <a:cubicBezTo>
                        <a:pt x="6334" y="19134"/>
                        <a:pt x="2701" y="15498"/>
                        <a:pt x="2701" y="11034"/>
                      </a:cubicBezTo>
                      <a:close/>
                      <a:moveTo>
                        <a:pt x="2701" y="11034"/>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14" name="AutoShape 217"/>
                <p:cNvSpPr>
                  <a:spLocks/>
                </p:cNvSpPr>
                <p:nvPr/>
              </p:nvSpPr>
              <p:spPr bwMode="auto">
                <a:xfrm>
                  <a:off x="0" y="88"/>
                  <a:ext cx="136" cy="74"/>
                </a:xfrm>
                <a:custGeom>
                  <a:avLst/>
                  <a:gdLst/>
                  <a:ahLst/>
                  <a:cxnLst/>
                  <a:rect l="0" t="0" r="r" b="b"/>
                  <a:pathLst>
                    <a:path w="21600" h="21600">
                      <a:moveTo>
                        <a:pt x="0" y="6601"/>
                      </a:moveTo>
                      <a:lnTo>
                        <a:pt x="0" y="11699"/>
                      </a:lnTo>
                      <a:lnTo>
                        <a:pt x="0" y="18302"/>
                      </a:lnTo>
                      <a:cubicBezTo>
                        <a:pt x="0" y="20123"/>
                        <a:pt x="807" y="21600"/>
                        <a:pt x="1800" y="21600"/>
                      </a:cubicBezTo>
                      <a:lnTo>
                        <a:pt x="19800" y="21600"/>
                      </a:lnTo>
                      <a:cubicBezTo>
                        <a:pt x="20795" y="21600"/>
                        <a:pt x="21600" y="20123"/>
                        <a:pt x="21600" y="18302"/>
                      </a:cubicBezTo>
                      <a:lnTo>
                        <a:pt x="21600" y="11699"/>
                      </a:lnTo>
                      <a:lnTo>
                        <a:pt x="21600" y="6601"/>
                      </a:lnTo>
                      <a:cubicBezTo>
                        <a:pt x="21600" y="2956"/>
                        <a:pt x="19989" y="0"/>
                        <a:pt x="18000" y="0"/>
                      </a:cubicBezTo>
                      <a:lnTo>
                        <a:pt x="14809" y="0"/>
                      </a:lnTo>
                      <a:cubicBezTo>
                        <a:pt x="14584" y="0"/>
                        <a:pt x="14299" y="279"/>
                        <a:pt x="14173" y="624"/>
                      </a:cubicBezTo>
                      <a:lnTo>
                        <a:pt x="11028" y="8776"/>
                      </a:lnTo>
                      <a:cubicBezTo>
                        <a:pt x="10902" y="9121"/>
                        <a:pt x="10699" y="9121"/>
                        <a:pt x="10575" y="8776"/>
                      </a:cubicBezTo>
                      <a:lnTo>
                        <a:pt x="7429" y="624"/>
                      </a:lnTo>
                      <a:cubicBezTo>
                        <a:pt x="7303" y="282"/>
                        <a:pt x="7019" y="0"/>
                        <a:pt x="6794" y="0"/>
                      </a:cubicBezTo>
                      <a:lnTo>
                        <a:pt x="3601" y="0"/>
                      </a:lnTo>
                      <a:cubicBezTo>
                        <a:pt x="1616" y="0"/>
                        <a:pt x="0" y="2953"/>
                        <a:pt x="0" y="6601"/>
                      </a:cubicBezTo>
                      <a:close/>
                      <a:moveTo>
                        <a:pt x="0" y="6601"/>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sp>
            <p:nvSpPr>
              <p:cNvPr id="448" name="AutoShape 219"/>
              <p:cNvSpPr>
                <a:spLocks/>
              </p:cNvSpPr>
              <p:nvPr/>
            </p:nvSpPr>
            <p:spPr bwMode="auto">
              <a:xfrm>
                <a:off x="4769234" y="4612776"/>
                <a:ext cx="407568" cy="408012"/>
              </a:xfrm>
              <a:custGeom>
                <a:avLst/>
                <a:gdLst/>
                <a:ahLst/>
                <a:cxnLst/>
                <a:rect l="0" t="0" r="r" b="b"/>
                <a:pathLst>
                  <a:path w="21600" h="21600">
                    <a:moveTo>
                      <a:pt x="10800" y="21600"/>
                    </a:moveTo>
                    <a:cubicBezTo>
                      <a:pt x="4845" y="21600"/>
                      <a:pt x="0" y="16754"/>
                      <a:pt x="0" y="10799"/>
                    </a:cubicBezTo>
                    <a:cubicBezTo>
                      <a:pt x="0" y="4845"/>
                      <a:pt x="4845" y="0"/>
                      <a:pt x="10800" y="0"/>
                    </a:cubicBezTo>
                    <a:cubicBezTo>
                      <a:pt x="16755" y="0"/>
                      <a:pt x="21600" y="4845"/>
                      <a:pt x="21600" y="10799"/>
                    </a:cubicBezTo>
                    <a:cubicBezTo>
                      <a:pt x="21600" y="16754"/>
                      <a:pt x="16756" y="21600"/>
                      <a:pt x="10800" y="21600"/>
                    </a:cubicBezTo>
                    <a:close/>
                    <a:moveTo>
                      <a:pt x="10800" y="1271"/>
                    </a:moveTo>
                    <a:cubicBezTo>
                      <a:pt x="5546" y="1271"/>
                      <a:pt x="1271" y="5546"/>
                      <a:pt x="1271" y="10799"/>
                    </a:cubicBezTo>
                    <a:cubicBezTo>
                      <a:pt x="1271" y="16054"/>
                      <a:pt x="5546" y="20328"/>
                      <a:pt x="10800" y="20328"/>
                    </a:cubicBezTo>
                    <a:cubicBezTo>
                      <a:pt x="16054" y="20328"/>
                      <a:pt x="20329" y="16054"/>
                      <a:pt x="20329" y="10799"/>
                    </a:cubicBezTo>
                    <a:cubicBezTo>
                      <a:pt x="20330" y="5546"/>
                      <a:pt x="16054"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nvGrpSpPr>
              <p:cNvPr id="449" name="Group 222"/>
              <p:cNvGrpSpPr>
                <a:grpSpLocks/>
              </p:cNvGrpSpPr>
              <p:nvPr/>
            </p:nvGrpSpPr>
            <p:grpSpPr bwMode="auto">
              <a:xfrm>
                <a:off x="4883163" y="4711871"/>
                <a:ext cx="186207" cy="214582"/>
                <a:chOff x="0" y="0"/>
                <a:chExt cx="210" cy="242"/>
              </a:xfrm>
              <a:solidFill>
                <a:schemeClr val="accent3">
                  <a:lumMod val="50000"/>
                </a:schemeClr>
              </a:solidFill>
            </p:grpSpPr>
            <p:sp>
              <p:nvSpPr>
                <p:cNvPr id="511" name="AutoShape 220"/>
                <p:cNvSpPr>
                  <a:spLocks/>
                </p:cNvSpPr>
                <p:nvPr/>
              </p:nvSpPr>
              <p:spPr bwMode="auto">
                <a:xfrm>
                  <a:off x="40" y="0"/>
                  <a:ext cx="122" cy="122"/>
                </a:xfrm>
                <a:custGeom>
                  <a:avLst/>
                  <a:gdLst/>
                  <a:ahLst/>
                  <a:cxnLst/>
                  <a:rect l="0" t="0" r="r" b="b"/>
                  <a:pathLst>
                    <a:path w="21600" h="21600">
                      <a:moveTo>
                        <a:pt x="21600" y="10801"/>
                      </a:moveTo>
                      <a:cubicBezTo>
                        <a:pt x="21600" y="4837"/>
                        <a:pt x="16768" y="0"/>
                        <a:pt x="10801" y="0"/>
                      </a:cubicBezTo>
                      <a:cubicBezTo>
                        <a:pt x="4836" y="0"/>
                        <a:pt x="0" y="4837"/>
                        <a:pt x="0" y="10801"/>
                      </a:cubicBezTo>
                      <a:cubicBezTo>
                        <a:pt x="0" y="16766"/>
                        <a:pt x="4836" y="21600"/>
                        <a:pt x="10801" y="21600"/>
                      </a:cubicBezTo>
                      <a:cubicBezTo>
                        <a:pt x="16768" y="21600"/>
                        <a:pt x="21600" y="16766"/>
                        <a:pt x="21600" y="10801"/>
                      </a:cubicBezTo>
                      <a:close/>
                      <a:moveTo>
                        <a:pt x="2698" y="11033"/>
                      </a:moveTo>
                      <a:cubicBezTo>
                        <a:pt x="2698" y="11033"/>
                        <a:pt x="2386" y="7971"/>
                        <a:pt x="4593" y="5632"/>
                      </a:cubicBezTo>
                      <a:cubicBezTo>
                        <a:pt x="6147" y="7188"/>
                        <a:pt x="10799" y="11033"/>
                        <a:pt x="18899" y="11033"/>
                      </a:cubicBezTo>
                      <a:cubicBezTo>
                        <a:pt x="18899" y="15503"/>
                        <a:pt x="15266" y="19133"/>
                        <a:pt x="10799" y="19133"/>
                      </a:cubicBezTo>
                      <a:cubicBezTo>
                        <a:pt x="6331" y="19133"/>
                        <a:pt x="2698" y="15498"/>
                        <a:pt x="2698" y="11033"/>
                      </a:cubicBezTo>
                      <a:close/>
                      <a:moveTo>
                        <a:pt x="2698" y="11033"/>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12" name="AutoShape 221"/>
                <p:cNvSpPr>
                  <a:spLocks/>
                </p:cNvSpPr>
                <p:nvPr/>
              </p:nvSpPr>
              <p:spPr bwMode="auto">
                <a:xfrm>
                  <a:off x="0" y="128"/>
                  <a:ext cx="210" cy="114"/>
                </a:xfrm>
                <a:custGeom>
                  <a:avLst/>
                  <a:gdLst/>
                  <a:ahLst/>
                  <a:cxnLst/>
                  <a:rect l="0" t="0" r="r" b="b"/>
                  <a:pathLst>
                    <a:path w="21600" h="21600">
                      <a:moveTo>
                        <a:pt x="0" y="6600"/>
                      </a:moveTo>
                      <a:lnTo>
                        <a:pt x="0" y="11700"/>
                      </a:lnTo>
                      <a:lnTo>
                        <a:pt x="0" y="18303"/>
                      </a:lnTo>
                      <a:cubicBezTo>
                        <a:pt x="0" y="20125"/>
                        <a:pt x="807" y="21600"/>
                        <a:pt x="1800" y="21600"/>
                      </a:cubicBezTo>
                      <a:lnTo>
                        <a:pt x="19799" y="21600"/>
                      </a:lnTo>
                      <a:cubicBezTo>
                        <a:pt x="20794" y="21600"/>
                        <a:pt x="21600" y="20123"/>
                        <a:pt x="21600" y="18303"/>
                      </a:cubicBezTo>
                      <a:lnTo>
                        <a:pt x="21600" y="11700"/>
                      </a:lnTo>
                      <a:lnTo>
                        <a:pt x="21600" y="6600"/>
                      </a:lnTo>
                      <a:cubicBezTo>
                        <a:pt x="21600" y="2954"/>
                        <a:pt x="19989" y="0"/>
                        <a:pt x="17999" y="0"/>
                      </a:cubicBezTo>
                      <a:lnTo>
                        <a:pt x="14808" y="0"/>
                      </a:lnTo>
                      <a:cubicBezTo>
                        <a:pt x="14583" y="0"/>
                        <a:pt x="14298" y="279"/>
                        <a:pt x="14173" y="622"/>
                      </a:cubicBezTo>
                      <a:lnTo>
                        <a:pt x="11027" y="8774"/>
                      </a:lnTo>
                      <a:cubicBezTo>
                        <a:pt x="10901" y="9118"/>
                        <a:pt x="10699" y="9118"/>
                        <a:pt x="10573" y="8774"/>
                      </a:cubicBezTo>
                      <a:lnTo>
                        <a:pt x="7427" y="622"/>
                      </a:lnTo>
                      <a:cubicBezTo>
                        <a:pt x="7302" y="280"/>
                        <a:pt x="7017" y="0"/>
                        <a:pt x="6792" y="0"/>
                      </a:cubicBezTo>
                      <a:lnTo>
                        <a:pt x="3600" y="0"/>
                      </a:lnTo>
                      <a:cubicBezTo>
                        <a:pt x="1614" y="2"/>
                        <a:pt x="0" y="2955"/>
                        <a:pt x="0" y="6600"/>
                      </a:cubicBezTo>
                      <a:close/>
                      <a:moveTo>
                        <a:pt x="0" y="660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50" name="Group 225"/>
              <p:cNvGrpSpPr>
                <a:grpSpLocks/>
              </p:cNvGrpSpPr>
              <p:nvPr/>
            </p:nvGrpSpPr>
            <p:grpSpPr bwMode="auto">
              <a:xfrm>
                <a:off x="5478139" y="2222014"/>
                <a:ext cx="313892" cy="415863"/>
                <a:chOff x="0" y="0"/>
                <a:chExt cx="353" cy="469"/>
              </a:xfrm>
              <a:solidFill>
                <a:schemeClr val="accent3">
                  <a:lumMod val="50000"/>
                </a:schemeClr>
              </a:solidFill>
            </p:grpSpPr>
            <p:sp>
              <p:nvSpPr>
                <p:cNvPr id="509" name="AutoShape 223"/>
                <p:cNvSpPr>
                  <a:spLocks/>
                </p:cNvSpPr>
                <p:nvPr/>
              </p:nvSpPr>
              <p:spPr bwMode="auto">
                <a:xfrm>
                  <a:off x="32" y="0"/>
                  <a:ext cx="300" cy="235"/>
                </a:xfrm>
                <a:custGeom>
                  <a:avLst/>
                  <a:gdLst/>
                  <a:ahLst/>
                  <a:cxnLst/>
                  <a:rect l="0" t="0" r="r" b="b"/>
                  <a:pathLst>
                    <a:path w="19565" h="21600">
                      <a:moveTo>
                        <a:pt x="9776" y="0"/>
                      </a:moveTo>
                      <a:cubicBezTo>
                        <a:pt x="5536" y="0"/>
                        <a:pt x="2100" y="4836"/>
                        <a:pt x="2100" y="10800"/>
                      </a:cubicBezTo>
                      <a:lnTo>
                        <a:pt x="2100" y="14264"/>
                      </a:lnTo>
                      <a:cubicBezTo>
                        <a:pt x="2043" y="15381"/>
                        <a:pt x="1780" y="17977"/>
                        <a:pt x="547" y="17798"/>
                      </a:cubicBezTo>
                      <a:cubicBezTo>
                        <a:pt x="-1014" y="17570"/>
                        <a:pt x="964" y="21567"/>
                        <a:pt x="3998" y="21599"/>
                      </a:cubicBezTo>
                      <a:cubicBezTo>
                        <a:pt x="4005" y="21599"/>
                        <a:pt x="4011" y="21600"/>
                        <a:pt x="4018" y="21600"/>
                      </a:cubicBezTo>
                      <a:lnTo>
                        <a:pt x="15532" y="21600"/>
                      </a:lnTo>
                      <a:cubicBezTo>
                        <a:pt x="18586" y="21600"/>
                        <a:pt x="20586" y="17568"/>
                        <a:pt x="19019" y="17796"/>
                      </a:cubicBezTo>
                      <a:cubicBezTo>
                        <a:pt x="17451" y="18024"/>
                        <a:pt x="17451" y="13765"/>
                        <a:pt x="17451" y="13765"/>
                      </a:cubicBezTo>
                      <a:lnTo>
                        <a:pt x="17451" y="10799"/>
                      </a:lnTo>
                      <a:cubicBezTo>
                        <a:pt x="17451" y="4836"/>
                        <a:pt x="14014" y="0"/>
                        <a:pt x="9776" y="0"/>
                      </a:cubicBezTo>
                      <a:close/>
                      <a:moveTo>
                        <a:pt x="9776" y="2417"/>
                      </a:moveTo>
                      <a:cubicBezTo>
                        <a:pt x="12438" y="2417"/>
                        <a:pt x="14921" y="5016"/>
                        <a:pt x="14921" y="8222"/>
                      </a:cubicBezTo>
                      <a:cubicBezTo>
                        <a:pt x="14921" y="8371"/>
                        <a:pt x="14915" y="8520"/>
                        <a:pt x="14907" y="8666"/>
                      </a:cubicBezTo>
                      <a:cubicBezTo>
                        <a:pt x="14891" y="8911"/>
                        <a:pt x="14830" y="8803"/>
                        <a:pt x="14742" y="8446"/>
                      </a:cubicBezTo>
                      <a:cubicBezTo>
                        <a:pt x="14135" y="5991"/>
                        <a:pt x="11993" y="4189"/>
                        <a:pt x="9776" y="4189"/>
                      </a:cubicBezTo>
                      <a:cubicBezTo>
                        <a:pt x="7558" y="4189"/>
                        <a:pt x="5279" y="5992"/>
                        <a:pt x="4651" y="8448"/>
                      </a:cubicBezTo>
                      <a:cubicBezTo>
                        <a:pt x="4559" y="8804"/>
                        <a:pt x="4498" y="8912"/>
                        <a:pt x="4483" y="8666"/>
                      </a:cubicBezTo>
                      <a:cubicBezTo>
                        <a:pt x="4473" y="8520"/>
                        <a:pt x="4469" y="8371"/>
                        <a:pt x="4469" y="8222"/>
                      </a:cubicBezTo>
                      <a:cubicBezTo>
                        <a:pt x="4468" y="5015"/>
                        <a:pt x="7113" y="2417"/>
                        <a:pt x="9776" y="2417"/>
                      </a:cubicBezTo>
                      <a:close/>
                      <a:moveTo>
                        <a:pt x="9776" y="18901"/>
                      </a:moveTo>
                      <a:cubicBezTo>
                        <a:pt x="6597" y="18901"/>
                        <a:pt x="4019" y="15502"/>
                        <a:pt x="4019" y="11029"/>
                      </a:cubicBezTo>
                      <a:cubicBezTo>
                        <a:pt x="4019" y="11029"/>
                        <a:pt x="6581" y="7872"/>
                        <a:pt x="9830" y="7872"/>
                      </a:cubicBezTo>
                      <a:cubicBezTo>
                        <a:pt x="13127" y="7872"/>
                        <a:pt x="15533" y="11029"/>
                        <a:pt x="15533" y="11029"/>
                      </a:cubicBezTo>
                      <a:cubicBezTo>
                        <a:pt x="15532" y="15502"/>
                        <a:pt x="12953" y="18901"/>
                        <a:pt x="9776" y="18901"/>
                      </a:cubicBezTo>
                      <a:close/>
                      <a:moveTo>
                        <a:pt x="9776" y="18901"/>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10" name="AutoShape 224"/>
                <p:cNvSpPr>
                  <a:spLocks/>
                </p:cNvSpPr>
                <p:nvPr/>
              </p:nvSpPr>
              <p:spPr bwMode="auto">
                <a:xfrm>
                  <a:off x="0" y="264"/>
                  <a:ext cx="353" cy="205"/>
                </a:xfrm>
                <a:custGeom>
                  <a:avLst/>
                  <a:gdLst/>
                  <a:ahLst/>
                  <a:cxnLst/>
                  <a:rect l="0" t="0" r="r" b="b"/>
                  <a:pathLst>
                    <a:path w="21600" h="21600">
                      <a:moveTo>
                        <a:pt x="0" y="6171"/>
                      </a:moveTo>
                      <a:lnTo>
                        <a:pt x="0" y="18514"/>
                      </a:lnTo>
                      <a:cubicBezTo>
                        <a:pt x="0" y="20219"/>
                        <a:pt x="805" y="21600"/>
                        <a:pt x="1800" y="21600"/>
                      </a:cubicBezTo>
                      <a:lnTo>
                        <a:pt x="3600" y="21600"/>
                      </a:lnTo>
                      <a:lnTo>
                        <a:pt x="18000" y="21600"/>
                      </a:lnTo>
                      <a:lnTo>
                        <a:pt x="19800" y="21600"/>
                      </a:lnTo>
                      <a:cubicBezTo>
                        <a:pt x="20795" y="21600"/>
                        <a:pt x="21600" y="20219"/>
                        <a:pt x="21600" y="18514"/>
                      </a:cubicBezTo>
                      <a:lnTo>
                        <a:pt x="21600" y="6171"/>
                      </a:lnTo>
                      <a:cubicBezTo>
                        <a:pt x="21600" y="2763"/>
                        <a:pt x="19988" y="0"/>
                        <a:pt x="18000" y="0"/>
                      </a:cubicBezTo>
                      <a:lnTo>
                        <a:pt x="16354" y="0"/>
                      </a:lnTo>
                      <a:cubicBezTo>
                        <a:pt x="16102" y="0"/>
                        <a:pt x="15730" y="197"/>
                        <a:pt x="15521" y="441"/>
                      </a:cubicBezTo>
                      <a:lnTo>
                        <a:pt x="13682" y="2594"/>
                      </a:lnTo>
                      <a:cubicBezTo>
                        <a:pt x="13474" y="2836"/>
                        <a:pt x="13247" y="3370"/>
                        <a:pt x="13176" y="3784"/>
                      </a:cubicBezTo>
                      <a:lnTo>
                        <a:pt x="11031" y="16243"/>
                      </a:lnTo>
                      <a:cubicBezTo>
                        <a:pt x="10959" y="16657"/>
                        <a:pt x="10840" y="16660"/>
                        <a:pt x="10765" y="16247"/>
                      </a:cubicBezTo>
                      <a:lnTo>
                        <a:pt x="8511" y="4001"/>
                      </a:lnTo>
                      <a:cubicBezTo>
                        <a:pt x="8435" y="3589"/>
                        <a:pt x="8204" y="3059"/>
                        <a:pt x="7995" y="2818"/>
                      </a:cubicBezTo>
                      <a:lnTo>
                        <a:pt x="5931" y="438"/>
                      </a:lnTo>
                      <a:cubicBezTo>
                        <a:pt x="5721" y="196"/>
                        <a:pt x="5348" y="1"/>
                        <a:pt x="5095" y="1"/>
                      </a:cubicBezTo>
                      <a:lnTo>
                        <a:pt x="3600" y="1"/>
                      </a:lnTo>
                      <a:cubicBezTo>
                        <a:pt x="1612" y="0"/>
                        <a:pt x="0" y="2763"/>
                        <a:pt x="0" y="6171"/>
                      </a:cubicBezTo>
                      <a:close/>
                      <a:moveTo>
                        <a:pt x="7986" y="11865"/>
                      </a:moveTo>
                      <a:cubicBezTo>
                        <a:pt x="8406" y="11865"/>
                        <a:pt x="8747" y="12449"/>
                        <a:pt x="8747" y="13170"/>
                      </a:cubicBezTo>
                      <a:cubicBezTo>
                        <a:pt x="8747" y="13889"/>
                        <a:pt x="8407" y="14472"/>
                        <a:pt x="7986" y="14472"/>
                      </a:cubicBezTo>
                      <a:cubicBezTo>
                        <a:pt x="7566" y="14472"/>
                        <a:pt x="7225" y="13889"/>
                        <a:pt x="7225" y="13170"/>
                      </a:cubicBezTo>
                      <a:cubicBezTo>
                        <a:pt x="7225" y="12449"/>
                        <a:pt x="7566" y="11865"/>
                        <a:pt x="7986" y="11865"/>
                      </a:cubicBezTo>
                      <a:close/>
                      <a:moveTo>
                        <a:pt x="7986" y="16558"/>
                      </a:moveTo>
                      <a:cubicBezTo>
                        <a:pt x="8406" y="16558"/>
                        <a:pt x="8747" y="17141"/>
                        <a:pt x="8747" y="17862"/>
                      </a:cubicBezTo>
                      <a:cubicBezTo>
                        <a:pt x="8747" y="18582"/>
                        <a:pt x="8407" y="19166"/>
                        <a:pt x="7986" y="19166"/>
                      </a:cubicBezTo>
                      <a:cubicBezTo>
                        <a:pt x="7566" y="19166"/>
                        <a:pt x="7225" y="18582"/>
                        <a:pt x="7225" y="17862"/>
                      </a:cubicBezTo>
                      <a:cubicBezTo>
                        <a:pt x="7225" y="17141"/>
                        <a:pt x="7566" y="16558"/>
                        <a:pt x="7986" y="16558"/>
                      </a:cubicBezTo>
                      <a:close/>
                      <a:moveTo>
                        <a:pt x="7986" y="16558"/>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51" name="Group 231"/>
              <p:cNvGrpSpPr>
                <a:grpSpLocks/>
              </p:cNvGrpSpPr>
              <p:nvPr/>
            </p:nvGrpSpPr>
            <p:grpSpPr bwMode="auto">
              <a:xfrm>
                <a:off x="7564546" y="1682014"/>
                <a:ext cx="237636" cy="316552"/>
                <a:chOff x="0" y="0"/>
                <a:chExt cx="268" cy="356"/>
              </a:xfrm>
              <a:solidFill>
                <a:schemeClr val="accent3">
                  <a:lumMod val="50000"/>
                </a:schemeClr>
              </a:solidFill>
            </p:grpSpPr>
            <p:sp>
              <p:nvSpPr>
                <p:cNvPr id="507" name="AutoShape 229"/>
                <p:cNvSpPr>
                  <a:spLocks/>
                </p:cNvSpPr>
                <p:nvPr/>
              </p:nvSpPr>
              <p:spPr bwMode="auto">
                <a:xfrm>
                  <a:off x="24" y="0"/>
                  <a:ext cx="227" cy="178"/>
                </a:xfrm>
                <a:custGeom>
                  <a:avLst/>
                  <a:gdLst/>
                  <a:ahLst/>
                  <a:cxnLst/>
                  <a:rect l="0" t="0" r="r" b="b"/>
                  <a:pathLst>
                    <a:path w="19565" h="21600">
                      <a:moveTo>
                        <a:pt x="9775" y="0"/>
                      </a:moveTo>
                      <a:cubicBezTo>
                        <a:pt x="5535" y="0"/>
                        <a:pt x="2099" y="4836"/>
                        <a:pt x="2099" y="10800"/>
                      </a:cubicBezTo>
                      <a:lnTo>
                        <a:pt x="2099" y="14264"/>
                      </a:lnTo>
                      <a:cubicBezTo>
                        <a:pt x="2042" y="15381"/>
                        <a:pt x="1778" y="17976"/>
                        <a:pt x="547" y="17797"/>
                      </a:cubicBezTo>
                      <a:cubicBezTo>
                        <a:pt x="-1015" y="17570"/>
                        <a:pt x="963" y="21566"/>
                        <a:pt x="3996" y="21598"/>
                      </a:cubicBezTo>
                      <a:cubicBezTo>
                        <a:pt x="4004" y="21598"/>
                        <a:pt x="4011" y="21600"/>
                        <a:pt x="4017" y="21600"/>
                      </a:cubicBezTo>
                      <a:lnTo>
                        <a:pt x="15531" y="21600"/>
                      </a:lnTo>
                      <a:cubicBezTo>
                        <a:pt x="18584" y="21600"/>
                        <a:pt x="20585" y="17569"/>
                        <a:pt x="19018" y="17796"/>
                      </a:cubicBezTo>
                      <a:cubicBezTo>
                        <a:pt x="17449" y="18024"/>
                        <a:pt x="17449" y="13767"/>
                        <a:pt x="17449" y="13767"/>
                      </a:cubicBezTo>
                      <a:lnTo>
                        <a:pt x="17449" y="10800"/>
                      </a:lnTo>
                      <a:cubicBezTo>
                        <a:pt x="17450" y="4836"/>
                        <a:pt x="14013" y="0"/>
                        <a:pt x="9775" y="0"/>
                      </a:cubicBezTo>
                      <a:close/>
                      <a:moveTo>
                        <a:pt x="9775" y="2416"/>
                      </a:moveTo>
                      <a:cubicBezTo>
                        <a:pt x="12437" y="2416"/>
                        <a:pt x="14920" y="5015"/>
                        <a:pt x="14920" y="8220"/>
                      </a:cubicBezTo>
                      <a:cubicBezTo>
                        <a:pt x="14920" y="8370"/>
                        <a:pt x="14915" y="8519"/>
                        <a:pt x="14905" y="8666"/>
                      </a:cubicBezTo>
                      <a:cubicBezTo>
                        <a:pt x="14890" y="8910"/>
                        <a:pt x="14828" y="8803"/>
                        <a:pt x="14740" y="8445"/>
                      </a:cubicBezTo>
                      <a:cubicBezTo>
                        <a:pt x="14133" y="5991"/>
                        <a:pt x="11992" y="4188"/>
                        <a:pt x="9774" y="4188"/>
                      </a:cubicBezTo>
                      <a:cubicBezTo>
                        <a:pt x="7556" y="4188"/>
                        <a:pt x="5277" y="5991"/>
                        <a:pt x="4648" y="8446"/>
                      </a:cubicBezTo>
                      <a:cubicBezTo>
                        <a:pt x="4557" y="8802"/>
                        <a:pt x="4496" y="8910"/>
                        <a:pt x="4480" y="8666"/>
                      </a:cubicBezTo>
                      <a:cubicBezTo>
                        <a:pt x="4471" y="8520"/>
                        <a:pt x="4466" y="8370"/>
                        <a:pt x="4466" y="8220"/>
                      </a:cubicBezTo>
                      <a:cubicBezTo>
                        <a:pt x="4467" y="5015"/>
                        <a:pt x="7112" y="2416"/>
                        <a:pt x="9775" y="2416"/>
                      </a:cubicBezTo>
                      <a:close/>
                      <a:moveTo>
                        <a:pt x="9775" y="18900"/>
                      </a:moveTo>
                      <a:cubicBezTo>
                        <a:pt x="6597" y="18900"/>
                        <a:pt x="4017" y="15502"/>
                        <a:pt x="4017" y="11028"/>
                      </a:cubicBezTo>
                      <a:cubicBezTo>
                        <a:pt x="4017" y="11028"/>
                        <a:pt x="6579" y="7871"/>
                        <a:pt x="9828" y="7871"/>
                      </a:cubicBezTo>
                      <a:cubicBezTo>
                        <a:pt x="13126" y="7871"/>
                        <a:pt x="15531" y="11028"/>
                        <a:pt x="15531" y="11028"/>
                      </a:cubicBezTo>
                      <a:cubicBezTo>
                        <a:pt x="15531" y="15501"/>
                        <a:pt x="12953" y="18900"/>
                        <a:pt x="9775" y="18900"/>
                      </a:cubicBezTo>
                      <a:close/>
                      <a:moveTo>
                        <a:pt x="9775" y="1890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08" name="AutoShape 230"/>
                <p:cNvSpPr>
                  <a:spLocks/>
                </p:cNvSpPr>
                <p:nvPr/>
              </p:nvSpPr>
              <p:spPr bwMode="auto">
                <a:xfrm>
                  <a:off x="0" y="200"/>
                  <a:ext cx="268" cy="156"/>
                </a:xfrm>
                <a:custGeom>
                  <a:avLst/>
                  <a:gdLst/>
                  <a:ahLst/>
                  <a:cxnLst/>
                  <a:rect l="0" t="0" r="r" b="b"/>
                  <a:pathLst>
                    <a:path w="21600" h="21600">
                      <a:moveTo>
                        <a:pt x="0" y="6171"/>
                      </a:moveTo>
                      <a:lnTo>
                        <a:pt x="0" y="18513"/>
                      </a:lnTo>
                      <a:cubicBezTo>
                        <a:pt x="0" y="20219"/>
                        <a:pt x="806" y="21600"/>
                        <a:pt x="1800" y="21600"/>
                      </a:cubicBezTo>
                      <a:lnTo>
                        <a:pt x="3600" y="21600"/>
                      </a:lnTo>
                      <a:lnTo>
                        <a:pt x="18000" y="21600"/>
                      </a:lnTo>
                      <a:lnTo>
                        <a:pt x="19800" y="21600"/>
                      </a:lnTo>
                      <a:cubicBezTo>
                        <a:pt x="20794" y="21600"/>
                        <a:pt x="21600" y="20219"/>
                        <a:pt x="21600" y="18513"/>
                      </a:cubicBezTo>
                      <a:lnTo>
                        <a:pt x="21600" y="6171"/>
                      </a:lnTo>
                      <a:cubicBezTo>
                        <a:pt x="21600" y="2763"/>
                        <a:pt x="19988" y="0"/>
                        <a:pt x="18000" y="0"/>
                      </a:cubicBezTo>
                      <a:lnTo>
                        <a:pt x="16353" y="0"/>
                      </a:lnTo>
                      <a:cubicBezTo>
                        <a:pt x="16101" y="0"/>
                        <a:pt x="15729" y="197"/>
                        <a:pt x="15521" y="441"/>
                      </a:cubicBezTo>
                      <a:lnTo>
                        <a:pt x="13681" y="2594"/>
                      </a:lnTo>
                      <a:cubicBezTo>
                        <a:pt x="13473" y="2836"/>
                        <a:pt x="13247" y="3370"/>
                        <a:pt x="13176" y="3785"/>
                      </a:cubicBezTo>
                      <a:lnTo>
                        <a:pt x="11030" y="16242"/>
                      </a:lnTo>
                      <a:cubicBezTo>
                        <a:pt x="10959" y="16657"/>
                        <a:pt x="10840" y="16659"/>
                        <a:pt x="10764" y="16247"/>
                      </a:cubicBezTo>
                      <a:lnTo>
                        <a:pt x="8511" y="4001"/>
                      </a:lnTo>
                      <a:cubicBezTo>
                        <a:pt x="8435" y="3589"/>
                        <a:pt x="8203" y="3059"/>
                        <a:pt x="7995" y="2818"/>
                      </a:cubicBezTo>
                      <a:lnTo>
                        <a:pt x="5931" y="437"/>
                      </a:lnTo>
                      <a:cubicBezTo>
                        <a:pt x="5721" y="196"/>
                        <a:pt x="5347" y="0"/>
                        <a:pt x="5095" y="0"/>
                      </a:cubicBezTo>
                      <a:lnTo>
                        <a:pt x="3600" y="0"/>
                      </a:lnTo>
                      <a:cubicBezTo>
                        <a:pt x="1612" y="0"/>
                        <a:pt x="0" y="2763"/>
                        <a:pt x="0" y="6171"/>
                      </a:cubicBezTo>
                      <a:close/>
                      <a:moveTo>
                        <a:pt x="7986" y="11864"/>
                      </a:moveTo>
                      <a:cubicBezTo>
                        <a:pt x="8406" y="11864"/>
                        <a:pt x="8747" y="12449"/>
                        <a:pt x="8747" y="13169"/>
                      </a:cubicBezTo>
                      <a:cubicBezTo>
                        <a:pt x="8747" y="13888"/>
                        <a:pt x="8407" y="14473"/>
                        <a:pt x="7986" y="14473"/>
                      </a:cubicBezTo>
                      <a:cubicBezTo>
                        <a:pt x="7567" y="14473"/>
                        <a:pt x="7226" y="13889"/>
                        <a:pt x="7226" y="13169"/>
                      </a:cubicBezTo>
                      <a:cubicBezTo>
                        <a:pt x="7226" y="12448"/>
                        <a:pt x="7566" y="11864"/>
                        <a:pt x="7986" y="11864"/>
                      </a:cubicBezTo>
                      <a:close/>
                      <a:moveTo>
                        <a:pt x="7986" y="16558"/>
                      </a:moveTo>
                      <a:cubicBezTo>
                        <a:pt x="8406" y="16558"/>
                        <a:pt x="8747" y="17141"/>
                        <a:pt x="8747" y="17862"/>
                      </a:cubicBezTo>
                      <a:cubicBezTo>
                        <a:pt x="8747" y="18582"/>
                        <a:pt x="8407" y="19166"/>
                        <a:pt x="7986" y="19166"/>
                      </a:cubicBezTo>
                      <a:cubicBezTo>
                        <a:pt x="7567" y="19166"/>
                        <a:pt x="7226" y="18582"/>
                        <a:pt x="7226" y="17862"/>
                      </a:cubicBezTo>
                      <a:cubicBezTo>
                        <a:pt x="7226" y="17141"/>
                        <a:pt x="7566" y="16558"/>
                        <a:pt x="7986" y="16558"/>
                      </a:cubicBezTo>
                      <a:close/>
                      <a:moveTo>
                        <a:pt x="7986" y="16558"/>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52" name="Group 234"/>
              <p:cNvGrpSpPr>
                <a:grpSpLocks/>
              </p:cNvGrpSpPr>
              <p:nvPr/>
            </p:nvGrpSpPr>
            <p:grpSpPr bwMode="auto">
              <a:xfrm>
                <a:off x="8075286" y="384770"/>
                <a:ext cx="184434" cy="249163"/>
                <a:chOff x="0" y="0"/>
                <a:chExt cx="208" cy="281"/>
              </a:xfrm>
              <a:solidFill>
                <a:schemeClr val="accent3">
                  <a:lumMod val="50000"/>
                </a:schemeClr>
              </a:solidFill>
            </p:grpSpPr>
            <p:sp>
              <p:nvSpPr>
                <p:cNvPr id="505" name="AutoShape 232"/>
                <p:cNvSpPr>
                  <a:spLocks/>
                </p:cNvSpPr>
                <p:nvPr/>
              </p:nvSpPr>
              <p:spPr bwMode="auto">
                <a:xfrm>
                  <a:off x="16" y="0"/>
                  <a:ext cx="177" cy="139"/>
                </a:xfrm>
                <a:custGeom>
                  <a:avLst/>
                  <a:gdLst/>
                  <a:ahLst/>
                  <a:cxnLst/>
                  <a:rect l="0" t="0" r="r" b="b"/>
                  <a:pathLst>
                    <a:path w="19564" h="21600">
                      <a:moveTo>
                        <a:pt x="9774" y="0"/>
                      </a:moveTo>
                      <a:cubicBezTo>
                        <a:pt x="5534" y="0"/>
                        <a:pt x="2099" y="4836"/>
                        <a:pt x="2099" y="10800"/>
                      </a:cubicBezTo>
                      <a:lnTo>
                        <a:pt x="2099" y="14263"/>
                      </a:lnTo>
                      <a:cubicBezTo>
                        <a:pt x="2042" y="15380"/>
                        <a:pt x="1778" y="17975"/>
                        <a:pt x="547" y="17796"/>
                      </a:cubicBezTo>
                      <a:cubicBezTo>
                        <a:pt x="-1015" y="17569"/>
                        <a:pt x="963" y="21566"/>
                        <a:pt x="3996" y="21598"/>
                      </a:cubicBezTo>
                      <a:cubicBezTo>
                        <a:pt x="4004" y="21598"/>
                        <a:pt x="4010" y="21600"/>
                        <a:pt x="4017" y="21600"/>
                      </a:cubicBezTo>
                      <a:lnTo>
                        <a:pt x="15530" y="21600"/>
                      </a:lnTo>
                      <a:cubicBezTo>
                        <a:pt x="18583" y="21600"/>
                        <a:pt x="20585" y="17569"/>
                        <a:pt x="19017" y="17796"/>
                      </a:cubicBezTo>
                      <a:cubicBezTo>
                        <a:pt x="17449" y="18025"/>
                        <a:pt x="17449" y="13766"/>
                        <a:pt x="17449" y="13766"/>
                      </a:cubicBezTo>
                      <a:lnTo>
                        <a:pt x="17449" y="10800"/>
                      </a:lnTo>
                      <a:cubicBezTo>
                        <a:pt x="17449" y="4836"/>
                        <a:pt x="14013" y="0"/>
                        <a:pt x="9774" y="0"/>
                      </a:cubicBezTo>
                      <a:close/>
                      <a:moveTo>
                        <a:pt x="9774" y="2415"/>
                      </a:moveTo>
                      <a:cubicBezTo>
                        <a:pt x="12437" y="2415"/>
                        <a:pt x="14919" y="5015"/>
                        <a:pt x="14919" y="8220"/>
                      </a:cubicBezTo>
                      <a:cubicBezTo>
                        <a:pt x="14919" y="8369"/>
                        <a:pt x="14914" y="8518"/>
                        <a:pt x="14904" y="8665"/>
                      </a:cubicBezTo>
                      <a:cubicBezTo>
                        <a:pt x="14889" y="8909"/>
                        <a:pt x="14828" y="8801"/>
                        <a:pt x="14740" y="8445"/>
                      </a:cubicBezTo>
                      <a:cubicBezTo>
                        <a:pt x="14133" y="5990"/>
                        <a:pt x="11992" y="4188"/>
                        <a:pt x="9774" y="4188"/>
                      </a:cubicBezTo>
                      <a:cubicBezTo>
                        <a:pt x="7556" y="4188"/>
                        <a:pt x="5277" y="5991"/>
                        <a:pt x="4648" y="8446"/>
                      </a:cubicBezTo>
                      <a:cubicBezTo>
                        <a:pt x="4558" y="8802"/>
                        <a:pt x="4496" y="8911"/>
                        <a:pt x="4481" y="8665"/>
                      </a:cubicBezTo>
                      <a:cubicBezTo>
                        <a:pt x="4471" y="8518"/>
                        <a:pt x="4466" y="8369"/>
                        <a:pt x="4466" y="8220"/>
                      </a:cubicBezTo>
                      <a:cubicBezTo>
                        <a:pt x="4466" y="5015"/>
                        <a:pt x="7111" y="2415"/>
                        <a:pt x="9774" y="2415"/>
                      </a:cubicBezTo>
                      <a:close/>
                      <a:moveTo>
                        <a:pt x="9774" y="18899"/>
                      </a:moveTo>
                      <a:cubicBezTo>
                        <a:pt x="6596" y="18899"/>
                        <a:pt x="4017" y="15501"/>
                        <a:pt x="4017" y="11027"/>
                      </a:cubicBezTo>
                      <a:cubicBezTo>
                        <a:pt x="4017" y="11027"/>
                        <a:pt x="6579" y="7870"/>
                        <a:pt x="9827" y="7870"/>
                      </a:cubicBezTo>
                      <a:cubicBezTo>
                        <a:pt x="13125" y="7870"/>
                        <a:pt x="15530" y="11027"/>
                        <a:pt x="15530" y="11027"/>
                      </a:cubicBezTo>
                      <a:cubicBezTo>
                        <a:pt x="15530" y="15501"/>
                        <a:pt x="12952" y="18899"/>
                        <a:pt x="9774" y="18899"/>
                      </a:cubicBezTo>
                      <a:close/>
                      <a:moveTo>
                        <a:pt x="9774" y="18899"/>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06" name="AutoShape 233"/>
                <p:cNvSpPr>
                  <a:spLocks/>
                </p:cNvSpPr>
                <p:nvPr/>
              </p:nvSpPr>
              <p:spPr bwMode="auto">
                <a:xfrm>
                  <a:off x="0" y="160"/>
                  <a:ext cx="208" cy="121"/>
                </a:xfrm>
                <a:custGeom>
                  <a:avLst/>
                  <a:gdLst/>
                  <a:ahLst/>
                  <a:cxnLst/>
                  <a:rect l="0" t="0" r="r" b="b"/>
                  <a:pathLst>
                    <a:path w="21600" h="21600">
                      <a:moveTo>
                        <a:pt x="0" y="6171"/>
                      </a:moveTo>
                      <a:lnTo>
                        <a:pt x="0" y="18514"/>
                      </a:lnTo>
                      <a:cubicBezTo>
                        <a:pt x="0" y="20220"/>
                        <a:pt x="806" y="21600"/>
                        <a:pt x="1800" y="21600"/>
                      </a:cubicBezTo>
                      <a:lnTo>
                        <a:pt x="3601" y="21600"/>
                      </a:lnTo>
                      <a:lnTo>
                        <a:pt x="17999" y="21600"/>
                      </a:lnTo>
                      <a:lnTo>
                        <a:pt x="19799" y="21600"/>
                      </a:lnTo>
                      <a:cubicBezTo>
                        <a:pt x="20794" y="21600"/>
                        <a:pt x="21600" y="20220"/>
                        <a:pt x="21600" y="18514"/>
                      </a:cubicBezTo>
                      <a:lnTo>
                        <a:pt x="21600" y="6171"/>
                      </a:lnTo>
                      <a:cubicBezTo>
                        <a:pt x="21600" y="2764"/>
                        <a:pt x="19988" y="0"/>
                        <a:pt x="17999" y="0"/>
                      </a:cubicBezTo>
                      <a:lnTo>
                        <a:pt x="16353" y="0"/>
                      </a:lnTo>
                      <a:cubicBezTo>
                        <a:pt x="16101" y="0"/>
                        <a:pt x="15729" y="197"/>
                        <a:pt x="15521" y="442"/>
                      </a:cubicBezTo>
                      <a:lnTo>
                        <a:pt x="13681" y="2595"/>
                      </a:lnTo>
                      <a:cubicBezTo>
                        <a:pt x="13473" y="2836"/>
                        <a:pt x="13247" y="3370"/>
                        <a:pt x="13175" y="3785"/>
                      </a:cubicBezTo>
                      <a:lnTo>
                        <a:pt x="11030" y="16242"/>
                      </a:lnTo>
                      <a:cubicBezTo>
                        <a:pt x="10959" y="16657"/>
                        <a:pt x="10840" y="16658"/>
                        <a:pt x="10764" y="16246"/>
                      </a:cubicBezTo>
                      <a:lnTo>
                        <a:pt x="8511" y="4001"/>
                      </a:lnTo>
                      <a:cubicBezTo>
                        <a:pt x="8434" y="3590"/>
                        <a:pt x="8203" y="3059"/>
                        <a:pt x="7994" y="2818"/>
                      </a:cubicBezTo>
                      <a:lnTo>
                        <a:pt x="5930" y="437"/>
                      </a:lnTo>
                      <a:cubicBezTo>
                        <a:pt x="5721" y="194"/>
                        <a:pt x="5347" y="0"/>
                        <a:pt x="5095" y="0"/>
                      </a:cubicBezTo>
                      <a:lnTo>
                        <a:pt x="3600" y="0"/>
                      </a:lnTo>
                      <a:cubicBezTo>
                        <a:pt x="1612" y="0"/>
                        <a:pt x="0" y="2764"/>
                        <a:pt x="0" y="6171"/>
                      </a:cubicBezTo>
                      <a:close/>
                      <a:moveTo>
                        <a:pt x="7986" y="11864"/>
                      </a:moveTo>
                      <a:cubicBezTo>
                        <a:pt x="8406" y="11864"/>
                        <a:pt x="8747" y="12448"/>
                        <a:pt x="8747" y="13167"/>
                      </a:cubicBezTo>
                      <a:cubicBezTo>
                        <a:pt x="8747" y="13887"/>
                        <a:pt x="8406" y="14471"/>
                        <a:pt x="7986" y="14471"/>
                      </a:cubicBezTo>
                      <a:cubicBezTo>
                        <a:pt x="7566" y="14471"/>
                        <a:pt x="7225" y="13887"/>
                        <a:pt x="7225" y="13167"/>
                      </a:cubicBezTo>
                      <a:cubicBezTo>
                        <a:pt x="7225" y="12448"/>
                        <a:pt x="7566" y="11864"/>
                        <a:pt x="7986" y="11864"/>
                      </a:cubicBezTo>
                      <a:close/>
                      <a:moveTo>
                        <a:pt x="7986" y="16557"/>
                      </a:moveTo>
                      <a:cubicBezTo>
                        <a:pt x="8406" y="16557"/>
                        <a:pt x="8747" y="17141"/>
                        <a:pt x="8747" y="17861"/>
                      </a:cubicBezTo>
                      <a:cubicBezTo>
                        <a:pt x="8747" y="18580"/>
                        <a:pt x="8406" y="19164"/>
                        <a:pt x="7986" y="19164"/>
                      </a:cubicBezTo>
                      <a:cubicBezTo>
                        <a:pt x="7566" y="19164"/>
                        <a:pt x="7225" y="18579"/>
                        <a:pt x="7225" y="17861"/>
                      </a:cubicBezTo>
                      <a:cubicBezTo>
                        <a:pt x="7225" y="17141"/>
                        <a:pt x="7566" y="16557"/>
                        <a:pt x="7986" y="16557"/>
                      </a:cubicBezTo>
                      <a:close/>
                      <a:moveTo>
                        <a:pt x="7986" y="1655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53" name="Group 237"/>
              <p:cNvGrpSpPr>
                <a:grpSpLocks/>
              </p:cNvGrpSpPr>
              <p:nvPr/>
            </p:nvGrpSpPr>
            <p:grpSpPr bwMode="auto">
              <a:xfrm>
                <a:off x="7529078" y="86839"/>
                <a:ext cx="109064" cy="140986"/>
                <a:chOff x="0" y="0"/>
                <a:chExt cx="123" cy="159"/>
              </a:xfrm>
              <a:solidFill>
                <a:schemeClr val="accent3">
                  <a:lumMod val="50000"/>
                </a:schemeClr>
              </a:solidFill>
            </p:grpSpPr>
            <p:sp>
              <p:nvSpPr>
                <p:cNvPr id="503" name="AutoShape 235"/>
                <p:cNvSpPr>
                  <a:spLocks/>
                </p:cNvSpPr>
                <p:nvPr/>
              </p:nvSpPr>
              <p:spPr bwMode="auto">
                <a:xfrm>
                  <a:off x="8" y="0"/>
                  <a:ext cx="104" cy="82"/>
                </a:xfrm>
                <a:custGeom>
                  <a:avLst/>
                  <a:gdLst/>
                  <a:ahLst/>
                  <a:cxnLst/>
                  <a:rect l="0" t="0" r="r" b="b"/>
                  <a:pathLst>
                    <a:path w="19564" h="21600">
                      <a:moveTo>
                        <a:pt x="9773" y="0"/>
                      </a:moveTo>
                      <a:cubicBezTo>
                        <a:pt x="5534" y="0"/>
                        <a:pt x="2099" y="4836"/>
                        <a:pt x="2099" y="10799"/>
                      </a:cubicBezTo>
                      <a:lnTo>
                        <a:pt x="2099" y="14263"/>
                      </a:lnTo>
                      <a:cubicBezTo>
                        <a:pt x="2042" y="15380"/>
                        <a:pt x="1777" y="17976"/>
                        <a:pt x="548" y="17797"/>
                      </a:cubicBezTo>
                      <a:cubicBezTo>
                        <a:pt x="-1015" y="17569"/>
                        <a:pt x="963" y="21568"/>
                        <a:pt x="3996" y="21598"/>
                      </a:cubicBezTo>
                      <a:cubicBezTo>
                        <a:pt x="4005" y="21598"/>
                        <a:pt x="4011" y="21600"/>
                        <a:pt x="4019" y="21600"/>
                      </a:cubicBezTo>
                      <a:lnTo>
                        <a:pt x="15530" y="21600"/>
                      </a:lnTo>
                      <a:cubicBezTo>
                        <a:pt x="18583" y="21600"/>
                        <a:pt x="20585" y="17569"/>
                        <a:pt x="19017" y="17797"/>
                      </a:cubicBezTo>
                      <a:cubicBezTo>
                        <a:pt x="17448" y="18024"/>
                        <a:pt x="17448" y="13766"/>
                        <a:pt x="17448" y="13766"/>
                      </a:cubicBezTo>
                      <a:lnTo>
                        <a:pt x="17448" y="10799"/>
                      </a:lnTo>
                      <a:cubicBezTo>
                        <a:pt x="17447" y="4838"/>
                        <a:pt x="14010" y="0"/>
                        <a:pt x="9773" y="0"/>
                      </a:cubicBezTo>
                      <a:close/>
                      <a:moveTo>
                        <a:pt x="9773" y="2417"/>
                      </a:moveTo>
                      <a:cubicBezTo>
                        <a:pt x="12435" y="2417"/>
                        <a:pt x="14919" y="5017"/>
                        <a:pt x="14919" y="8222"/>
                      </a:cubicBezTo>
                      <a:cubicBezTo>
                        <a:pt x="14919" y="8372"/>
                        <a:pt x="14913" y="8521"/>
                        <a:pt x="14904" y="8667"/>
                      </a:cubicBezTo>
                      <a:cubicBezTo>
                        <a:pt x="14888" y="8911"/>
                        <a:pt x="14826" y="8804"/>
                        <a:pt x="14740" y="8447"/>
                      </a:cubicBezTo>
                      <a:cubicBezTo>
                        <a:pt x="14133" y="5993"/>
                        <a:pt x="11992" y="4189"/>
                        <a:pt x="9775" y="4189"/>
                      </a:cubicBezTo>
                      <a:cubicBezTo>
                        <a:pt x="7559" y="4189"/>
                        <a:pt x="5278" y="5993"/>
                        <a:pt x="4649" y="8447"/>
                      </a:cubicBezTo>
                      <a:cubicBezTo>
                        <a:pt x="4558" y="8804"/>
                        <a:pt x="4497" y="8911"/>
                        <a:pt x="4483" y="8667"/>
                      </a:cubicBezTo>
                      <a:cubicBezTo>
                        <a:pt x="4473" y="8519"/>
                        <a:pt x="4468" y="8369"/>
                        <a:pt x="4468" y="8222"/>
                      </a:cubicBezTo>
                      <a:cubicBezTo>
                        <a:pt x="4467" y="5017"/>
                        <a:pt x="7111" y="2417"/>
                        <a:pt x="9773" y="2417"/>
                      </a:cubicBezTo>
                      <a:close/>
                      <a:moveTo>
                        <a:pt x="9773" y="18901"/>
                      </a:moveTo>
                      <a:cubicBezTo>
                        <a:pt x="6596" y="18901"/>
                        <a:pt x="4017" y="15502"/>
                        <a:pt x="4017" y="11029"/>
                      </a:cubicBezTo>
                      <a:cubicBezTo>
                        <a:pt x="4017" y="11029"/>
                        <a:pt x="6579" y="7872"/>
                        <a:pt x="9827" y="7872"/>
                      </a:cubicBezTo>
                      <a:cubicBezTo>
                        <a:pt x="13124" y="7872"/>
                        <a:pt x="15529" y="11029"/>
                        <a:pt x="15529" y="11029"/>
                      </a:cubicBezTo>
                      <a:cubicBezTo>
                        <a:pt x="15529" y="15502"/>
                        <a:pt x="12950" y="18901"/>
                        <a:pt x="9773" y="18901"/>
                      </a:cubicBezTo>
                      <a:close/>
                      <a:moveTo>
                        <a:pt x="9773" y="18901"/>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04" name="AutoShape 236"/>
                <p:cNvSpPr>
                  <a:spLocks/>
                </p:cNvSpPr>
                <p:nvPr/>
              </p:nvSpPr>
              <p:spPr bwMode="auto">
                <a:xfrm>
                  <a:off x="0" y="88"/>
                  <a:ext cx="123" cy="71"/>
                </a:xfrm>
                <a:custGeom>
                  <a:avLst/>
                  <a:gdLst/>
                  <a:ahLst/>
                  <a:cxnLst/>
                  <a:rect l="0" t="0" r="r" b="b"/>
                  <a:pathLst>
                    <a:path w="21600" h="21600">
                      <a:moveTo>
                        <a:pt x="0" y="6172"/>
                      </a:moveTo>
                      <a:lnTo>
                        <a:pt x="0" y="18513"/>
                      </a:lnTo>
                      <a:cubicBezTo>
                        <a:pt x="0" y="20218"/>
                        <a:pt x="805" y="21600"/>
                        <a:pt x="1800" y="21600"/>
                      </a:cubicBezTo>
                      <a:lnTo>
                        <a:pt x="3600" y="21600"/>
                      </a:lnTo>
                      <a:lnTo>
                        <a:pt x="18000" y="21600"/>
                      </a:lnTo>
                      <a:lnTo>
                        <a:pt x="19799" y="21600"/>
                      </a:lnTo>
                      <a:cubicBezTo>
                        <a:pt x="20795" y="21600"/>
                        <a:pt x="21600" y="20220"/>
                        <a:pt x="21600" y="18513"/>
                      </a:cubicBezTo>
                      <a:lnTo>
                        <a:pt x="21600" y="6172"/>
                      </a:lnTo>
                      <a:cubicBezTo>
                        <a:pt x="21600" y="2762"/>
                        <a:pt x="19987" y="0"/>
                        <a:pt x="17998" y="0"/>
                      </a:cubicBezTo>
                      <a:lnTo>
                        <a:pt x="16352" y="0"/>
                      </a:lnTo>
                      <a:cubicBezTo>
                        <a:pt x="16100" y="0"/>
                        <a:pt x="15728" y="197"/>
                        <a:pt x="15519" y="441"/>
                      </a:cubicBezTo>
                      <a:lnTo>
                        <a:pt x="13678" y="2593"/>
                      </a:lnTo>
                      <a:cubicBezTo>
                        <a:pt x="13470" y="2837"/>
                        <a:pt x="13243" y="3369"/>
                        <a:pt x="13174" y="3785"/>
                      </a:cubicBezTo>
                      <a:lnTo>
                        <a:pt x="11028" y="16242"/>
                      </a:lnTo>
                      <a:cubicBezTo>
                        <a:pt x="10957" y="16656"/>
                        <a:pt x="10838" y="16659"/>
                        <a:pt x="10762" y="16245"/>
                      </a:cubicBezTo>
                      <a:lnTo>
                        <a:pt x="8509" y="4000"/>
                      </a:lnTo>
                      <a:cubicBezTo>
                        <a:pt x="8432" y="3588"/>
                        <a:pt x="8201" y="3058"/>
                        <a:pt x="7992" y="2817"/>
                      </a:cubicBezTo>
                      <a:lnTo>
                        <a:pt x="5928" y="438"/>
                      </a:lnTo>
                      <a:cubicBezTo>
                        <a:pt x="5719" y="195"/>
                        <a:pt x="5345" y="0"/>
                        <a:pt x="5092" y="0"/>
                      </a:cubicBezTo>
                      <a:lnTo>
                        <a:pt x="3596" y="0"/>
                      </a:lnTo>
                      <a:cubicBezTo>
                        <a:pt x="1613" y="0"/>
                        <a:pt x="0" y="2764"/>
                        <a:pt x="0" y="6172"/>
                      </a:cubicBezTo>
                      <a:close/>
                      <a:moveTo>
                        <a:pt x="7986" y="11864"/>
                      </a:moveTo>
                      <a:cubicBezTo>
                        <a:pt x="8408" y="11864"/>
                        <a:pt x="8748" y="12447"/>
                        <a:pt x="8748" y="13169"/>
                      </a:cubicBezTo>
                      <a:cubicBezTo>
                        <a:pt x="8748" y="13889"/>
                        <a:pt x="8408" y="14472"/>
                        <a:pt x="7986" y="14472"/>
                      </a:cubicBezTo>
                      <a:cubicBezTo>
                        <a:pt x="7566" y="14472"/>
                        <a:pt x="7226" y="13889"/>
                        <a:pt x="7226" y="13169"/>
                      </a:cubicBezTo>
                      <a:cubicBezTo>
                        <a:pt x="7226" y="12447"/>
                        <a:pt x="7566" y="11864"/>
                        <a:pt x="7986" y="11864"/>
                      </a:cubicBezTo>
                      <a:close/>
                      <a:moveTo>
                        <a:pt x="7986" y="16560"/>
                      </a:moveTo>
                      <a:cubicBezTo>
                        <a:pt x="8408" y="16560"/>
                        <a:pt x="8748" y="17143"/>
                        <a:pt x="8748" y="17863"/>
                      </a:cubicBezTo>
                      <a:cubicBezTo>
                        <a:pt x="8748" y="18583"/>
                        <a:pt x="8408" y="19168"/>
                        <a:pt x="7986" y="19168"/>
                      </a:cubicBezTo>
                      <a:cubicBezTo>
                        <a:pt x="7566" y="19168"/>
                        <a:pt x="7226" y="18583"/>
                        <a:pt x="7226" y="17863"/>
                      </a:cubicBezTo>
                      <a:cubicBezTo>
                        <a:pt x="7226" y="17140"/>
                        <a:pt x="7566" y="16560"/>
                        <a:pt x="7986" y="16560"/>
                      </a:cubicBezTo>
                      <a:close/>
                      <a:moveTo>
                        <a:pt x="7986" y="1656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54" name="Group 246"/>
              <p:cNvGrpSpPr>
                <a:grpSpLocks/>
              </p:cNvGrpSpPr>
              <p:nvPr/>
            </p:nvGrpSpPr>
            <p:grpSpPr bwMode="auto">
              <a:xfrm>
                <a:off x="6543067" y="3988323"/>
                <a:ext cx="116158" cy="159606"/>
                <a:chOff x="0" y="0"/>
                <a:chExt cx="131" cy="180"/>
              </a:xfrm>
              <a:solidFill>
                <a:schemeClr val="accent3">
                  <a:lumMod val="50000"/>
                </a:schemeClr>
              </a:solidFill>
            </p:grpSpPr>
            <p:sp>
              <p:nvSpPr>
                <p:cNvPr id="501" name="AutoShape 244"/>
                <p:cNvSpPr>
                  <a:spLocks/>
                </p:cNvSpPr>
                <p:nvPr/>
              </p:nvSpPr>
              <p:spPr bwMode="auto">
                <a:xfrm>
                  <a:off x="8" y="0"/>
                  <a:ext cx="111" cy="87"/>
                </a:xfrm>
                <a:custGeom>
                  <a:avLst/>
                  <a:gdLst/>
                  <a:ahLst/>
                  <a:cxnLst/>
                  <a:rect l="0" t="0" r="r" b="b"/>
                  <a:pathLst>
                    <a:path w="19566" h="21600">
                      <a:moveTo>
                        <a:pt x="9774" y="0"/>
                      </a:moveTo>
                      <a:cubicBezTo>
                        <a:pt x="5536" y="0"/>
                        <a:pt x="2100" y="4836"/>
                        <a:pt x="2100" y="10798"/>
                      </a:cubicBezTo>
                      <a:lnTo>
                        <a:pt x="2100" y="14263"/>
                      </a:lnTo>
                      <a:cubicBezTo>
                        <a:pt x="2042" y="15380"/>
                        <a:pt x="1779" y="17976"/>
                        <a:pt x="547" y="17796"/>
                      </a:cubicBezTo>
                      <a:cubicBezTo>
                        <a:pt x="-1014" y="17570"/>
                        <a:pt x="964" y="21567"/>
                        <a:pt x="3998" y="21598"/>
                      </a:cubicBezTo>
                      <a:cubicBezTo>
                        <a:pt x="4005" y="21598"/>
                        <a:pt x="4012" y="21600"/>
                        <a:pt x="4019" y="21600"/>
                      </a:cubicBezTo>
                      <a:lnTo>
                        <a:pt x="15532" y="21600"/>
                      </a:lnTo>
                      <a:cubicBezTo>
                        <a:pt x="18587" y="21600"/>
                        <a:pt x="20586" y="17568"/>
                        <a:pt x="19019" y="17796"/>
                      </a:cubicBezTo>
                      <a:cubicBezTo>
                        <a:pt x="17450" y="18023"/>
                        <a:pt x="17450" y="13764"/>
                        <a:pt x="17450" y="13764"/>
                      </a:cubicBezTo>
                      <a:lnTo>
                        <a:pt x="17450" y="10798"/>
                      </a:lnTo>
                      <a:cubicBezTo>
                        <a:pt x="17450" y="4836"/>
                        <a:pt x="14015" y="0"/>
                        <a:pt x="9774" y="0"/>
                      </a:cubicBezTo>
                      <a:close/>
                      <a:moveTo>
                        <a:pt x="9774" y="2413"/>
                      </a:moveTo>
                      <a:cubicBezTo>
                        <a:pt x="12437" y="2413"/>
                        <a:pt x="14920" y="5013"/>
                        <a:pt x="14920" y="8218"/>
                      </a:cubicBezTo>
                      <a:cubicBezTo>
                        <a:pt x="14920" y="8367"/>
                        <a:pt x="14916" y="8517"/>
                        <a:pt x="14906" y="8665"/>
                      </a:cubicBezTo>
                      <a:cubicBezTo>
                        <a:pt x="14890" y="8909"/>
                        <a:pt x="14829" y="8801"/>
                        <a:pt x="14741" y="8444"/>
                      </a:cubicBezTo>
                      <a:cubicBezTo>
                        <a:pt x="14134" y="5990"/>
                        <a:pt x="11992" y="4188"/>
                        <a:pt x="9774" y="4188"/>
                      </a:cubicBezTo>
                      <a:cubicBezTo>
                        <a:pt x="7557" y="4188"/>
                        <a:pt x="5279" y="5990"/>
                        <a:pt x="4650" y="8444"/>
                      </a:cubicBezTo>
                      <a:cubicBezTo>
                        <a:pt x="4559" y="8803"/>
                        <a:pt x="4498" y="8909"/>
                        <a:pt x="4482" y="8665"/>
                      </a:cubicBezTo>
                      <a:cubicBezTo>
                        <a:pt x="4472" y="8519"/>
                        <a:pt x="4468" y="8369"/>
                        <a:pt x="4468" y="8218"/>
                      </a:cubicBezTo>
                      <a:cubicBezTo>
                        <a:pt x="4468" y="5015"/>
                        <a:pt x="7113" y="2413"/>
                        <a:pt x="9774" y="2413"/>
                      </a:cubicBezTo>
                      <a:close/>
                      <a:moveTo>
                        <a:pt x="9774" y="18900"/>
                      </a:moveTo>
                      <a:cubicBezTo>
                        <a:pt x="6596" y="18900"/>
                        <a:pt x="4019" y="15498"/>
                        <a:pt x="4019" y="11027"/>
                      </a:cubicBezTo>
                      <a:cubicBezTo>
                        <a:pt x="4019" y="11027"/>
                        <a:pt x="6581" y="7869"/>
                        <a:pt x="9829" y="7869"/>
                      </a:cubicBezTo>
                      <a:cubicBezTo>
                        <a:pt x="13126" y="7869"/>
                        <a:pt x="15531" y="11027"/>
                        <a:pt x="15531" y="11027"/>
                      </a:cubicBezTo>
                      <a:cubicBezTo>
                        <a:pt x="15532" y="15500"/>
                        <a:pt x="12955" y="18900"/>
                        <a:pt x="9774" y="18900"/>
                      </a:cubicBezTo>
                      <a:close/>
                      <a:moveTo>
                        <a:pt x="9774" y="1890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02" name="AutoShape 245"/>
                <p:cNvSpPr>
                  <a:spLocks/>
                </p:cNvSpPr>
                <p:nvPr/>
              </p:nvSpPr>
              <p:spPr bwMode="auto">
                <a:xfrm>
                  <a:off x="0" y="104"/>
                  <a:ext cx="131" cy="76"/>
                </a:xfrm>
                <a:custGeom>
                  <a:avLst/>
                  <a:gdLst/>
                  <a:ahLst/>
                  <a:cxnLst/>
                  <a:rect l="0" t="0" r="r" b="b"/>
                  <a:pathLst>
                    <a:path w="21600" h="21600">
                      <a:moveTo>
                        <a:pt x="0" y="6171"/>
                      </a:moveTo>
                      <a:lnTo>
                        <a:pt x="0" y="18513"/>
                      </a:lnTo>
                      <a:cubicBezTo>
                        <a:pt x="0" y="20220"/>
                        <a:pt x="805" y="21600"/>
                        <a:pt x="1800" y="21600"/>
                      </a:cubicBezTo>
                      <a:lnTo>
                        <a:pt x="3601" y="21600"/>
                      </a:lnTo>
                      <a:lnTo>
                        <a:pt x="17999" y="21600"/>
                      </a:lnTo>
                      <a:lnTo>
                        <a:pt x="19800" y="21600"/>
                      </a:lnTo>
                      <a:cubicBezTo>
                        <a:pt x="20795" y="21600"/>
                        <a:pt x="21600" y="20220"/>
                        <a:pt x="21600" y="18513"/>
                      </a:cubicBezTo>
                      <a:lnTo>
                        <a:pt x="21600" y="6171"/>
                      </a:lnTo>
                      <a:cubicBezTo>
                        <a:pt x="21600" y="2760"/>
                        <a:pt x="19987" y="0"/>
                        <a:pt x="17999" y="0"/>
                      </a:cubicBezTo>
                      <a:lnTo>
                        <a:pt x="16354" y="0"/>
                      </a:lnTo>
                      <a:cubicBezTo>
                        <a:pt x="16103" y="0"/>
                        <a:pt x="15729" y="196"/>
                        <a:pt x="15521" y="439"/>
                      </a:cubicBezTo>
                      <a:lnTo>
                        <a:pt x="13681" y="2594"/>
                      </a:lnTo>
                      <a:cubicBezTo>
                        <a:pt x="13474" y="2837"/>
                        <a:pt x="13247" y="3370"/>
                        <a:pt x="13176" y="3782"/>
                      </a:cubicBezTo>
                      <a:lnTo>
                        <a:pt x="11030" y="16242"/>
                      </a:lnTo>
                      <a:cubicBezTo>
                        <a:pt x="10958" y="16656"/>
                        <a:pt x="10839" y="16658"/>
                        <a:pt x="10765" y="16246"/>
                      </a:cubicBezTo>
                      <a:lnTo>
                        <a:pt x="8510" y="3998"/>
                      </a:lnTo>
                      <a:cubicBezTo>
                        <a:pt x="8434" y="3586"/>
                        <a:pt x="8204" y="3057"/>
                        <a:pt x="7994" y="2817"/>
                      </a:cubicBezTo>
                      <a:lnTo>
                        <a:pt x="5929" y="435"/>
                      </a:lnTo>
                      <a:cubicBezTo>
                        <a:pt x="5719" y="191"/>
                        <a:pt x="5346" y="0"/>
                        <a:pt x="5093" y="0"/>
                      </a:cubicBezTo>
                      <a:lnTo>
                        <a:pt x="3598" y="0"/>
                      </a:lnTo>
                      <a:cubicBezTo>
                        <a:pt x="1613" y="0"/>
                        <a:pt x="0" y="2760"/>
                        <a:pt x="0" y="6171"/>
                      </a:cubicBezTo>
                      <a:close/>
                      <a:moveTo>
                        <a:pt x="7986" y="11863"/>
                      </a:moveTo>
                      <a:cubicBezTo>
                        <a:pt x="8406" y="11863"/>
                        <a:pt x="8746" y="12448"/>
                        <a:pt x="8746" y="13166"/>
                      </a:cubicBezTo>
                      <a:cubicBezTo>
                        <a:pt x="8746" y="13887"/>
                        <a:pt x="8406" y="14472"/>
                        <a:pt x="7986" y="14472"/>
                      </a:cubicBezTo>
                      <a:cubicBezTo>
                        <a:pt x="7567" y="14472"/>
                        <a:pt x="7227" y="13887"/>
                        <a:pt x="7227" y="13166"/>
                      </a:cubicBezTo>
                      <a:cubicBezTo>
                        <a:pt x="7227" y="12448"/>
                        <a:pt x="7566" y="11863"/>
                        <a:pt x="7986" y="11863"/>
                      </a:cubicBezTo>
                      <a:close/>
                      <a:moveTo>
                        <a:pt x="7986" y="16557"/>
                      </a:moveTo>
                      <a:cubicBezTo>
                        <a:pt x="8406" y="16557"/>
                        <a:pt x="8746" y="17140"/>
                        <a:pt x="8746" y="17860"/>
                      </a:cubicBezTo>
                      <a:cubicBezTo>
                        <a:pt x="8746" y="18581"/>
                        <a:pt x="8406" y="19166"/>
                        <a:pt x="7986" y="19166"/>
                      </a:cubicBezTo>
                      <a:cubicBezTo>
                        <a:pt x="7567" y="19166"/>
                        <a:pt x="7227" y="18581"/>
                        <a:pt x="7227" y="17860"/>
                      </a:cubicBezTo>
                      <a:cubicBezTo>
                        <a:pt x="7227" y="17140"/>
                        <a:pt x="7566" y="16557"/>
                        <a:pt x="7986" y="16557"/>
                      </a:cubicBezTo>
                      <a:close/>
                      <a:moveTo>
                        <a:pt x="7986" y="1655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55" name="Group 249"/>
              <p:cNvGrpSpPr>
                <a:grpSpLocks/>
              </p:cNvGrpSpPr>
              <p:nvPr/>
            </p:nvGrpSpPr>
            <p:grpSpPr bwMode="auto">
              <a:xfrm>
                <a:off x="6103263" y="3243494"/>
                <a:ext cx="54975" cy="74483"/>
                <a:chOff x="0" y="0"/>
                <a:chExt cx="62" cy="84"/>
              </a:xfrm>
              <a:solidFill>
                <a:schemeClr val="accent3">
                  <a:lumMod val="50000"/>
                </a:schemeClr>
              </a:solidFill>
            </p:grpSpPr>
            <p:sp>
              <p:nvSpPr>
                <p:cNvPr id="499" name="AutoShape 247"/>
                <p:cNvSpPr>
                  <a:spLocks/>
                </p:cNvSpPr>
                <p:nvPr/>
              </p:nvSpPr>
              <p:spPr bwMode="auto">
                <a:xfrm>
                  <a:off x="0" y="0"/>
                  <a:ext cx="53" cy="41"/>
                </a:xfrm>
                <a:custGeom>
                  <a:avLst/>
                  <a:gdLst/>
                  <a:ahLst/>
                  <a:cxnLst/>
                  <a:rect l="0" t="0" r="r" b="b"/>
                  <a:pathLst>
                    <a:path w="19565" h="21600">
                      <a:moveTo>
                        <a:pt x="9775" y="0"/>
                      </a:moveTo>
                      <a:cubicBezTo>
                        <a:pt x="5536" y="0"/>
                        <a:pt x="2099" y="4837"/>
                        <a:pt x="2099" y="10798"/>
                      </a:cubicBezTo>
                      <a:lnTo>
                        <a:pt x="2099" y="14268"/>
                      </a:lnTo>
                      <a:cubicBezTo>
                        <a:pt x="2041" y="15383"/>
                        <a:pt x="1776" y="17977"/>
                        <a:pt x="547" y="17800"/>
                      </a:cubicBezTo>
                      <a:cubicBezTo>
                        <a:pt x="-1015" y="17572"/>
                        <a:pt x="963" y="21571"/>
                        <a:pt x="3998" y="21600"/>
                      </a:cubicBezTo>
                      <a:cubicBezTo>
                        <a:pt x="4004" y="21600"/>
                        <a:pt x="4013" y="21600"/>
                        <a:pt x="4019" y="21600"/>
                      </a:cubicBezTo>
                      <a:lnTo>
                        <a:pt x="15531" y="21600"/>
                      </a:lnTo>
                      <a:cubicBezTo>
                        <a:pt x="18586" y="21600"/>
                        <a:pt x="20585" y="17568"/>
                        <a:pt x="19018" y="17800"/>
                      </a:cubicBezTo>
                      <a:cubicBezTo>
                        <a:pt x="17447" y="18027"/>
                        <a:pt x="17447" y="13764"/>
                        <a:pt x="17447" y="13764"/>
                      </a:cubicBezTo>
                      <a:lnTo>
                        <a:pt x="17447" y="10794"/>
                      </a:lnTo>
                      <a:cubicBezTo>
                        <a:pt x="17447" y="4837"/>
                        <a:pt x="14013" y="0"/>
                        <a:pt x="9775" y="0"/>
                      </a:cubicBezTo>
                      <a:close/>
                      <a:moveTo>
                        <a:pt x="9775" y="2412"/>
                      </a:moveTo>
                      <a:cubicBezTo>
                        <a:pt x="12437" y="2412"/>
                        <a:pt x="14917" y="5015"/>
                        <a:pt x="14917" y="8220"/>
                      </a:cubicBezTo>
                      <a:cubicBezTo>
                        <a:pt x="14917" y="8369"/>
                        <a:pt x="14914" y="8522"/>
                        <a:pt x="14905" y="8662"/>
                      </a:cubicBezTo>
                      <a:cubicBezTo>
                        <a:pt x="14888" y="8914"/>
                        <a:pt x="14829" y="8799"/>
                        <a:pt x="14741" y="8443"/>
                      </a:cubicBezTo>
                      <a:cubicBezTo>
                        <a:pt x="14133" y="5986"/>
                        <a:pt x="11991" y="4189"/>
                        <a:pt x="9775" y="4189"/>
                      </a:cubicBezTo>
                      <a:cubicBezTo>
                        <a:pt x="7556" y="4189"/>
                        <a:pt x="5278" y="5990"/>
                        <a:pt x="4647" y="8443"/>
                      </a:cubicBezTo>
                      <a:cubicBezTo>
                        <a:pt x="4556" y="8799"/>
                        <a:pt x="4494" y="8910"/>
                        <a:pt x="4480" y="8662"/>
                      </a:cubicBezTo>
                      <a:cubicBezTo>
                        <a:pt x="4471" y="8522"/>
                        <a:pt x="4465" y="8369"/>
                        <a:pt x="4465" y="8220"/>
                      </a:cubicBezTo>
                      <a:cubicBezTo>
                        <a:pt x="4465" y="5015"/>
                        <a:pt x="7113" y="2412"/>
                        <a:pt x="9775" y="2412"/>
                      </a:cubicBezTo>
                      <a:close/>
                      <a:moveTo>
                        <a:pt x="9775" y="18907"/>
                      </a:moveTo>
                      <a:cubicBezTo>
                        <a:pt x="6596" y="18907"/>
                        <a:pt x="4019" y="15507"/>
                        <a:pt x="4019" y="11033"/>
                      </a:cubicBezTo>
                      <a:cubicBezTo>
                        <a:pt x="4019" y="11033"/>
                        <a:pt x="6581" y="7873"/>
                        <a:pt x="9828" y="7873"/>
                      </a:cubicBezTo>
                      <a:cubicBezTo>
                        <a:pt x="13127" y="7873"/>
                        <a:pt x="15531" y="11033"/>
                        <a:pt x="15531" y="11033"/>
                      </a:cubicBezTo>
                      <a:cubicBezTo>
                        <a:pt x="15531" y="15503"/>
                        <a:pt x="12954" y="18907"/>
                        <a:pt x="9775" y="18907"/>
                      </a:cubicBezTo>
                      <a:close/>
                      <a:moveTo>
                        <a:pt x="9775" y="1890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500" name="AutoShape 248"/>
                <p:cNvSpPr>
                  <a:spLocks/>
                </p:cNvSpPr>
                <p:nvPr/>
              </p:nvSpPr>
              <p:spPr bwMode="auto">
                <a:xfrm>
                  <a:off x="0" y="48"/>
                  <a:ext cx="62" cy="36"/>
                </a:xfrm>
                <a:custGeom>
                  <a:avLst/>
                  <a:gdLst/>
                  <a:ahLst/>
                  <a:cxnLst/>
                  <a:rect l="0" t="0" r="r" b="b"/>
                  <a:pathLst>
                    <a:path w="21600" h="21600">
                      <a:moveTo>
                        <a:pt x="0" y="6169"/>
                      </a:moveTo>
                      <a:lnTo>
                        <a:pt x="0" y="18513"/>
                      </a:lnTo>
                      <a:cubicBezTo>
                        <a:pt x="0" y="20217"/>
                        <a:pt x="807" y="21600"/>
                        <a:pt x="1801" y="21600"/>
                      </a:cubicBezTo>
                      <a:lnTo>
                        <a:pt x="3601" y="21600"/>
                      </a:lnTo>
                      <a:lnTo>
                        <a:pt x="17999" y="21600"/>
                      </a:lnTo>
                      <a:lnTo>
                        <a:pt x="19799" y="21600"/>
                      </a:lnTo>
                      <a:cubicBezTo>
                        <a:pt x="20793" y="21600"/>
                        <a:pt x="21600" y="20217"/>
                        <a:pt x="21600" y="18513"/>
                      </a:cubicBezTo>
                      <a:lnTo>
                        <a:pt x="21600" y="6169"/>
                      </a:lnTo>
                      <a:cubicBezTo>
                        <a:pt x="21600" y="2757"/>
                        <a:pt x="19987" y="0"/>
                        <a:pt x="17999" y="0"/>
                      </a:cubicBezTo>
                      <a:lnTo>
                        <a:pt x="16355" y="0"/>
                      </a:lnTo>
                      <a:cubicBezTo>
                        <a:pt x="16104" y="0"/>
                        <a:pt x="15730" y="194"/>
                        <a:pt x="15523" y="439"/>
                      </a:cubicBezTo>
                      <a:lnTo>
                        <a:pt x="13681" y="2591"/>
                      </a:lnTo>
                      <a:cubicBezTo>
                        <a:pt x="13475" y="2837"/>
                        <a:pt x="13246" y="3370"/>
                        <a:pt x="13178" y="3781"/>
                      </a:cubicBezTo>
                      <a:lnTo>
                        <a:pt x="11033" y="16242"/>
                      </a:lnTo>
                      <a:cubicBezTo>
                        <a:pt x="10961" y="16658"/>
                        <a:pt x="10843" y="16658"/>
                        <a:pt x="10766" y="16247"/>
                      </a:cubicBezTo>
                      <a:lnTo>
                        <a:pt x="8511" y="3998"/>
                      </a:lnTo>
                      <a:cubicBezTo>
                        <a:pt x="8436" y="3587"/>
                        <a:pt x="8205" y="3059"/>
                        <a:pt x="7996" y="2818"/>
                      </a:cubicBezTo>
                      <a:lnTo>
                        <a:pt x="5931" y="434"/>
                      </a:lnTo>
                      <a:cubicBezTo>
                        <a:pt x="5721" y="194"/>
                        <a:pt x="5347" y="0"/>
                        <a:pt x="5094" y="0"/>
                      </a:cubicBezTo>
                      <a:lnTo>
                        <a:pt x="3599" y="0"/>
                      </a:lnTo>
                      <a:cubicBezTo>
                        <a:pt x="1613" y="0"/>
                        <a:pt x="0" y="2757"/>
                        <a:pt x="0" y="6169"/>
                      </a:cubicBezTo>
                      <a:close/>
                      <a:moveTo>
                        <a:pt x="7985" y="11862"/>
                      </a:moveTo>
                      <a:cubicBezTo>
                        <a:pt x="8406" y="11862"/>
                        <a:pt x="8745" y="12447"/>
                        <a:pt x="8745" y="13165"/>
                      </a:cubicBezTo>
                      <a:cubicBezTo>
                        <a:pt x="8745" y="13882"/>
                        <a:pt x="8406" y="14468"/>
                        <a:pt x="7985" y="14468"/>
                      </a:cubicBezTo>
                      <a:cubicBezTo>
                        <a:pt x="7566" y="14468"/>
                        <a:pt x="7225" y="13882"/>
                        <a:pt x="7225" y="13165"/>
                      </a:cubicBezTo>
                      <a:cubicBezTo>
                        <a:pt x="7228" y="12447"/>
                        <a:pt x="7566" y="11862"/>
                        <a:pt x="7985" y="11862"/>
                      </a:cubicBezTo>
                      <a:close/>
                      <a:moveTo>
                        <a:pt x="7985" y="16554"/>
                      </a:moveTo>
                      <a:cubicBezTo>
                        <a:pt x="8406" y="16554"/>
                        <a:pt x="8745" y="17135"/>
                        <a:pt x="8745" y="17862"/>
                      </a:cubicBezTo>
                      <a:cubicBezTo>
                        <a:pt x="8745" y="18579"/>
                        <a:pt x="8406" y="19164"/>
                        <a:pt x="7985" y="19164"/>
                      </a:cubicBezTo>
                      <a:cubicBezTo>
                        <a:pt x="7566" y="19164"/>
                        <a:pt x="7225" y="18579"/>
                        <a:pt x="7225" y="17862"/>
                      </a:cubicBezTo>
                      <a:cubicBezTo>
                        <a:pt x="7228" y="17135"/>
                        <a:pt x="7566" y="16554"/>
                        <a:pt x="7985" y="16554"/>
                      </a:cubicBezTo>
                      <a:close/>
                      <a:moveTo>
                        <a:pt x="7985" y="16554"/>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56" name="Group 252"/>
              <p:cNvGrpSpPr>
                <a:grpSpLocks/>
              </p:cNvGrpSpPr>
              <p:nvPr/>
            </p:nvGrpSpPr>
            <p:grpSpPr bwMode="auto">
              <a:xfrm>
                <a:off x="8869770" y="1555215"/>
                <a:ext cx="54975" cy="74483"/>
                <a:chOff x="0" y="0"/>
                <a:chExt cx="62" cy="84"/>
              </a:xfrm>
              <a:solidFill>
                <a:schemeClr val="accent3">
                  <a:lumMod val="50000"/>
                </a:schemeClr>
              </a:solidFill>
            </p:grpSpPr>
            <p:sp>
              <p:nvSpPr>
                <p:cNvPr id="497" name="AutoShape 250"/>
                <p:cNvSpPr>
                  <a:spLocks/>
                </p:cNvSpPr>
                <p:nvPr/>
              </p:nvSpPr>
              <p:spPr bwMode="auto">
                <a:xfrm>
                  <a:off x="0" y="0"/>
                  <a:ext cx="53" cy="41"/>
                </a:xfrm>
                <a:custGeom>
                  <a:avLst/>
                  <a:gdLst/>
                  <a:ahLst/>
                  <a:cxnLst/>
                  <a:rect l="0" t="0" r="r" b="b"/>
                  <a:pathLst>
                    <a:path w="19566" h="21600">
                      <a:moveTo>
                        <a:pt x="9774" y="0"/>
                      </a:moveTo>
                      <a:cubicBezTo>
                        <a:pt x="5535" y="0"/>
                        <a:pt x="2098" y="4837"/>
                        <a:pt x="2098" y="10798"/>
                      </a:cubicBezTo>
                      <a:lnTo>
                        <a:pt x="2098" y="14268"/>
                      </a:lnTo>
                      <a:cubicBezTo>
                        <a:pt x="2040" y="15383"/>
                        <a:pt x="1778" y="17977"/>
                        <a:pt x="546" y="17800"/>
                      </a:cubicBezTo>
                      <a:cubicBezTo>
                        <a:pt x="-1013" y="17572"/>
                        <a:pt x="965" y="21571"/>
                        <a:pt x="3997" y="21600"/>
                      </a:cubicBezTo>
                      <a:cubicBezTo>
                        <a:pt x="4003" y="21600"/>
                        <a:pt x="4015" y="21600"/>
                        <a:pt x="4021" y="21600"/>
                      </a:cubicBezTo>
                      <a:lnTo>
                        <a:pt x="15533" y="21600"/>
                      </a:lnTo>
                      <a:cubicBezTo>
                        <a:pt x="18588" y="21600"/>
                        <a:pt x="20587" y="17568"/>
                        <a:pt x="19020" y="17800"/>
                      </a:cubicBezTo>
                      <a:cubicBezTo>
                        <a:pt x="17452" y="18027"/>
                        <a:pt x="17452" y="13764"/>
                        <a:pt x="17452" y="13764"/>
                      </a:cubicBezTo>
                      <a:lnTo>
                        <a:pt x="17452" y="10794"/>
                      </a:lnTo>
                      <a:cubicBezTo>
                        <a:pt x="17446" y="4833"/>
                        <a:pt x="14009" y="0"/>
                        <a:pt x="9774" y="0"/>
                      </a:cubicBezTo>
                      <a:close/>
                      <a:moveTo>
                        <a:pt x="9774" y="2412"/>
                      </a:moveTo>
                      <a:cubicBezTo>
                        <a:pt x="12433" y="2412"/>
                        <a:pt x="14916" y="5015"/>
                        <a:pt x="14916" y="8220"/>
                      </a:cubicBezTo>
                      <a:cubicBezTo>
                        <a:pt x="14916" y="8369"/>
                        <a:pt x="14913" y="8522"/>
                        <a:pt x="14904" y="8662"/>
                      </a:cubicBezTo>
                      <a:cubicBezTo>
                        <a:pt x="14887" y="8914"/>
                        <a:pt x="14831" y="8799"/>
                        <a:pt x="14737" y="8443"/>
                      </a:cubicBezTo>
                      <a:cubicBezTo>
                        <a:pt x="14130" y="5986"/>
                        <a:pt x="11987" y="4189"/>
                        <a:pt x="9774" y="4189"/>
                      </a:cubicBezTo>
                      <a:cubicBezTo>
                        <a:pt x="7555" y="4189"/>
                        <a:pt x="5280" y="5990"/>
                        <a:pt x="4649" y="8443"/>
                      </a:cubicBezTo>
                      <a:cubicBezTo>
                        <a:pt x="4558" y="8799"/>
                        <a:pt x="4493" y="8910"/>
                        <a:pt x="4482" y="8662"/>
                      </a:cubicBezTo>
                      <a:cubicBezTo>
                        <a:pt x="4470" y="8522"/>
                        <a:pt x="4464" y="8369"/>
                        <a:pt x="4464" y="8220"/>
                      </a:cubicBezTo>
                      <a:cubicBezTo>
                        <a:pt x="4464" y="5011"/>
                        <a:pt x="7112" y="2412"/>
                        <a:pt x="9774" y="2412"/>
                      </a:cubicBezTo>
                      <a:close/>
                      <a:moveTo>
                        <a:pt x="9774" y="18907"/>
                      </a:moveTo>
                      <a:cubicBezTo>
                        <a:pt x="6595" y="18907"/>
                        <a:pt x="4018" y="15507"/>
                        <a:pt x="4018" y="11033"/>
                      </a:cubicBezTo>
                      <a:cubicBezTo>
                        <a:pt x="4018" y="11033"/>
                        <a:pt x="6580" y="7873"/>
                        <a:pt x="9827" y="7873"/>
                      </a:cubicBezTo>
                      <a:cubicBezTo>
                        <a:pt x="13126" y="7873"/>
                        <a:pt x="15530" y="11033"/>
                        <a:pt x="15530" y="11033"/>
                      </a:cubicBezTo>
                      <a:cubicBezTo>
                        <a:pt x="15530" y="15503"/>
                        <a:pt x="12953" y="18907"/>
                        <a:pt x="9774" y="18907"/>
                      </a:cubicBezTo>
                      <a:close/>
                      <a:moveTo>
                        <a:pt x="9774" y="1890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98" name="AutoShape 251"/>
                <p:cNvSpPr>
                  <a:spLocks/>
                </p:cNvSpPr>
                <p:nvPr/>
              </p:nvSpPr>
              <p:spPr bwMode="auto">
                <a:xfrm>
                  <a:off x="0" y="48"/>
                  <a:ext cx="62" cy="36"/>
                </a:xfrm>
                <a:custGeom>
                  <a:avLst/>
                  <a:gdLst/>
                  <a:ahLst/>
                  <a:cxnLst/>
                  <a:rect l="0" t="0" r="r" b="b"/>
                  <a:pathLst>
                    <a:path w="21600" h="21600">
                      <a:moveTo>
                        <a:pt x="0" y="6169"/>
                      </a:moveTo>
                      <a:lnTo>
                        <a:pt x="0" y="18513"/>
                      </a:lnTo>
                      <a:cubicBezTo>
                        <a:pt x="0" y="20217"/>
                        <a:pt x="804" y="21600"/>
                        <a:pt x="1798" y="21600"/>
                      </a:cubicBezTo>
                      <a:lnTo>
                        <a:pt x="3600" y="21600"/>
                      </a:lnTo>
                      <a:lnTo>
                        <a:pt x="18000" y="21600"/>
                      </a:lnTo>
                      <a:lnTo>
                        <a:pt x="19802" y="21600"/>
                      </a:lnTo>
                      <a:cubicBezTo>
                        <a:pt x="20796" y="21600"/>
                        <a:pt x="21600" y="20217"/>
                        <a:pt x="21600" y="18513"/>
                      </a:cubicBezTo>
                      <a:lnTo>
                        <a:pt x="21600" y="6169"/>
                      </a:lnTo>
                      <a:cubicBezTo>
                        <a:pt x="21600" y="2757"/>
                        <a:pt x="19989" y="0"/>
                        <a:pt x="17998" y="0"/>
                      </a:cubicBezTo>
                      <a:lnTo>
                        <a:pt x="16354" y="0"/>
                      </a:lnTo>
                      <a:cubicBezTo>
                        <a:pt x="16100" y="0"/>
                        <a:pt x="15726" y="194"/>
                        <a:pt x="15519" y="439"/>
                      </a:cubicBezTo>
                      <a:lnTo>
                        <a:pt x="13677" y="2591"/>
                      </a:lnTo>
                      <a:cubicBezTo>
                        <a:pt x="13470" y="2837"/>
                        <a:pt x="13244" y="3370"/>
                        <a:pt x="13173" y="3781"/>
                      </a:cubicBezTo>
                      <a:lnTo>
                        <a:pt x="11027" y="16242"/>
                      </a:lnTo>
                      <a:cubicBezTo>
                        <a:pt x="10953" y="16658"/>
                        <a:pt x="10837" y="16658"/>
                        <a:pt x="10757" y="16247"/>
                      </a:cubicBezTo>
                      <a:lnTo>
                        <a:pt x="8505" y="3998"/>
                      </a:lnTo>
                      <a:cubicBezTo>
                        <a:pt x="8430" y="3587"/>
                        <a:pt x="8199" y="3059"/>
                        <a:pt x="7987" y="2818"/>
                      </a:cubicBezTo>
                      <a:lnTo>
                        <a:pt x="5921" y="434"/>
                      </a:lnTo>
                      <a:cubicBezTo>
                        <a:pt x="5712" y="194"/>
                        <a:pt x="5340" y="0"/>
                        <a:pt x="5087" y="0"/>
                      </a:cubicBezTo>
                      <a:lnTo>
                        <a:pt x="3591" y="0"/>
                      </a:lnTo>
                      <a:cubicBezTo>
                        <a:pt x="1614" y="0"/>
                        <a:pt x="0" y="2757"/>
                        <a:pt x="0" y="6169"/>
                      </a:cubicBezTo>
                      <a:close/>
                      <a:moveTo>
                        <a:pt x="7987" y="11862"/>
                      </a:moveTo>
                      <a:cubicBezTo>
                        <a:pt x="8408" y="11862"/>
                        <a:pt x="8747" y="12447"/>
                        <a:pt x="8747" y="13165"/>
                      </a:cubicBezTo>
                      <a:cubicBezTo>
                        <a:pt x="8747" y="13882"/>
                        <a:pt x="8408" y="14468"/>
                        <a:pt x="7987" y="14468"/>
                      </a:cubicBezTo>
                      <a:cubicBezTo>
                        <a:pt x="7568" y="14468"/>
                        <a:pt x="7227" y="13882"/>
                        <a:pt x="7227" y="13165"/>
                      </a:cubicBezTo>
                      <a:cubicBezTo>
                        <a:pt x="7227" y="12447"/>
                        <a:pt x="7568" y="11862"/>
                        <a:pt x="7987" y="11862"/>
                      </a:cubicBezTo>
                      <a:close/>
                      <a:moveTo>
                        <a:pt x="7987" y="16554"/>
                      </a:moveTo>
                      <a:cubicBezTo>
                        <a:pt x="8408" y="16554"/>
                        <a:pt x="8747" y="17135"/>
                        <a:pt x="8747" y="17862"/>
                      </a:cubicBezTo>
                      <a:cubicBezTo>
                        <a:pt x="8747" y="18579"/>
                        <a:pt x="8408" y="19164"/>
                        <a:pt x="7987" y="19164"/>
                      </a:cubicBezTo>
                      <a:cubicBezTo>
                        <a:pt x="7568" y="19164"/>
                        <a:pt x="7227" y="18579"/>
                        <a:pt x="7227" y="17862"/>
                      </a:cubicBezTo>
                      <a:cubicBezTo>
                        <a:pt x="7227" y="17135"/>
                        <a:pt x="7568" y="16554"/>
                        <a:pt x="7987" y="16554"/>
                      </a:cubicBezTo>
                      <a:close/>
                      <a:moveTo>
                        <a:pt x="7987" y="16554"/>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57" name="Group 255"/>
              <p:cNvGrpSpPr>
                <a:grpSpLocks/>
              </p:cNvGrpSpPr>
              <p:nvPr/>
            </p:nvGrpSpPr>
            <p:grpSpPr bwMode="auto">
              <a:xfrm>
                <a:off x="6358633" y="1640339"/>
                <a:ext cx="54975" cy="74483"/>
                <a:chOff x="0" y="0"/>
                <a:chExt cx="62" cy="84"/>
              </a:xfrm>
              <a:solidFill>
                <a:schemeClr val="accent3">
                  <a:lumMod val="50000"/>
                </a:schemeClr>
              </a:solidFill>
            </p:grpSpPr>
            <p:sp>
              <p:nvSpPr>
                <p:cNvPr id="495" name="AutoShape 253"/>
                <p:cNvSpPr>
                  <a:spLocks/>
                </p:cNvSpPr>
                <p:nvPr/>
              </p:nvSpPr>
              <p:spPr bwMode="auto">
                <a:xfrm>
                  <a:off x="0" y="0"/>
                  <a:ext cx="53" cy="41"/>
                </a:xfrm>
                <a:custGeom>
                  <a:avLst/>
                  <a:gdLst/>
                  <a:ahLst/>
                  <a:cxnLst/>
                  <a:rect l="0" t="0" r="r" b="b"/>
                  <a:pathLst>
                    <a:path w="19567" h="21600">
                      <a:moveTo>
                        <a:pt x="9774" y="0"/>
                      </a:moveTo>
                      <a:cubicBezTo>
                        <a:pt x="5535" y="0"/>
                        <a:pt x="2098" y="4837"/>
                        <a:pt x="2098" y="10798"/>
                      </a:cubicBezTo>
                      <a:lnTo>
                        <a:pt x="2098" y="14268"/>
                      </a:lnTo>
                      <a:cubicBezTo>
                        <a:pt x="2040" y="15383"/>
                        <a:pt x="1778" y="17977"/>
                        <a:pt x="546" y="17800"/>
                      </a:cubicBezTo>
                      <a:cubicBezTo>
                        <a:pt x="-1013" y="17572"/>
                        <a:pt x="962" y="21571"/>
                        <a:pt x="3997" y="21600"/>
                      </a:cubicBezTo>
                      <a:cubicBezTo>
                        <a:pt x="4003" y="21600"/>
                        <a:pt x="4015" y="21600"/>
                        <a:pt x="4021" y="21600"/>
                      </a:cubicBezTo>
                      <a:lnTo>
                        <a:pt x="15533" y="21600"/>
                      </a:lnTo>
                      <a:cubicBezTo>
                        <a:pt x="18588" y="21600"/>
                        <a:pt x="20587" y="17568"/>
                        <a:pt x="19020" y="17800"/>
                      </a:cubicBezTo>
                      <a:cubicBezTo>
                        <a:pt x="17452" y="18027"/>
                        <a:pt x="17452" y="13764"/>
                        <a:pt x="17452" y="13764"/>
                      </a:cubicBezTo>
                      <a:lnTo>
                        <a:pt x="17452" y="10794"/>
                      </a:lnTo>
                      <a:cubicBezTo>
                        <a:pt x="17446" y="4837"/>
                        <a:pt x="14009" y="0"/>
                        <a:pt x="9774" y="0"/>
                      </a:cubicBezTo>
                      <a:close/>
                      <a:moveTo>
                        <a:pt x="9774" y="2412"/>
                      </a:moveTo>
                      <a:cubicBezTo>
                        <a:pt x="12433" y="2412"/>
                        <a:pt x="14916" y="5015"/>
                        <a:pt x="14916" y="8220"/>
                      </a:cubicBezTo>
                      <a:cubicBezTo>
                        <a:pt x="14916" y="8369"/>
                        <a:pt x="14913" y="8522"/>
                        <a:pt x="14904" y="8662"/>
                      </a:cubicBezTo>
                      <a:cubicBezTo>
                        <a:pt x="14887" y="8914"/>
                        <a:pt x="14831" y="8799"/>
                        <a:pt x="14737" y="8443"/>
                      </a:cubicBezTo>
                      <a:cubicBezTo>
                        <a:pt x="14130" y="5986"/>
                        <a:pt x="11990" y="4189"/>
                        <a:pt x="9774" y="4189"/>
                      </a:cubicBezTo>
                      <a:cubicBezTo>
                        <a:pt x="7555" y="4189"/>
                        <a:pt x="5280" y="5990"/>
                        <a:pt x="4649" y="8443"/>
                      </a:cubicBezTo>
                      <a:cubicBezTo>
                        <a:pt x="4558" y="8799"/>
                        <a:pt x="4493" y="8910"/>
                        <a:pt x="4482" y="8662"/>
                      </a:cubicBezTo>
                      <a:cubicBezTo>
                        <a:pt x="4470" y="8522"/>
                        <a:pt x="4464" y="8369"/>
                        <a:pt x="4464" y="8220"/>
                      </a:cubicBezTo>
                      <a:cubicBezTo>
                        <a:pt x="4464" y="5015"/>
                        <a:pt x="7112" y="2412"/>
                        <a:pt x="9774" y="2412"/>
                      </a:cubicBezTo>
                      <a:close/>
                      <a:moveTo>
                        <a:pt x="9774" y="18907"/>
                      </a:moveTo>
                      <a:cubicBezTo>
                        <a:pt x="6595" y="18907"/>
                        <a:pt x="4018" y="15507"/>
                        <a:pt x="4018" y="11033"/>
                      </a:cubicBezTo>
                      <a:cubicBezTo>
                        <a:pt x="4018" y="11033"/>
                        <a:pt x="6580" y="7873"/>
                        <a:pt x="9824" y="7873"/>
                      </a:cubicBezTo>
                      <a:cubicBezTo>
                        <a:pt x="13123" y="7873"/>
                        <a:pt x="15527" y="11033"/>
                        <a:pt x="15527" y="11033"/>
                      </a:cubicBezTo>
                      <a:cubicBezTo>
                        <a:pt x="15530" y="15507"/>
                        <a:pt x="12953" y="18907"/>
                        <a:pt x="9774" y="18907"/>
                      </a:cubicBezTo>
                      <a:close/>
                      <a:moveTo>
                        <a:pt x="9774" y="1890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96" name="AutoShape 254"/>
                <p:cNvSpPr>
                  <a:spLocks/>
                </p:cNvSpPr>
                <p:nvPr/>
              </p:nvSpPr>
              <p:spPr bwMode="auto">
                <a:xfrm>
                  <a:off x="0" y="48"/>
                  <a:ext cx="62" cy="36"/>
                </a:xfrm>
                <a:custGeom>
                  <a:avLst/>
                  <a:gdLst/>
                  <a:ahLst/>
                  <a:cxnLst/>
                  <a:rect l="0" t="0" r="r" b="b"/>
                  <a:pathLst>
                    <a:path w="21600" h="21600">
                      <a:moveTo>
                        <a:pt x="0" y="6169"/>
                      </a:moveTo>
                      <a:lnTo>
                        <a:pt x="0" y="18513"/>
                      </a:lnTo>
                      <a:cubicBezTo>
                        <a:pt x="0" y="20217"/>
                        <a:pt x="804" y="21600"/>
                        <a:pt x="1798" y="21600"/>
                      </a:cubicBezTo>
                      <a:lnTo>
                        <a:pt x="3600" y="21600"/>
                      </a:lnTo>
                      <a:lnTo>
                        <a:pt x="18000" y="21600"/>
                      </a:lnTo>
                      <a:lnTo>
                        <a:pt x="19802" y="21600"/>
                      </a:lnTo>
                      <a:cubicBezTo>
                        <a:pt x="20796" y="21600"/>
                        <a:pt x="21600" y="20217"/>
                        <a:pt x="21600" y="18513"/>
                      </a:cubicBezTo>
                      <a:lnTo>
                        <a:pt x="21600" y="6169"/>
                      </a:lnTo>
                      <a:cubicBezTo>
                        <a:pt x="21600" y="2757"/>
                        <a:pt x="19989" y="0"/>
                        <a:pt x="17998" y="0"/>
                      </a:cubicBezTo>
                      <a:lnTo>
                        <a:pt x="16354" y="0"/>
                      </a:lnTo>
                      <a:cubicBezTo>
                        <a:pt x="16100" y="0"/>
                        <a:pt x="15726" y="194"/>
                        <a:pt x="15519" y="439"/>
                      </a:cubicBezTo>
                      <a:lnTo>
                        <a:pt x="13677" y="2591"/>
                      </a:lnTo>
                      <a:cubicBezTo>
                        <a:pt x="13470" y="2837"/>
                        <a:pt x="13244" y="3370"/>
                        <a:pt x="13173" y="3781"/>
                      </a:cubicBezTo>
                      <a:lnTo>
                        <a:pt x="11027" y="16242"/>
                      </a:lnTo>
                      <a:cubicBezTo>
                        <a:pt x="10953" y="16658"/>
                        <a:pt x="10837" y="16658"/>
                        <a:pt x="10757" y="16247"/>
                      </a:cubicBezTo>
                      <a:lnTo>
                        <a:pt x="8505" y="3998"/>
                      </a:lnTo>
                      <a:cubicBezTo>
                        <a:pt x="8430" y="3587"/>
                        <a:pt x="8199" y="3059"/>
                        <a:pt x="7987" y="2818"/>
                      </a:cubicBezTo>
                      <a:lnTo>
                        <a:pt x="5921" y="434"/>
                      </a:lnTo>
                      <a:cubicBezTo>
                        <a:pt x="5712" y="194"/>
                        <a:pt x="5340" y="0"/>
                        <a:pt x="5087" y="0"/>
                      </a:cubicBezTo>
                      <a:lnTo>
                        <a:pt x="3591" y="0"/>
                      </a:lnTo>
                      <a:cubicBezTo>
                        <a:pt x="1614" y="5"/>
                        <a:pt x="0" y="2757"/>
                        <a:pt x="0" y="6169"/>
                      </a:cubicBezTo>
                      <a:close/>
                      <a:moveTo>
                        <a:pt x="7987" y="11862"/>
                      </a:moveTo>
                      <a:cubicBezTo>
                        <a:pt x="8408" y="11862"/>
                        <a:pt x="8747" y="12447"/>
                        <a:pt x="8747" y="13165"/>
                      </a:cubicBezTo>
                      <a:cubicBezTo>
                        <a:pt x="8747" y="13882"/>
                        <a:pt x="8408" y="14468"/>
                        <a:pt x="7987" y="14468"/>
                      </a:cubicBezTo>
                      <a:cubicBezTo>
                        <a:pt x="7568" y="14468"/>
                        <a:pt x="7227" y="13882"/>
                        <a:pt x="7227" y="13165"/>
                      </a:cubicBezTo>
                      <a:cubicBezTo>
                        <a:pt x="7227" y="12447"/>
                        <a:pt x="7568" y="11862"/>
                        <a:pt x="7987" y="11862"/>
                      </a:cubicBezTo>
                      <a:close/>
                      <a:moveTo>
                        <a:pt x="7987" y="16554"/>
                      </a:moveTo>
                      <a:cubicBezTo>
                        <a:pt x="8408" y="16554"/>
                        <a:pt x="8747" y="17135"/>
                        <a:pt x="8747" y="17862"/>
                      </a:cubicBezTo>
                      <a:cubicBezTo>
                        <a:pt x="8747" y="18579"/>
                        <a:pt x="8408" y="19164"/>
                        <a:pt x="7987" y="19164"/>
                      </a:cubicBezTo>
                      <a:cubicBezTo>
                        <a:pt x="7568" y="19164"/>
                        <a:pt x="7227" y="18579"/>
                        <a:pt x="7227" y="17862"/>
                      </a:cubicBezTo>
                      <a:cubicBezTo>
                        <a:pt x="7227" y="17135"/>
                        <a:pt x="7568" y="16554"/>
                        <a:pt x="7987" y="16554"/>
                      </a:cubicBezTo>
                      <a:close/>
                      <a:moveTo>
                        <a:pt x="7987" y="16554"/>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58" name="Group 258"/>
              <p:cNvGrpSpPr>
                <a:grpSpLocks/>
              </p:cNvGrpSpPr>
              <p:nvPr/>
            </p:nvGrpSpPr>
            <p:grpSpPr bwMode="auto">
              <a:xfrm>
                <a:off x="6876466" y="58464"/>
                <a:ext cx="54975" cy="74483"/>
                <a:chOff x="0" y="0"/>
                <a:chExt cx="62" cy="84"/>
              </a:xfrm>
              <a:solidFill>
                <a:schemeClr val="accent3">
                  <a:lumMod val="50000"/>
                </a:schemeClr>
              </a:solidFill>
            </p:grpSpPr>
            <p:sp>
              <p:nvSpPr>
                <p:cNvPr id="493" name="AutoShape 256"/>
                <p:cNvSpPr>
                  <a:spLocks/>
                </p:cNvSpPr>
                <p:nvPr/>
              </p:nvSpPr>
              <p:spPr bwMode="auto">
                <a:xfrm>
                  <a:off x="0" y="0"/>
                  <a:ext cx="53" cy="41"/>
                </a:xfrm>
                <a:custGeom>
                  <a:avLst/>
                  <a:gdLst/>
                  <a:ahLst/>
                  <a:cxnLst/>
                  <a:rect l="0" t="0" r="r" b="b"/>
                  <a:pathLst>
                    <a:path w="19566" h="21600">
                      <a:moveTo>
                        <a:pt x="9774" y="0"/>
                      </a:moveTo>
                      <a:cubicBezTo>
                        <a:pt x="5535" y="0"/>
                        <a:pt x="2098" y="4836"/>
                        <a:pt x="2098" y="10796"/>
                      </a:cubicBezTo>
                      <a:lnTo>
                        <a:pt x="2098" y="14265"/>
                      </a:lnTo>
                      <a:cubicBezTo>
                        <a:pt x="2040" y="15380"/>
                        <a:pt x="1778" y="17978"/>
                        <a:pt x="546" y="17800"/>
                      </a:cubicBezTo>
                      <a:cubicBezTo>
                        <a:pt x="-1013" y="17573"/>
                        <a:pt x="965" y="21571"/>
                        <a:pt x="3997" y="21600"/>
                      </a:cubicBezTo>
                      <a:cubicBezTo>
                        <a:pt x="4003" y="21600"/>
                        <a:pt x="4015" y="21600"/>
                        <a:pt x="4021" y="21600"/>
                      </a:cubicBezTo>
                      <a:lnTo>
                        <a:pt x="15533" y="21600"/>
                      </a:lnTo>
                      <a:cubicBezTo>
                        <a:pt x="18588" y="21600"/>
                        <a:pt x="20587" y="17569"/>
                        <a:pt x="19020" y="17800"/>
                      </a:cubicBezTo>
                      <a:cubicBezTo>
                        <a:pt x="17452" y="18028"/>
                        <a:pt x="17452" y="13765"/>
                        <a:pt x="17452" y="13765"/>
                      </a:cubicBezTo>
                      <a:lnTo>
                        <a:pt x="17452" y="10796"/>
                      </a:lnTo>
                      <a:cubicBezTo>
                        <a:pt x="17446" y="4832"/>
                        <a:pt x="14009" y="0"/>
                        <a:pt x="9774" y="0"/>
                      </a:cubicBezTo>
                      <a:close/>
                      <a:moveTo>
                        <a:pt x="9774" y="2412"/>
                      </a:moveTo>
                      <a:cubicBezTo>
                        <a:pt x="12433" y="2412"/>
                        <a:pt x="14916" y="5014"/>
                        <a:pt x="14916" y="8219"/>
                      </a:cubicBezTo>
                      <a:cubicBezTo>
                        <a:pt x="14916" y="8367"/>
                        <a:pt x="14913" y="8520"/>
                        <a:pt x="14904" y="8661"/>
                      </a:cubicBezTo>
                      <a:cubicBezTo>
                        <a:pt x="14887" y="8913"/>
                        <a:pt x="14831" y="8797"/>
                        <a:pt x="14737" y="8442"/>
                      </a:cubicBezTo>
                      <a:cubicBezTo>
                        <a:pt x="14130" y="5984"/>
                        <a:pt x="11990" y="4188"/>
                        <a:pt x="9774" y="4188"/>
                      </a:cubicBezTo>
                      <a:cubicBezTo>
                        <a:pt x="7555" y="4188"/>
                        <a:pt x="5280" y="5989"/>
                        <a:pt x="4649" y="8442"/>
                      </a:cubicBezTo>
                      <a:cubicBezTo>
                        <a:pt x="4558" y="8797"/>
                        <a:pt x="4493" y="8908"/>
                        <a:pt x="4482" y="8661"/>
                      </a:cubicBezTo>
                      <a:cubicBezTo>
                        <a:pt x="4470" y="8520"/>
                        <a:pt x="4464" y="8367"/>
                        <a:pt x="4464" y="8219"/>
                      </a:cubicBezTo>
                      <a:cubicBezTo>
                        <a:pt x="4464" y="5010"/>
                        <a:pt x="7112" y="2412"/>
                        <a:pt x="9774" y="2412"/>
                      </a:cubicBezTo>
                      <a:close/>
                      <a:moveTo>
                        <a:pt x="9774" y="18903"/>
                      </a:moveTo>
                      <a:cubicBezTo>
                        <a:pt x="6595" y="18903"/>
                        <a:pt x="4018" y="15504"/>
                        <a:pt x="4018" y="11031"/>
                      </a:cubicBezTo>
                      <a:cubicBezTo>
                        <a:pt x="4018" y="11031"/>
                        <a:pt x="6580" y="7872"/>
                        <a:pt x="9827" y="7872"/>
                      </a:cubicBezTo>
                      <a:cubicBezTo>
                        <a:pt x="13126" y="7872"/>
                        <a:pt x="15530" y="11031"/>
                        <a:pt x="15530" y="11031"/>
                      </a:cubicBezTo>
                      <a:cubicBezTo>
                        <a:pt x="15530" y="15500"/>
                        <a:pt x="12953" y="18903"/>
                        <a:pt x="9774" y="18903"/>
                      </a:cubicBezTo>
                      <a:close/>
                      <a:moveTo>
                        <a:pt x="9774" y="18903"/>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94" name="AutoShape 257"/>
                <p:cNvSpPr>
                  <a:spLocks/>
                </p:cNvSpPr>
                <p:nvPr/>
              </p:nvSpPr>
              <p:spPr bwMode="auto">
                <a:xfrm>
                  <a:off x="0" y="48"/>
                  <a:ext cx="62" cy="36"/>
                </a:xfrm>
                <a:custGeom>
                  <a:avLst/>
                  <a:gdLst/>
                  <a:ahLst/>
                  <a:cxnLst/>
                  <a:rect l="0" t="0" r="r" b="b"/>
                  <a:pathLst>
                    <a:path w="21600" h="21600">
                      <a:moveTo>
                        <a:pt x="0" y="6169"/>
                      </a:moveTo>
                      <a:lnTo>
                        <a:pt x="0" y="18513"/>
                      </a:lnTo>
                      <a:cubicBezTo>
                        <a:pt x="0" y="20217"/>
                        <a:pt x="804" y="21600"/>
                        <a:pt x="1798" y="21600"/>
                      </a:cubicBezTo>
                      <a:lnTo>
                        <a:pt x="3600" y="21600"/>
                      </a:lnTo>
                      <a:lnTo>
                        <a:pt x="18000" y="21600"/>
                      </a:lnTo>
                      <a:lnTo>
                        <a:pt x="19802" y="21600"/>
                      </a:lnTo>
                      <a:cubicBezTo>
                        <a:pt x="20796" y="21600"/>
                        <a:pt x="21600" y="20217"/>
                        <a:pt x="21600" y="18513"/>
                      </a:cubicBezTo>
                      <a:lnTo>
                        <a:pt x="21600" y="6169"/>
                      </a:lnTo>
                      <a:cubicBezTo>
                        <a:pt x="21600" y="2757"/>
                        <a:pt x="19989" y="0"/>
                        <a:pt x="17998" y="0"/>
                      </a:cubicBezTo>
                      <a:lnTo>
                        <a:pt x="16354" y="0"/>
                      </a:lnTo>
                      <a:cubicBezTo>
                        <a:pt x="16100" y="0"/>
                        <a:pt x="15726" y="194"/>
                        <a:pt x="15519" y="439"/>
                      </a:cubicBezTo>
                      <a:lnTo>
                        <a:pt x="13677" y="2591"/>
                      </a:lnTo>
                      <a:cubicBezTo>
                        <a:pt x="13470" y="2837"/>
                        <a:pt x="13244" y="3370"/>
                        <a:pt x="13173" y="3781"/>
                      </a:cubicBezTo>
                      <a:lnTo>
                        <a:pt x="11027" y="16242"/>
                      </a:lnTo>
                      <a:cubicBezTo>
                        <a:pt x="10953" y="16658"/>
                        <a:pt x="10837" y="16658"/>
                        <a:pt x="10757" y="16247"/>
                      </a:cubicBezTo>
                      <a:lnTo>
                        <a:pt x="8505" y="3998"/>
                      </a:lnTo>
                      <a:cubicBezTo>
                        <a:pt x="8430" y="3587"/>
                        <a:pt x="8199" y="3059"/>
                        <a:pt x="7987" y="2818"/>
                      </a:cubicBezTo>
                      <a:lnTo>
                        <a:pt x="5921" y="434"/>
                      </a:lnTo>
                      <a:cubicBezTo>
                        <a:pt x="5712" y="194"/>
                        <a:pt x="5340" y="0"/>
                        <a:pt x="5087" y="0"/>
                      </a:cubicBezTo>
                      <a:lnTo>
                        <a:pt x="3591" y="0"/>
                      </a:lnTo>
                      <a:cubicBezTo>
                        <a:pt x="1614" y="0"/>
                        <a:pt x="0" y="2757"/>
                        <a:pt x="0" y="6169"/>
                      </a:cubicBezTo>
                      <a:close/>
                      <a:moveTo>
                        <a:pt x="7987" y="11862"/>
                      </a:moveTo>
                      <a:cubicBezTo>
                        <a:pt x="8408" y="11862"/>
                        <a:pt x="8747" y="12447"/>
                        <a:pt x="8747" y="13165"/>
                      </a:cubicBezTo>
                      <a:cubicBezTo>
                        <a:pt x="8747" y="13882"/>
                        <a:pt x="8408" y="14468"/>
                        <a:pt x="7987" y="14468"/>
                      </a:cubicBezTo>
                      <a:cubicBezTo>
                        <a:pt x="7568" y="14468"/>
                        <a:pt x="7227" y="13882"/>
                        <a:pt x="7227" y="13165"/>
                      </a:cubicBezTo>
                      <a:cubicBezTo>
                        <a:pt x="7227" y="12447"/>
                        <a:pt x="7568" y="11862"/>
                        <a:pt x="7987" y="11862"/>
                      </a:cubicBezTo>
                      <a:close/>
                      <a:moveTo>
                        <a:pt x="7987" y="16554"/>
                      </a:moveTo>
                      <a:cubicBezTo>
                        <a:pt x="8408" y="16554"/>
                        <a:pt x="8747" y="17135"/>
                        <a:pt x="8747" y="17862"/>
                      </a:cubicBezTo>
                      <a:cubicBezTo>
                        <a:pt x="8747" y="18579"/>
                        <a:pt x="8408" y="19164"/>
                        <a:pt x="7987" y="19164"/>
                      </a:cubicBezTo>
                      <a:cubicBezTo>
                        <a:pt x="7568" y="19164"/>
                        <a:pt x="7227" y="18579"/>
                        <a:pt x="7227" y="17862"/>
                      </a:cubicBezTo>
                      <a:cubicBezTo>
                        <a:pt x="7227" y="17135"/>
                        <a:pt x="7568" y="16554"/>
                        <a:pt x="7987" y="16554"/>
                      </a:cubicBezTo>
                      <a:close/>
                      <a:moveTo>
                        <a:pt x="7987" y="16554"/>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59" name="Group 261"/>
              <p:cNvGrpSpPr>
                <a:grpSpLocks/>
              </p:cNvGrpSpPr>
              <p:nvPr/>
            </p:nvGrpSpPr>
            <p:grpSpPr bwMode="auto">
              <a:xfrm>
                <a:off x="3982275" y="4172757"/>
                <a:ext cx="54975" cy="74483"/>
                <a:chOff x="0" y="0"/>
                <a:chExt cx="62" cy="84"/>
              </a:xfrm>
              <a:solidFill>
                <a:schemeClr val="accent3">
                  <a:lumMod val="50000"/>
                </a:schemeClr>
              </a:solidFill>
            </p:grpSpPr>
            <p:sp>
              <p:nvSpPr>
                <p:cNvPr id="491" name="AutoShape 259"/>
                <p:cNvSpPr>
                  <a:spLocks/>
                </p:cNvSpPr>
                <p:nvPr/>
              </p:nvSpPr>
              <p:spPr bwMode="auto">
                <a:xfrm>
                  <a:off x="0" y="0"/>
                  <a:ext cx="53" cy="41"/>
                </a:xfrm>
                <a:custGeom>
                  <a:avLst/>
                  <a:gdLst/>
                  <a:ahLst/>
                  <a:cxnLst/>
                  <a:rect l="0" t="0" r="r" b="b"/>
                  <a:pathLst>
                    <a:path w="19565" h="21600">
                      <a:moveTo>
                        <a:pt x="9775" y="0"/>
                      </a:moveTo>
                      <a:cubicBezTo>
                        <a:pt x="5536" y="0"/>
                        <a:pt x="2099" y="4836"/>
                        <a:pt x="2099" y="10796"/>
                      </a:cubicBezTo>
                      <a:lnTo>
                        <a:pt x="2099" y="14265"/>
                      </a:lnTo>
                      <a:cubicBezTo>
                        <a:pt x="2043" y="15380"/>
                        <a:pt x="1776" y="17974"/>
                        <a:pt x="547" y="17800"/>
                      </a:cubicBezTo>
                      <a:cubicBezTo>
                        <a:pt x="-1015" y="17573"/>
                        <a:pt x="963" y="21571"/>
                        <a:pt x="3998" y="21600"/>
                      </a:cubicBezTo>
                      <a:cubicBezTo>
                        <a:pt x="4004" y="21600"/>
                        <a:pt x="4013" y="21600"/>
                        <a:pt x="4019" y="21600"/>
                      </a:cubicBezTo>
                      <a:lnTo>
                        <a:pt x="15531" y="21600"/>
                      </a:lnTo>
                      <a:cubicBezTo>
                        <a:pt x="18586" y="21600"/>
                        <a:pt x="20585" y="17569"/>
                        <a:pt x="19018" y="17800"/>
                      </a:cubicBezTo>
                      <a:cubicBezTo>
                        <a:pt x="17447" y="18028"/>
                        <a:pt x="17447" y="13765"/>
                        <a:pt x="17447" y="13765"/>
                      </a:cubicBezTo>
                      <a:lnTo>
                        <a:pt x="17447" y="10796"/>
                      </a:lnTo>
                      <a:cubicBezTo>
                        <a:pt x="17447" y="4836"/>
                        <a:pt x="14010" y="0"/>
                        <a:pt x="9775" y="0"/>
                      </a:cubicBezTo>
                      <a:close/>
                      <a:moveTo>
                        <a:pt x="9775" y="2416"/>
                      </a:moveTo>
                      <a:cubicBezTo>
                        <a:pt x="12437" y="2416"/>
                        <a:pt x="14917" y="5018"/>
                        <a:pt x="14917" y="8223"/>
                      </a:cubicBezTo>
                      <a:cubicBezTo>
                        <a:pt x="14917" y="8372"/>
                        <a:pt x="14914" y="8524"/>
                        <a:pt x="14905" y="8665"/>
                      </a:cubicBezTo>
                      <a:cubicBezTo>
                        <a:pt x="14888" y="8913"/>
                        <a:pt x="14829" y="8801"/>
                        <a:pt x="14741" y="8446"/>
                      </a:cubicBezTo>
                      <a:cubicBezTo>
                        <a:pt x="14133" y="5989"/>
                        <a:pt x="11991" y="4192"/>
                        <a:pt x="9775" y="4192"/>
                      </a:cubicBezTo>
                      <a:cubicBezTo>
                        <a:pt x="7556" y="4192"/>
                        <a:pt x="5278" y="5993"/>
                        <a:pt x="4647" y="8446"/>
                      </a:cubicBezTo>
                      <a:cubicBezTo>
                        <a:pt x="4556" y="8801"/>
                        <a:pt x="4494" y="8913"/>
                        <a:pt x="4480" y="8665"/>
                      </a:cubicBezTo>
                      <a:cubicBezTo>
                        <a:pt x="4468" y="8524"/>
                        <a:pt x="4465" y="8372"/>
                        <a:pt x="4465" y="8223"/>
                      </a:cubicBezTo>
                      <a:cubicBezTo>
                        <a:pt x="4465" y="5014"/>
                        <a:pt x="7110" y="2416"/>
                        <a:pt x="9775" y="2416"/>
                      </a:cubicBezTo>
                      <a:close/>
                      <a:moveTo>
                        <a:pt x="9775" y="18907"/>
                      </a:moveTo>
                      <a:cubicBezTo>
                        <a:pt x="6596" y="18907"/>
                        <a:pt x="4019" y="15508"/>
                        <a:pt x="4019" y="11035"/>
                      </a:cubicBezTo>
                      <a:cubicBezTo>
                        <a:pt x="4019" y="11035"/>
                        <a:pt x="6581" y="7876"/>
                        <a:pt x="9828" y="7876"/>
                      </a:cubicBezTo>
                      <a:cubicBezTo>
                        <a:pt x="13124" y="7876"/>
                        <a:pt x="15531" y="11035"/>
                        <a:pt x="15531" y="11035"/>
                      </a:cubicBezTo>
                      <a:cubicBezTo>
                        <a:pt x="15528" y="15504"/>
                        <a:pt x="12954" y="18907"/>
                        <a:pt x="9775" y="18907"/>
                      </a:cubicBezTo>
                      <a:close/>
                      <a:moveTo>
                        <a:pt x="9775" y="1890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92" name="AutoShape 260"/>
                <p:cNvSpPr>
                  <a:spLocks/>
                </p:cNvSpPr>
                <p:nvPr/>
              </p:nvSpPr>
              <p:spPr bwMode="auto">
                <a:xfrm>
                  <a:off x="0" y="48"/>
                  <a:ext cx="62" cy="36"/>
                </a:xfrm>
                <a:custGeom>
                  <a:avLst/>
                  <a:gdLst/>
                  <a:ahLst/>
                  <a:cxnLst/>
                  <a:rect l="0" t="0" r="r" b="b"/>
                  <a:pathLst>
                    <a:path w="21600" h="21600">
                      <a:moveTo>
                        <a:pt x="0" y="6169"/>
                      </a:moveTo>
                      <a:lnTo>
                        <a:pt x="0" y="18513"/>
                      </a:lnTo>
                      <a:cubicBezTo>
                        <a:pt x="0" y="20217"/>
                        <a:pt x="807" y="21600"/>
                        <a:pt x="1801" y="21600"/>
                      </a:cubicBezTo>
                      <a:lnTo>
                        <a:pt x="3601" y="21600"/>
                      </a:lnTo>
                      <a:lnTo>
                        <a:pt x="17999" y="21600"/>
                      </a:lnTo>
                      <a:lnTo>
                        <a:pt x="19799" y="21600"/>
                      </a:lnTo>
                      <a:cubicBezTo>
                        <a:pt x="20793" y="21600"/>
                        <a:pt x="21600" y="20217"/>
                        <a:pt x="21600" y="18513"/>
                      </a:cubicBezTo>
                      <a:lnTo>
                        <a:pt x="21600" y="6169"/>
                      </a:lnTo>
                      <a:cubicBezTo>
                        <a:pt x="21600" y="2757"/>
                        <a:pt x="19989" y="0"/>
                        <a:pt x="17999" y="0"/>
                      </a:cubicBezTo>
                      <a:lnTo>
                        <a:pt x="16355" y="0"/>
                      </a:lnTo>
                      <a:cubicBezTo>
                        <a:pt x="16104" y="0"/>
                        <a:pt x="15730" y="194"/>
                        <a:pt x="15523" y="439"/>
                      </a:cubicBezTo>
                      <a:lnTo>
                        <a:pt x="13681" y="2591"/>
                      </a:lnTo>
                      <a:cubicBezTo>
                        <a:pt x="13475" y="2837"/>
                        <a:pt x="13246" y="3370"/>
                        <a:pt x="13178" y="3781"/>
                      </a:cubicBezTo>
                      <a:lnTo>
                        <a:pt x="11033" y="16242"/>
                      </a:lnTo>
                      <a:cubicBezTo>
                        <a:pt x="10961" y="16658"/>
                        <a:pt x="10843" y="16658"/>
                        <a:pt x="10766" y="16247"/>
                      </a:cubicBezTo>
                      <a:lnTo>
                        <a:pt x="8511" y="3998"/>
                      </a:lnTo>
                      <a:cubicBezTo>
                        <a:pt x="8436" y="3587"/>
                        <a:pt x="8205" y="3059"/>
                        <a:pt x="7996" y="2818"/>
                      </a:cubicBezTo>
                      <a:lnTo>
                        <a:pt x="5931" y="434"/>
                      </a:lnTo>
                      <a:cubicBezTo>
                        <a:pt x="5721" y="194"/>
                        <a:pt x="5347" y="0"/>
                        <a:pt x="5094" y="0"/>
                      </a:cubicBezTo>
                      <a:lnTo>
                        <a:pt x="3599" y="0"/>
                      </a:lnTo>
                      <a:cubicBezTo>
                        <a:pt x="1613" y="0"/>
                        <a:pt x="0" y="2757"/>
                        <a:pt x="0" y="6169"/>
                      </a:cubicBezTo>
                      <a:close/>
                      <a:moveTo>
                        <a:pt x="7985" y="11862"/>
                      </a:moveTo>
                      <a:cubicBezTo>
                        <a:pt x="8406" y="11862"/>
                        <a:pt x="8745" y="12447"/>
                        <a:pt x="8745" y="13165"/>
                      </a:cubicBezTo>
                      <a:cubicBezTo>
                        <a:pt x="8745" y="13882"/>
                        <a:pt x="8403" y="14468"/>
                        <a:pt x="7985" y="14468"/>
                      </a:cubicBezTo>
                      <a:cubicBezTo>
                        <a:pt x="7566" y="14468"/>
                        <a:pt x="7225" y="13882"/>
                        <a:pt x="7225" y="13165"/>
                      </a:cubicBezTo>
                      <a:cubicBezTo>
                        <a:pt x="7225" y="12447"/>
                        <a:pt x="7566" y="11862"/>
                        <a:pt x="7985" y="11862"/>
                      </a:cubicBezTo>
                      <a:close/>
                      <a:moveTo>
                        <a:pt x="7985" y="16554"/>
                      </a:moveTo>
                      <a:cubicBezTo>
                        <a:pt x="8406" y="16554"/>
                        <a:pt x="8745" y="17135"/>
                        <a:pt x="8745" y="17862"/>
                      </a:cubicBezTo>
                      <a:cubicBezTo>
                        <a:pt x="8745" y="18579"/>
                        <a:pt x="8403" y="19164"/>
                        <a:pt x="7985" y="19164"/>
                      </a:cubicBezTo>
                      <a:cubicBezTo>
                        <a:pt x="7566" y="19164"/>
                        <a:pt x="7225" y="18579"/>
                        <a:pt x="7225" y="17862"/>
                      </a:cubicBezTo>
                      <a:cubicBezTo>
                        <a:pt x="7225" y="17135"/>
                        <a:pt x="7566" y="16554"/>
                        <a:pt x="7985" y="16554"/>
                      </a:cubicBezTo>
                      <a:close/>
                      <a:moveTo>
                        <a:pt x="7985" y="16554"/>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60" name="Group 264"/>
              <p:cNvGrpSpPr>
                <a:grpSpLocks/>
              </p:cNvGrpSpPr>
              <p:nvPr/>
            </p:nvGrpSpPr>
            <p:grpSpPr bwMode="auto">
              <a:xfrm>
                <a:off x="5776957" y="4655122"/>
                <a:ext cx="54975" cy="74483"/>
                <a:chOff x="0" y="0"/>
                <a:chExt cx="62" cy="84"/>
              </a:xfrm>
              <a:solidFill>
                <a:schemeClr val="accent3">
                  <a:lumMod val="50000"/>
                </a:schemeClr>
              </a:solidFill>
            </p:grpSpPr>
            <p:sp>
              <p:nvSpPr>
                <p:cNvPr id="489" name="AutoShape 262"/>
                <p:cNvSpPr>
                  <a:spLocks/>
                </p:cNvSpPr>
                <p:nvPr/>
              </p:nvSpPr>
              <p:spPr bwMode="auto">
                <a:xfrm>
                  <a:off x="0" y="0"/>
                  <a:ext cx="53" cy="41"/>
                </a:xfrm>
                <a:custGeom>
                  <a:avLst/>
                  <a:gdLst/>
                  <a:ahLst/>
                  <a:cxnLst/>
                  <a:rect l="0" t="0" r="r" b="b"/>
                  <a:pathLst>
                    <a:path w="19565" h="21600">
                      <a:moveTo>
                        <a:pt x="9775" y="0"/>
                      </a:moveTo>
                      <a:cubicBezTo>
                        <a:pt x="5536" y="0"/>
                        <a:pt x="2099" y="4837"/>
                        <a:pt x="2099" y="10798"/>
                      </a:cubicBezTo>
                      <a:lnTo>
                        <a:pt x="2099" y="14268"/>
                      </a:lnTo>
                      <a:cubicBezTo>
                        <a:pt x="2041" y="15383"/>
                        <a:pt x="1776" y="17977"/>
                        <a:pt x="547" y="17800"/>
                      </a:cubicBezTo>
                      <a:cubicBezTo>
                        <a:pt x="-1015" y="17572"/>
                        <a:pt x="963" y="21571"/>
                        <a:pt x="3998" y="21600"/>
                      </a:cubicBezTo>
                      <a:cubicBezTo>
                        <a:pt x="4004" y="21600"/>
                        <a:pt x="4013" y="21600"/>
                        <a:pt x="4019" y="21600"/>
                      </a:cubicBezTo>
                      <a:lnTo>
                        <a:pt x="15531" y="21600"/>
                      </a:lnTo>
                      <a:cubicBezTo>
                        <a:pt x="18586" y="21600"/>
                        <a:pt x="20585" y="17568"/>
                        <a:pt x="19018" y="17800"/>
                      </a:cubicBezTo>
                      <a:cubicBezTo>
                        <a:pt x="17447" y="18027"/>
                        <a:pt x="17447" y="13764"/>
                        <a:pt x="17447" y="13764"/>
                      </a:cubicBezTo>
                      <a:lnTo>
                        <a:pt x="17447" y="10794"/>
                      </a:lnTo>
                      <a:cubicBezTo>
                        <a:pt x="17450" y="4837"/>
                        <a:pt x="14013" y="0"/>
                        <a:pt x="9775" y="0"/>
                      </a:cubicBezTo>
                      <a:close/>
                      <a:moveTo>
                        <a:pt x="9775" y="2412"/>
                      </a:moveTo>
                      <a:cubicBezTo>
                        <a:pt x="12437" y="2412"/>
                        <a:pt x="14917" y="5015"/>
                        <a:pt x="14917" y="8220"/>
                      </a:cubicBezTo>
                      <a:cubicBezTo>
                        <a:pt x="14917" y="8369"/>
                        <a:pt x="14914" y="8522"/>
                        <a:pt x="14905" y="8662"/>
                      </a:cubicBezTo>
                      <a:cubicBezTo>
                        <a:pt x="14888" y="8914"/>
                        <a:pt x="14829" y="8799"/>
                        <a:pt x="14741" y="8443"/>
                      </a:cubicBezTo>
                      <a:cubicBezTo>
                        <a:pt x="14133" y="5986"/>
                        <a:pt x="11991" y="4189"/>
                        <a:pt x="9775" y="4189"/>
                      </a:cubicBezTo>
                      <a:cubicBezTo>
                        <a:pt x="7556" y="4189"/>
                        <a:pt x="5278" y="5990"/>
                        <a:pt x="4647" y="8443"/>
                      </a:cubicBezTo>
                      <a:cubicBezTo>
                        <a:pt x="4556" y="8799"/>
                        <a:pt x="4494" y="8910"/>
                        <a:pt x="4480" y="8662"/>
                      </a:cubicBezTo>
                      <a:cubicBezTo>
                        <a:pt x="4468" y="8522"/>
                        <a:pt x="4465" y="8369"/>
                        <a:pt x="4465" y="8220"/>
                      </a:cubicBezTo>
                      <a:cubicBezTo>
                        <a:pt x="4468" y="5015"/>
                        <a:pt x="7113" y="2412"/>
                        <a:pt x="9775" y="2412"/>
                      </a:cubicBezTo>
                      <a:close/>
                      <a:moveTo>
                        <a:pt x="9775" y="18907"/>
                      </a:moveTo>
                      <a:cubicBezTo>
                        <a:pt x="6596" y="18907"/>
                        <a:pt x="4019" y="15507"/>
                        <a:pt x="4019" y="11033"/>
                      </a:cubicBezTo>
                      <a:cubicBezTo>
                        <a:pt x="4019" y="11033"/>
                        <a:pt x="6581" y="7873"/>
                        <a:pt x="9828" y="7873"/>
                      </a:cubicBezTo>
                      <a:cubicBezTo>
                        <a:pt x="13127" y="7873"/>
                        <a:pt x="15531" y="11033"/>
                        <a:pt x="15531" y="11033"/>
                      </a:cubicBezTo>
                      <a:cubicBezTo>
                        <a:pt x="15531" y="15507"/>
                        <a:pt x="12954" y="18907"/>
                        <a:pt x="9775" y="18907"/>
                      </a:cubicBezTo>
                      <a:close/>
                      <a:moveTo>
                        <a:pt x="9775" y="1890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90" name="AutoShape 263"/>
                <p:cNvSpPr>
                  <a:spLocks/>
                </p:cNvSpPr>
                <p:nvPr/>
              </p:nvSpPr>
              <p:spPr bwMode="auto">
                <a:xfrm>
                  <a:off x="0" y="48"/>
                  <a:ext cx="62" cy="36"/>
                </a:xfrm>
                <a:custGeom>
                  <a:avLst/>
                  <a:gdLst/>
                  <a:ahLst/>
                  <a:cxnLst/>
                  <a:rect l="0" t="0" r="r" b="b"/>
                  <a:pathLst>
                    <a:path w="21600" h="21600">
                      <a:moveTo>
                        <a:pt x="0" y="6169"/>
                      </a:moveTo>
                      <a:lnTo>
                        <a:pt x="0" y="18513"/>
                      </a:lnTo>
                      <a:cubicBezTo>
                        <a:pt x="0" y="20217"/>
                        <a:pt x="804" y="21600"/>
                        <a:pt x="1801" y="21600"/>
                      </a:cubicBezTo>
                      <a:lnTo>
                        <a:pt x="3601" y="21600"/>
                      </a:lnTo>
                      <a:lnTo>
                        <a:pt x="17999" y="21600"/>
                      </a:lnTo>
                      <a:lnTo>
                        <a:pt x="19799" y="21600"/>
                      </a:lnTo>
                      <a:cubicBezTo>
                        <a:pt x="20793" y="21600"/>
                        <a:pt x="21600" y="20217"/>
                        <a:pt x="21600" y="18513"/>
                      </a:cubicBezTo>
                      <a:lnTo>
                        <a:pt x="21600" y="6169"/>
                      </a:lnTo>
                      <a:cubicBezTo>
                        <a:pt x="21600" y="2757"/>
                        <a:pt x="19989" y="0"/>
                        <a:pt x="17999" y="0"/>
                      </a:cubicBezTo>
                      <a:lnTo>
                        <a:pt x="16355" y="0"/>
                      </a:lnTo>
                      <a:cubicBezTo>
                        <a:pt x="16104" y="0"/>
                        <a:pt x="15730" y="194"/>
                        <a:pt x="15523" y="439"/>
                      </a:cubicBezTo>
                      <a:lnTo>
                        <a:pt x="13681" y="2591"/>
                      </a:lnTo>
                      <a:cubicBezTo>
                        <a:pt x="13475" y="2837"/>
                        <a:pt x="13246" y="3370"/>
                        <a:pt x="13178" y="3781"/>
                      </a:cubicBezTo>
                      <a:lnTo>
                        <a:pt x="11033" y="16242"/>
                      </a:lnTo>
                      <a:cubicBezTo>
                        <a:pt x="10961" y="16658"/>
                        <a:pt x="10843" y="16658"/>
                        <a:pt x="10766" y="16247"/>
                      </a:cubicBezTo>
                      <a:lnTo>
                        <a:pt x="8511" y="3998"/>
                      </a:lnTo>
                      <a:cubicBezTo>
                        <a:pt x="8436" y="3587"/>
                        <a:pt x="8205" y="3059"/>
                        <a:pt x="7996" y="2818"/>
                      </a:cubicBezTo>
                      <a:lnTo>
                        <a:pt x="5931" y="434"/>
                      </a:lnTo>
                      <a:cubicBezTo>
                        <a:pt x="5721" y="194"/>
                        <a:pt x="5347" y="0"/>
                        <a:pt x="5094" y="0"/>
                      </a:cubicBezTo>
                      <a:lnTo>
                        <a:pt x="3599" y="0"/>
                      </a:lnTo>
                      <a:cubicBezTo>
                        <a:pt x="1613" y="5"/>
                        <a:pt x="0" y="2761"/>
                        <a:pt x="0" y="6169"/>
                      </a:cubicBezTo>
                      <a:close/>
                      <a:moveTo>
                        <a:pt x="7985" y="11867"/>
                      </a:moveTo>
                      <a:cubicBezTo>
                        <a:pt x="8406" y="11867"/>
                        <a:pt x="8745" y="12452"/>
                        <a:pt x="8745" y="13170"/>
                      </a:cubicBezTo>
                      <a:cubicBezTo>
                        <a:pt x="8745" y="13887"/>
                        <a:pt x="8403" y="14472"/>
                        <a:pt x="7985" y="14472"/>
                      </a:cubicBezTo>
                      <a:cubicBezTo>
                        <a:pt x="7566" y="14472"/>
                        <a:pt x="7225" y="13887"/>
                        <a:pt x="7225" y="13170"/>
                      </a:cubicBezTo>
                      <a:cubicBezTo>
                        <a:pt x="7225" y="12452"/>
                        <a:pt x="7566" y="11867"/>
                        <a:pt x="7985" y="11867"/>
                      </a:cubicBezTo>
                      <a:close/>
                      <a:moveTo>
                        <a:pt x="7985" y="16559"/>
                      </a:moveTo>
                      <a:cubicBezTo>
                        <a:pt x="8406" y="16559"/>
                        <a:pt x="8745" y="17139"/>
                        <a:pt x="8745" y="17866"/>
                      </a:cubicBezTo>
                      <a:cubicBezTo>
                        <a:pt x="8745" y="18584"/>
                        <a:pt x="8403" y="19169"/>
                        <a:pt x="7985" y="19169"/>
                      </a:cubicBezTo>
                      <a:cubicBezTo>
                        <a:pt x="7566" y="19169"/>
                        <a:pt x="7225" y="18584"/>
                        <a:pt x="7225" y="17866"/>
                      </a:cubicBezTo>
                      <a:cubicBezTo>
                        <a:pt x="7225" y="17139"/>
                        <a:pt x="7566" y="16559"/>
                        <a:pt x="7985" y="16559"/>
                      </a:cubicBezTo>
                      <a:close/>
                      <a:moveTo>
                        <a:pt x="7985" y="16559"/>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61" name="Group 267"/>
              <p:cNvGrpSpPr>
                <a:grpSpLocks/>
              </p:cNvGrpSpPr>
              <p:nvPr/>
            </p:nvGrpSpPr>
            <p:grpSpPr bwMode="auto">
              <a:xfrm>
                <a:off x="3833309" y="3484677"/>
                <a:ext cx="54975" cy="74483"/>
                <a:chOff x="0" y="0"/>
                <a:chExt cx="62" cy="84"/>
              </a:xfrm>
              <a:solidFill>
                <a:schemeClr val="accent3">
                  <a:lumMod val="50000"/>
                </a:schemeClr>
              </a:solidFill>
            </p:grpSpPr>
            <p:sp>
              <p:nvSpPr>
                <p:cNvPr id="487" name="AutoShape 265"/>
                <p:cNvSpPr>
                  <a:spLocks/>
                </p:cNvSpPr>
                <p:nvPr/>
              </p:nvSpPr>
              <p:spPr bwMode="auto">
                <a:xfrm>
                  <a:off x="0" y="0"/>
                  <a:ext cx="53" cy="41"/>
                </a:xfrm>
                <a:custGeom>
                  <a:avLst/>
                  <a:gdLst/>
                  <a:ahLst/>
                  <a:cxnLst/>
                  <a:rect l="0" t="0" r="r" b="b"/>
                  <a:pathLst>
                    <a:path w="19565" h="21600">
                      <a:moveTo>
                        <a:pt x="9775" y="0"/>
                      </a:moveTo>
                      <a:cubicBezTo>
                        <a:pt x="5536" y="0"/>
                        <a:pt x="2099" y="4836"/>
                        <a:pt x="2099" y="10796"/>
                      </a:cubicBezTo>
                      <a:lnTo>
                        <a:pt x="2099" y="14265"/>
                      </a:lnTo>
                      <a:cubicBezTo>
                        <a:pt x="2041" y="15380"/>
                        <a:pt x="1776" y="17974"/>
                        <a:pt x="547" y="17800"/>
                      </a:cubicBezTo>
                      <a:cubicBezTo>
                        <a:pt x="-1015" y="17573"/>
                        <a:pt x="963" y="21571"/>
                        <a:pt x="3998" y="21600"/>
                      </a:cubicBezTo>
                      <a:cubicBezTo>
                        <a:pt x="4004" y="21600"/>
                        <a:pt x="4013" y="21600"/>
                        <a:pt x="4019" y="21600"/>
                      </a:cubicBezTo>
                      <a:lnTo>
                        <a:pt x="15531" y="21600"/>
                      </a:lnTo>
                      <a:cubicBezTo>
                        <a:pt x="18586" y="21600"/>
                        <a:pt x="20585" y="17569"/>
                        <a:pt x="19018" y="17800"/>
                      </a:cubicBezTo>
                      <a:cubicBezTo>
                        <a:pt x="17447" y="18028"/>
                        <a:pt x="17447" y="13765"/>
                        <a:pt x="17447" y="13765"/>
                      </a:cubicBezTo>
                      <a:lnTo>
                        <a:pt x="17447" y="10796"/>
                      </a:lnTo>
                      <a:cubicBezTo>
                        <a:pt x="17447" y="4836"/>
                        <a:pt x="14013" y="0"/>
                        <a:pt x="9775" y="0"/>
                      </a:cubicBezTo>
                      <a:close/>
                      <a:moveTo>
                        <a:pt x="9775" y="2416"/>
                      </a:moveTo>
                      <a:cubicBezTo>
                        <a:pt x="12437" y="2416"/>
                        <a:pt x="14917" y="5018"/>
                        <a:pt x="14917" y="8223"/>
                      </a:cubicBezTo>
                      <a:cubicBezTo>
                        <a:pt x="14917" y="8372"/>
                        <a:pt x="14914" y="8524"/>
                        <a:pt x="14905" y="8665"/>
                      </a:cubicBezTo>
                      <a:cubicBezTo>
                        <a:pt x="14888" y="8913"/>
                        <a:pt x="14829" y="8801"/>
                        <a:pt x="14741" y="8446"/>
                      </a:cubicBezTo>
                      <a:cubicBezTo>
                        <a:pt x="14133" y="5989"/>
                        <a:pt x="11991" y="4192"/>
                        <a:pt x="9775" y="4192"/>
                      </a:cubicBezTo>
                      <a:cubicBezTo>
                        <a:pt x="7556" y="4192"/>
                        <a:pt x="5278" y="5993"/>
                        <a:pt x="4647" y="8446"/>
                      </a:cubicBezTo>
                      <a:cubicBezTo>
                        <a:pt x="4556" y="8801"/>
                        <a:pt x="4494" y="8913"/>
                        <a:pt x="4480" y="8665"/>
                      </a:cubicBezTo>
                      <a:cubicBezTo>
                        <a:pt x="4471" y="8524"/>
                        <a:pt x="4465" y="8372"/>
                        <a:pt x="4465" y="8223"/>
                      </a:cubicBezTo>
                      <a:cubicBezTo>
                        <a:pt x="4465" y="5014"/>
                        <a:pt x="7113" y="2416"/>
                        <a:pt x="9775" y="2416"/>
                      </a:cubicBezTo>
                      <a:close/>
                      <a:moveTo>
                        <a:pt x="9775" y="18907"/>
                      </a:moveTo>
                      <a:cubicBezTo>
                        <a:pt x="6596" y="18907"/>
                        <a:pt x="4019" y="15508"/>
                        <a:pt x="4019" y="11035"/>
                      </a:cubicBezTo>
                      <a:cubicBezTo>
                        <a:pt x="4019" y="11035"/>
                        <a:pt x="6581" y="7876"/>
                        <a:pt x="9828" y="7876"/>
                      </a:cubicBezTo>
                      <a:cubicBezTo>
                        <a:pt x="13127" y="7876"/>
                        <a:pt x="15531" y="11035"/>
                        <a:pt x="15531" y="11035"/>
                      </a:cubicBezTo>
                      <a:cubicBezTo>
                        <a:pt x="15531" y="15504"/>
                        <a:pt x="12954" y="18907"/>
                        <a:pt x="9775" y="18907"/>
                      </a:cubicBezTo>
                      <a:close/>
                      <a:moveTo>
                        <a:pt x="9775" y="1890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88" name="AutoShape 266"/>
                <p:cNvSpPr>
                  <a:spLocks/>
                </p:cNvSpPr>
                <p:nvPr/>
              </p:nvSpPr>
              <p:spPr bwMode="auto">
                <a:xfrm>
                  <a:off x="0" y="48"/>
                  <a:ext cx="62" cy="36"/>
                </a:xfrm>
                <a:custGeom>
                  <a:avLst/>
                  <a:gdLst/>
                  <a:ahLst/>
                  <a:cxnLst/>
                  <a:rect l="0" t="0" r="r" b="b"/>
                  <a:pathLst>
                    <a:path w="21600" h="21600">
                      <a:moveTo>
                        <a:pt x="0" y="6169"/>
                      </a:moveTo>
                      <a:lnTo>
                        <a:pt x="0" y="18513"/>
                      </a:lnTo>
                      <a:cubicBezTo>
                        <a:pt x="0" y="20217"/>
                        <a:pt x="804" y="21600"/>
                        <a:pt x="1801" y="21600"/>
                      </a:cubicBezTo>
                      <a:lnTo>
                        <a:pt x="3601" y="21600"/>
                      </a:lnTo>
                      <a:lnTo>
                        <a:pt x="17999" y="21600"/>
                      </a:lnTo>
                      <a:lnTo>
                        <a:pt x="19799" y="21600"/>
                      </a:lnTo>
                      <a:cubicBezTo>
                        <a:pt x="20793" y="21600"/>
                        <a:pt x="21600" y="20217"/>
                        <a:pt x="21600" y="18513"/>
                      </a:cubicBezTo>
                      <a:lnTo>
                        <a:pt x="21600" y="6169"/>
                      </a:lnTo>
                      <a:cubicBezTo>
                        <a:pt x="21600" y="2757"/>
                        <a:pt x="19987" y="0"/>
                        <a:pt x="17999" y="0"/>
                      </a:cubicBezTo>
                      <a:lnTo>
                        <a:pt x="16355" y="0"/>
                      </a:lnTo>
                      <a:cubicBezTo>
                        <a:pt x="16104" y="0"/>
                        <a:pt x="15730" y="194"/>
                        <a:pt x="15523" y="439"/>
                      </a:cubicBezTo>
                      <a:lnTo>
                        <a:pt x="13681" y="2591"/>
                      </a:lnTo>
                      <a:cubicBezTo>
                        <a:pt x="13475" y="2837"/>
                        <a:pt x="13246" y="3370"/>
                        <a:pt x="13178" y="3781"/>
                      </a:cubicBezTo>
                      <a:lnTo>
                        <a:pt x="11033" y="16242"/>
                      </a:lnTo>
                      <a:cubicBezTo>
                        <a:pt x="10961" y="16658"/>
                        <a:pt x="10843" y="16658"/>
                        <a:pt x="10766" y="16247"/>
                      </a:cubicBezTo>
                      <a:lnTo>
                        <a:pt x="8511" y="3998"/>
                      </a:lnTo>
                      <a:cubicBezTo>
                        <a:pt x="8436" y="3587"/>
                        <a:pt x="8205" y="3059"/>
                        <a:pt x="7996" y="2818"/>
                      </a:cubicBezTo>
                      <a:lnTo>
                        <a:pt x="5931" y="434"/>
                      </a:lnTo>
                      <a:cubicBezTo>
                        <a:pt x="5721" y="194"/>
                        <a:pt x="5347" y="0"/>
                        <a:pt x="5094" y="0"/>
                      </a:cubicBezTo>
                      <a:lnTo>
                        <a:pt x="3599" y="0"/>
                      </a:lnTo>
                      <a:cubicBezTo>
                        <a:pt x="1613" y="0"/>
                        <a:pt x="0" y="2757"/>
                        <a:pt x="0" y="6169"/>
                      </a:cubicBezTo>
                      <a:close/>
                      <a:moveTo>
                        <a:pt x="7987" y="11862"/>
                      </a:moveTo>
                      <a:cubicBezTo>
                        <a:pt x="8409" y="11862"/>
                        <a:pt x="8747" y="12447"/>
                        <a:pt x="8747" y="13165"/>
                      </a:cubicBezTo>
                      <a:cubicBezTo>
                        <a:pt x="8747" y="13882"/>
                        <a:pt x="8409" y="14468"/>
                        <a:pt x="7987" y="14468"/>
                      </a:cubicBezTo>
                      <a:cubicBezTo>
                        <a:pt x="7569" y="14468"/>
                        <a:pt x="7228" y="13882"/>
                        <a:pt x="7228" y="13165"/>
                      </a:cubicBezTo>
                      <a:cubicBezTo>
                        <a:pt x="7228" y="12447"/>
                        <a:pt x="7566" y="11862"/>
                        <a:pt x="7987" y="11862"/>
                      </a:cubicBezTo>
                      <a:close/>
                      <a:moveTo>
                        <a:pt x="7987" y="16554"/>
                      </a:moveTo>
                      <a:cubicBezTo>
                        <a:pt x="8409" y="16554"/>
                        <a:pt x="8747" y="17135"/>
                        <a:pt x="8747" y="17862"/>
                      </a:cubicBezTo>
                      <a:cubicBezTo>
                        <a:pt x="8747" y="18579"/>
                        <a:pt x="8409" y="19164"/>
                        <a:pt x="7987" y="19164"/>
                      </a:cubicBezTo>
                      <a:cubicBezTo>
                        <a:pt x="7569" y="19164"/>
                        <a:pt x="7228" y="18579"/>
                        <a:pt x="7228" y="17862"/>
                      </a:cubicBezTo>
                      <a:cubicBezTo>
                        <a:pt x="7228" y="17135"/>
                        <a:pt x="7566" y="16554"/>
                        <a:pt x="7987" y="16554"/>
                      </a:cubicBezTo>
                      <a:close/>
                      <a:moveTo>
                        <a:pt x="7987" y="16554"/>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62" name="Group 273"/>
              <p:cNvGrpSpPr>
                <a:grpSpLocks/>
              </p:cNvGrpSpPr>
              <p:nvPr/>
            </p:nvGrpSpPr>
            <p:grpSpPr bwMode="auto">
              <a:xfrm>
                <a:off x="4712916" y="3470489"/>
                <a:ext cx="176454" cy="230542"/>
                <a:chOff x="0" y="0"/>
                <a:chExt cx="199" cy="260"/>
              </a:xfrm>
              <a:solidFill>
                <a:schemeClr val="accent3">
                  <a:lumMod val="50000"/>
                </a:schemeClr>
              </a:solidFill>
            </p:grpSpPr>
            <p:sp>
              <p:nvSpPr>
                <p:cNvPr id="485" name="AutoShape 271"/>
                <p:cNvSpPr>
                  <a:spLocks/>
                </p:cNvSpPr>
                <p:nvPr/>
              </p:nvSpPr>
              <p:spPr bwMode="auto">
                <a:xfrm>
                  <a:off x="16" y="0"/>
                  <a:ext cx="169" cy="133"/>
                </a:xfrm>
                <a:custGeom>
                  <a:avLst/>
                  <a:gdLst/>
                  <a:ahLst/>
                  <a:cxnLst/>
                  <a:rect l="0" t="0" r="r" b="b"/>
                  <a:pathLst>
                    <a:path w="19565" h="21600">
                      <a:moveTo>
                        <a:pt x="9776" y="0"/>
                      </a:moveTo>
                      <a:cubicBezTo>
                        <a:pt x="5536" y="0"/>
                        <a:pt x="2101" y="4835"/>
                        <a:pt x="2101" y="10797"/>
                      </a:cubicBezTo>
                      <a:lnTo>
                        <a:pt x="2101" y="14267"/>
                      </a:lnTo>
                      <a:cubicBezTo>
                        <a:pt x="2044" y="15380"/>
                        <a:pt x="1779" y="17978"/>
                        <a:pt x="547" y="17800"/>
                      </a:cubicBezTo>
                      <a:cubicBezTo>
                        <a:pt x="-1015" y="17574"/>
                        <a:pt x="965" y="21571"/>
                        <a:pt x="3999" y="21600"/>
                      </a:cubicBezTo>
                      <a:cubicBezTo>
                        <a:pt x="4004" y="21600"/>
                        <a:pt x="4014" y="21600"/>
                        <a:pt x="4019" y="21600"/>
                      </a:cubicBezTo>
                      <a:lnTo>
                        <a:pt x="15532" y="21600"/>
                      </a:lnTo>
                      <a:cubicBezTo>
                        <a:pt x="18586" y="21600"/>
                        <a:pt x="20585" y="17572"/>
                        <a:pt x="19018" y="17800"/>
                      </a:cubicBezTo>
                      <a:cubicBezTo>
                        <a:pt x="17449" y="18027"/>
                        <a:pt x="17449" y="13768"/>
                        <a:pt x="17449" y="13768"/>
                      </a:cubicBezTo>
                      <a:lnTo>
                        <a:pt x="17449" y="10799"/>
                      </a:lnTo>
                      <a:cubicBezTo>
                        <a:pt x="17449" y="4836"/>
                        <a:pt x="14014" y="0"/>
                        <a:pt x="9776" y="0"/>
                      </a:cubicBezTo>
                      <a:close/>
                      <a:moveTo>
                        <a:pt x="9776" y="2412"/>
                      </a:moveTo>
                      <a:cubicBezTo>
                        <a:pt x="12438" y="2412"/>
                        <a:pt x="14920" y="5014"/>
                        <a:pt x="14920" y="8222"/>
                      </a:cubicBezTo>
                      <a:cubicBezTo>
                        <a:pt x="14920" y="8371"/>
                        <a:pt x="14916" y="8524"/>
                        <a:pt x="14907" y="8666"/>
                      </a:cubicBezTo>
                      <a:cubicBezTo>
                        <a:pt x="14889" y="8915"/>
                        <a:pt x="14831" y="8804"/>
                        <a:pt x="14742" y="8449"/>
                      </a:cubicBezTo>
                      <a:cubicBezTo>
                        <a:pt x="14134" y="5991"/>
                        <a:pt x="11991" y="4193"/>
                        <a:pt x="9776" y="4193"/>
                      </a:cubicBezTo>
                      <a:cubicBezTo>
                        <a:pt x="7557" y="4193"/>
                        <a:pt x="5280" y="5992"/>
                        <a:pt x="4650" y="8449"/>
                      </a:cubicBezTo>
                      <a:cubicBezTo>
                        <a:pt x="4559" y="8803"/>
                        <a:pt x="4497" y="8915"/>
                        <a:pt x="4483" y="8666"/>
                      </a:cubicBezTo>
                      <a:cubicBezTo>
                        <a:pt x="4473" y="8525"/>
                        <a:pt x="4467" y="8371"/>
                        <a:pt x="4467" y="8222"/>
                      </a:cubicBezTo>
                      <a:cubicBezTo>
                        <a:pt x="4468" y="5014"/>
                        <a:pt x="7113" y="2412"/>
                        <a:pt x="9776" y="2412"/>
                      </a:cubicBezTo>
                      <a:close/>
                      <a:moveTo>
                        <a:pt x="9776" y="18905"/>
                      </a:moveTo>
                      <a:cubicBezTo>
                        <a:pt x="6597" y="18905"/>
                        <a:pt x="4019" y="15504"/>
                        <a:pt x="4019" y="11032"/>
                      </a:cubicBezTo>
                      <a:cubicBezTo>
                        <a:pt x="4019" y="11032"/>
                        <a:pt x="6581" y="7873"/>
                        <a:pt x="9829" y="7873"/>
                      </a:cubicBezTo>
                      <a:cubicBezTo>
                        <a:pt x="13127" y="7873"/>
                        <a:pt x="15532" y="11032"/>
                        <a:pt x="15532" y="11032"/>
                      </a:cubicBezTo>
                      <a:cubicBezTo>
                        <a:pt x="15532" y="15504"/>
                        <a:pt x="12955" y="18905"/>
                        <a:pt x="9776" y="18905"/>
                      </a:cubicBezTo>
                      <a:close/>
                      <a:moveTo>
                        <a:pt x="9776" y="18905"/>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86" name="AutoShape 272"/>
                <p:cNvSpPr>
                  <a:spLocks/>
                </p:cNvSpPr>
                <p:nvPr/>
              </p:nvSpPr>
              <p:spPr bwMode="auto">
                <a:xfrm>
                  <a:off x="0" y="144"/>
                  <a:ext cx="199" cy="116"/>
                </a:xfrm>
                <a:custGeom>
                  <a:avLst/>
                  <a:gdLst/>
                  <a:ahLst/>
                  <a:cxnLst/>
                  <a:rect l="0" t="0" r="r" b="b"/>
                  <a:pathLst>
                    <a:path w="21600" h="21600">
                      <a:moveTo>
                        <a:pt x="0" y="6167"/>
                      </a:moveTo>
                      <a:lnTo>
                        <a:pt x="0" y="18511"/>
                      </a:lnTo>
                      <a:cubicBezTo>
                        <a:pt x="0" y="20217"/>
                        <a:pt x="806" y="21600"/>
                        <a:pt x="1800" y="21600"/>
                      </a:cubicBezTo>
                      <a:lnTo>
                        <a:pt x="3601" y="21600"/>
                      </a:lnTo>
                      <a:lnTo>
                        <a:pt x="17998" y="21600"/>
                      </a:lnTo>
                      <a:lnTo>
                        <a:pt x="19800" y="21600"/>
                      </a:lnTo>
                      <a:cubicBezTo>
                        <a:pt x="20794" y="21600"/>
                        <a:pt x="21600" y="20217"/>
                        <a:pt x="21600" y="18511"/>
                      </a:cubicBezTo>
                      <a:lnTo>
                        <a:pt x="21600" y="6167"/>
                      </a:lnTo>
                      <a:cubicBezTo>
                        <a:pt x="21600" y="2757"/>
                        <a:pt x="19988" y="0"/>
                        <a:pt x="17998" y="0"/>
                      </a:cubicBezTo>
                      <a:lnTo>
                        <a:pt x="16355" y="0"/>
                      </a:lnTo>
                      <a:cubicBezTo>
                        <a:pt x="16103" y="0"/>
                        <a:pt x="15729" y="194"/>
                        <a:pt x="15522" y="439"/>
                      </a:cubicBezTo>
                      <a:lnTo>
                        <a:pt x="13680" y="2591"/>
                      </a:lnTo>
                      <a:cubicBezTo>
                        <a:pt x="13474" y="2835"/>
                        <a:pt x="13246" y="3369"/>
                        <a:pt x="13176" y="3781"/>
                      </a:cubicBezTo>
                      <a:lnTo>
                        <a:pt x="11030" y="16239"/>
                      </a:lnTo>
                      <a:cubicBezTo>
                        <a:pt x="10958" y="16654"/>
                        <a:pt x="10841" y="16654"/>
                        <a:pt x="10764" y="16245"/>
                      </a:cubicBezTo>
                      <a:lnTo>
                        <a:pt x="8509" y="3996"/>
                      </a:lnTo>
                      <a:cubicBezTo>
                        <a:pt x="8434" y="3587"/>
                        <a:pt x="8203" y="3056"/>
                        <a:pt x="7995" y="2816"/>
                      </a:cubicBezTo>
                      <a:lnTo>
                        <a:pt x="5929" y="434"/>
                      </a:lnTo>
                      <a:cubicBezTo>
                        <a:pt x="5719" y="194"/>
                        <a:pt x="5346" y="0"/>
                        <a:pt x="5093" y="0"/>
                      </a:cubicBezTo>
                      <a:lnTo>
                        <a:pt x="3598" y="0"/>
                      </a:lnTo>
                      <a:cubicBezTo>
                        <a:pt x="1612" y="0"/>
                        <a:pt x="0" y="2757"/>
                        <a:pt x="0" y="6167"/>
                      </a:cubicBezTo>
                      <a:close/>
                      <a:moveTo>
                        <a:pt x="7985" y="11861"/>
                      </a:moveTo>
                      <a:cubicBezTo>
                        <a:pt x="8406" y="11861"/>
                        <a:pt x="8746" y="12447"/>
                        <a:pt x="8746" y="13165"/>
                      </a:cubicBezTo>
                      <a:cubicBezTo>
                        <a:pt x="8746" y="13884"/>
                        <a:pt x="8406" y="14471"/>
                        <a:pt x="7985" y="14471"/>
                      </a:cubicBezTo>
                      <a:cubicBezTo>
                        <a:pt x="7566" y="14471"/>
                        <a:pt x="7225" y="13884"/>
                        <a:pt x="7225" y="13165"/>
                      </a:cubicBezTo>
                      <a:cubicBezTo>
                        <a:pt x="7226" y="12446"/>
                        <a:pt x="7566" y="11861"/>
                        <a:pt x="7985" y="11861"/>
                      </a:cubicBezTo>
                      <a:close/>
                      <a:moveTo>
                        <a:pt x="7985" y="16553"/>
                      </a:moveTo>
                      <a:cubicBezTo>
                        <a:pt x="8406" y="16553"/>
                        <a:pt x="8746" y="17134"/>
                        <a:pt x="8746" y="17863"/>
                      </a:cubicBezTo>
                      <a:cubicBezTo>
                        <a:pt x="8746" y="18581"/>
                        <a:pt x="8406" y="19168"/>
                        <a:pt x="7985" y="19168"/>
                      </a:cubicBezTo>
                      <a:cubicBezTo>
                        <a:pt x="7566" y="19168"/>
                        <a:pt x="7225" y="18581"/>
                        <a:pt x="7225" y="17863"/>
                      </a:cubicBezTo>
                      <a:cubicBezTo>
                        <a:pt x="7226" y="17133"/>
                        <a:pt x="7566" y="16553"/>
                        <a:pt x="7985" y="16553"/>
                      </a:cubicBezTo>
                      <a:close/>
                      <a:moveTo>
                        <a:pt x="7985" y="16553"/>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63" name="Group 276"/>
              <p:cNvGrpSpPr>
                <a:grpSpLocks/>
              </p:cNvGrpSpPr>
              <p:nvPr/>
            </p:nvGrpSpPr>
            <p:grpSpPr bwMode="auto">
              <a:xfrm>
                <a:off x="7543265" y="4520343"/>
                <a:ext cx="165813" cy="217242"/>
                <a:chOff x="0" y="0"/>
                <a:chExt cx="187" cy="245"/>
              </a:xfrm>
              <a:solidFill>
                <a:schemeClr val="accent3">
                  <a:lumMod val="50000"/>
                </a:schemeClr>
              </a:solidFill>
            </p:grpSpPr>
            <p:sp>
              <p:nvSpPr>
                <p:cNvPr id="483" name="AutoShape 274"/>
                <p:cNvSpPr>
                  <a:spLocks/>
                </p:cNvSpPr>
                <p:nvPr/>
              </p:nvSpPr>
              <p:spPr bwMode="auto">
                <a:xfrm>
                  <a:off x="16" y="0"/>
                  <a:ext cx="159" cy="125"/>
                </a:xfrm>
                <a:custGeom>
                  <a:avLst/>
                  <a:gdLst/>
                  <a:ahLst/>
                  <a:cxnLst/>
                  <a:rect l="0" t="0" r="r" b="b"/>
                  <a:pathLst>
                    <a:path w="19566" h="21600">
                      <a:moveTo>
                        <a:pt x="9775" y="0"/>
                      </a:moveTo>
                      <a:cubicBezTo>
                        <a:pt x="5536" y="0"/>
                        <a:pt x="2100" y="4836"/>
                        <a:pt x="2100" y="10798"/>
                      </a:cubicBezTo>
                      <a:lnTo>
                        <a:pt x="2100" y="14263"/>
                      </a:lnTo>
                      <a:cubicBezTo>
                        <a:pt x="2043" y="15381"/>
                        <a:pt x="1779" y="17976"/>
                        <a:pt x="547" y="17796"/>
                      </a:cubicBezTo>
                      <a:cubicBezTo>
                        <a:pt x="-1014" y="17570"/>
                        <a:pt x="964" y="21568"/>
                        <a:pt x="3998" y="21597"/>
                      </a:cubicBezTo>
                      <a:cubicBezTo>
                        <a:pt x="4005" y="21597"/>
                        <a:pt x="4012" y="21600"/>
                        <a:pt x="4019" y="21600"/>
                      </a:cubicBezTo>
                      <a:lnTo>
                        <a:pt x="15532" y="21600"/>
                      </a:lnTo>
                      <a:cubicBezTo>
                        <a:pt x="18587" y="21600"/>
                        <a:pt x="20586" y="17568"/>
                        <a:pt x="19021" y="17796"/>
                      </a:cubicBezTo>
                      <a:cubicBezTo>
                        <a:pt x="17450" y="18024"/>
                        <a:pt x="17450" y="13764"/>
                        <a:pt x="17450" y="13764"/>
                      </a:cubicBezTo>
                      <a:lnTo>
                        <a:pt x="17450" y="10798"/>
                      </a:lnTo>
                      <a:cubicBezTo>
                        <a:pt x="17449" y="4836"/>
                        <a:pt x="14013" y="0"/>
                        <a:pt x="9775" y="0"/>
                      </a:cubicBezTo>
                      <a:close/>
                      <a:moveTo>
                        <a:pt x="9775" y="2414"/>
                      </a:moveTo>
                      <a:cubicBezTo>
                        <a:pt x="12438" y="2414"/>
                        <a:pt x="14921" y="5016"/>
                        <a:pt x="14921" y="8218"/>
                      </a:cubicBezTo>
                      <a:cubicBezTo>
                        <a:pt x="14921" y="8369"/>
                        <a:pt x="14916" y="8520"/>
                        <a:pt x="14906" y="8665"/>
                      </a:cubicBezTo>
                      <a:cubicBezTo>
                        <a:pt x="14889" y="8909"/>
                        <a:pt x="14830" y="8801"/>
                        <a:pt x="14741" y="8444"/>
                      </a:cubicBezTo>
                      <a:cubicBezTo>
                        <a:pt x="14134" y="5990"/>
                        <a:pt x="11991" y="4187"/>
                        <a:pt x="9774" y="4187"/>
                      </a:cubicBezTo>
                      <a:cubicBezTo>
                        <a:pt x="7556" y="4187"/>
                        <a:pt x="5278" y="5990"/>
                        <a:pt x="4649" y="8444"/>
                      </a:cubicBezTo>
                      <a:cubicBezTo>
                        <a:pt x="4557" y="8801"/>
                        <a:pt x="4496" y="8909"/>
                        <a:pt x="4481" y="8665"/>
                      </a:cubicBezTo>
                      <a:cubicBezTo>
                        <a:pt x="4471" y="8520"/>
                        <a:pt x="4467" y="8369"/>
                        <a:pt x="4467" y="8218"/>
                      </a:cubicBezTo>
                      <a:cubicBezTo>
                        <a:pt x="4469" y="5014"/>
                        <a:pt x="7112" y="2414"/>
                        <a:pt x="9775" y="2414"/>
                      </a:cubicBezTo>
                      <a:close/>
                      <a:moveTo>
                        <a:pt x="9775" y="18900"/>
                      </a:moveTo>
                      <a:cubicBezTo>
                        <a:pt x="6598" y="18900"/>
                        <a:pt x="4019" y="15498"/>
                        <a:pt x="4019" y="11027"/>
                      </a:cubicBezTo>
                      <a:cubicBezTo>
                        <a:pt x="4019" y="11027"/>
                        <a:pt x="6581" y="7870"/>
                        <a:pt x="9830" y="7870"/>
                      </a:cubicBezTo>
                      <a:cubicBezTo>
                        <a:pt x="13126" y="7870"/>
                        <a:pt x="15532" y="11027"/>
                        <a:pt x="15532" y="11027"/>
                      </a:cubicBezTo>
                      <a:cubicBezTo>
                        <a:pt x="15531" y="15498"/>
                        <a:pt x="12955" y="18900"/>
                        <a:pt x="9775" y="18900"/>
                      </a:cubicBezTo>
                      <a:close/>
                      <a:moveTo>
                        <a:pt x="9775" y="1890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84" name="AutoShape 275"/>
                <p:cNvSpPr>
                  <a:spLocks/>
                </p:cNvSpPr>
                <p:nvPr/>
              </p:nvSpPr>
              <p:spPr bwMode="auto">
                <a:xfrm>
                  <a:off x="0" y="136"/>
                  <a:ext cx="187" cy="109"/>
                </a:xfrm>
                <a:custGeom>
                  <a:avLst/>
                  <a:gdLst/>
                  <a:ahLst/>
                  <a:cxnLst/>
                  <a:rect l="0" t="0" r="r" b="b"/>
                  <a:pathLst>
                    <a:path w="21600" h="21600">
                      <a:moveTo>
                        <a:pt x="0" y="6171"/>
                      </a:moveTo>
                      <a:lnTo>
                        <a:pt x="0" y="18513"/>
                      </a:lnTo>
                      <a:cubicBezTo>
                        <a:pt x="0" y="20218"/>
                        <a:pt x="805" y="21600"/>
                        <a:pt x="1800" y="21600"/>
                      </a:cubicBezTo>
                      <a:lnTo>
                        <a:pt x="3601" y="21600"/>
                      </a:lnTo>
                      <a:lnTo>
                        <a:pt x="17999" y="21600"/>
                      </a:lnTo>
                      <a:lnTo>
                        <a:pt x="19799" y="21600"/>
                      </a:lnTo>
                      <a:cubicBezTo>
                        <a:pt x="20795" y="21600"/>
                        <a:pt x="21600" y="20218"/>
                        <a:pt x="21600" y="18513"/>
                      </a:cubicBezTo>
                      <a:lnTo>
                        <a:pt x="21600" y="6171"/>
                      </a:lnTo>
                      <a:cubicBezTo>
                        <a:pt x="21600" y="2762"/>
                        <a:pt x="19988" y="0"/>
                        <a:pt x="17999" y="0"/>
                      </a:cubicBezTo>
                      <a:lnTo>
                        <a:pt x="16354" y="0"/>
                      </a:lnTo>
                      <a:cubicBezTo>
                        <a:pt x="16102" y="0"/>
                        <a:pt x="15729" y="196"/>
                        <a:pt x="15522" y="439"/>
                      </a:cubicBezTo>
                      <a:lnTo>
                        <a:pt x="13681" y="2593"/>
                      </a:lnTo>
                      <a:cubicBezTo>
                        <a:pt x="13473" y="2835"/>
                        <a:pt x="13247" y="3370"/>
                        <a:pt x="13176" y="3784"/>
                      </a:cubicBezTo>
                      <a:lnTo>
                        <a:pt x="11030" y="16242"/>
                      </a:lnTo>
                      <a:cubicBezTo>
                        <a:pt x="10959" y="16656"/>
                        <a:pt x="10841" y="16659"/>
                        <a:pt x="10765" y="16247"/>
                      </a:cubicBezTo>
                      <a:lnTo>
                        <a:pt x="8511" y="3998"/>
                      </a:lnTo>
                      <a:cubicBezTo>
                        <a:pt x="8435" y="3588"/>
                        <a:pt x="8204" y="3057"/>
                        <a:pt x="7995" y="2816"/>
                      </a:cubicBezTo>
                      <a:lnTo>
                        <a:pt x="5931" y="436"/>
                      </a:lnTo>
                      <a:cubicBezTo>
                        <a:pt x="5721" y="194"/>
                        <a:pt x="5347" y="0"/>
                        <a:pt x="5094" y="0"/>
                      </a:cubicBezTo>
                      <a:lnTo>
                        <a:pt x="3601" y="0"/>
                      </a:lnTo>
                      <a:cubicBezTo>
                        <a:pt x="1613" y="0"/>
                        <a:pt x="0" y="2762"/>
                        <a:pt x="0" y="6171"/>
                      </a:cubicBezTo>
                      <a:close/>
                      <a:moveTo>
                        <a:pt x="7986" y="11863"/>
                      </a:moveTo>
                      <a:cubicBezTo>
                        <a:pt x="8407" y="11863"/>
                        <a:pt x="8746" y="12447"/>
                        <a:pt x="8746" y="13166"/>
                      </a:cubicBezTo>
                      <a:cubicBezTo>
                        <a:pt x="8746" y="13887"/>
                        <a:pt x="8407" y="14472"/>
                        <a:pt x="7986" y="14472"/>
                      </a:cubicBezTo>
                      <a:cubicBezTo>
                        <a:pt x="7567" y="14472"/>
                        <a:pt x="7227" y="13887"/>
                        <a:pt x="7227" y="13166"/>
                      </a:cubicBezTo>
                      <a:cubicBezTo>
                        <a:pt x="7227" y="12447"/>
                        <a:pt x="7567" y="11863"/>
                        <a:pt x="7986" y="11863"/>
                      </a:cubicBezTo>
                      <a:close/>
                      <a:moveTo>
                        <a:pt x="7986" y="16556"/>
                      </a:moveTo>
                      <a:cubicBezTo>
                        <a:pt x="8407" y="16556"/>
                        <a:pt x="8746" y="17139"/>
                        <a:pt x="8746" y="17861"/>
                      </a:cubicBezTo>
                      <a:cubicBezTo>
                        <a:pt x="8746" y="18581"/>
                        <a:pt x="8407" y="19165"/>
                        <a:pt x="7986" y="19165"/>
                      </a:cubicBezTo>
                      <a:cubicBezTo>
                        <a:pt x="7567" y="19165"/>
                        <a:pt x="7227" y="18581"/>
                        <a:pt x="7227" y="17861"/>
                      </a:cubicBezTo>
                      <a:cubicBezTo>
                        <a:pt x="7227" y="17139"/>
                        <a:pt x="7567" y="16556"/>
                        <a:pt x="7986" y="16556"/>
                      </a:cubicBezTo>
                      <a:close/>
                      <a:moveTo>
                        <a:pt x="7986" y="16556"/>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64" name="Group 279"/>
              <p:cNvGrpSpPr>
                <a:grpSpLocks/>
              </p:cNvGrpSpPr>
              <p:nvPr/>
            </p:nvGrpSpPr>
            <p:grpSpPr bwMode="auto">
              <a:xfrm>
                <a:off x="8181690" y="4981428"/>
                <a:ext cx="117045" cy="160493"/>
                <a:chOff x="0" y="0"/>
                <a:chExt cx="132" cy="181"/>
              </a:xfrm>
              <a:solidFill>
                <a:schemeClr val="accent3">
                  <a:lumMod val="50000"/>
                </a:schemeClr>
              </a:solidFill>
            </p:grpSpPr>
            <p:sp>
              <p:nvSpPr>
                <p:cNvPr id="481" name="AutoShape 277"/>
                <p:cNvSpPr>
                  <a:spLocks/>
                </p:cNvSpPr>
                <p:nvPr/>
              </p:nvSpPr>
              <p:spPr bwMode="auto">
                <a:xfrm>
                  <a:off x="8" y="0"/>
                  <a:ext cx="112" cy="88"/>
                </a:xfrm>
                <a:custGeom>
                  <a:avLst/>
                  <a:gdLst/>
                  <a:ahLst/>
                  <a:cxnLst/>
                  <a:rect l="0" t="0" r="r" b="b"/>
                  <a:pathLst>
                    <a:path w="19566" h="21600">
                      <a:moveTo>
                        <a:pt x="9773" y="0"/>
                      </a:moveTo>
                      <a:cubicBezTo>
                        <a:pt x="5535" y="0"/>
                        <a:pt x="2099" y="4836"/>
                        <a:pt x="2099" y="10797"/>
                      </a:cubicBezTo>
                      <a:lnTo>
                        <a:pt x="2099" y="14263"/>
                      </a:lnTo>
                      <a:cubicBezTo>
                        <a:pt x="2041" y="15378"/>
                        <a:pt x="1779" y="17975"/>
                        <a:pt x="547" y="17796"/>
                      </a:cubicBezTo>
                      <a:cubicBezTo>
                        <a:pt x="-1014" y="17570"/>
                        <a:pt x="963" y="21567"/>
                        <a:pt x="3999" y="21596"/>
                      </a:cubicBezTo>
                      <a:cubicBezTo>
                        <a:pt x="4004" y="21596"/>
                        <a:pt x="4013" y="21600"/>
                        <a:pt x="4020" y="21600"/>
                      </a:cubicBezTo>
                      <a:lnTo>
                        <a:pt x="15533" y="21600"/>
                      </a:lnTo>
                      <a:cubicBezTo>
                        <a:pt x="18587" y="21600"/>
                        <a:pt x="20586" y="17569"/>
                        <a:pt x="19021" y="17796"/>
                      </a:cubicBezTo>
                      <a:cubicBezTo>
                        <a:pt x="17450" y="18022"/>
                        <a:pt x="17450" y="13763"/>
                        <a:pt x="17450" y="13763"/>
                      </a:cubicBezTo>
                      <a:lnTo>
                        <a:pt x="17450" y="10797"/>
                      </a:lnTo>
                      <a:cubicBezTo>
                        <a:pt x="17448" y="4834"/>
                        <a:pt x="14013" y="0"/>
                        <a:pt x="9773" y="0"/>
                      </a:cubicBezTo>
                      <a:close/>
                      <a:moveTo>
                        <a:pt x="9773" y="2412"/>
                      </a:moveTo>
                      <a:cubicBezTo>
                        <a:pt x="12437" y="2412"/>
                        <a:pt x="14919" y="5013"/>
                        <a:pt x="14919" y="8216"/>
                      </a:cubicBezTo>
                      <a:cubicBezTo>
                        <a:pt x="14919" y="8367"/>
                        <a:pt x="14915" y="8516"/>
                        <a:pt x="14905" y="8662"/>
                      </a:cubicBezTo>
                      <a:cubicBezTo>
                        <a:pt x="14888" y="8907"/>
                        <a:pt x="14828" y="8797"/>
                        <a:pt x="14740" y="8442"/>
                      </a:cubicBezTo>
                      <a:cubicBezTo>
                        <a:pt x="14132" y="5988"/>
                        <a:pt x="11990" y="4185"/>
                        <a:pt x="9772" y="4185"/>
                      </a:cubicBezTo>
                      <a:cubicBezTo>
                        <a:pt x="7555" y="4185"/>
                        <a:pt x="5275" y="5988"/>
                        <a:pt x="4649" y="8442"/>
                      </a:cubicBezTo>
                      <a:cubicBezTo>
                        <a:pt x="4557" y="8799"/>
                        <a:pt x="4496" y="8907"/>
                        <a:pt x="4480" y="8662"/>
                      </a:cubicBezTo>
                      <a:cubicBezTo>
                        <a:pt x="4469" y="8516"/>
                        <a:pt x="4465" y="8367"/>
                        <a:pt x="4465" y="8216"/>
                      </a:cubicBezTo>
                      <a:cubicBezTo>
                        <a:pt x="4468" y="5013"/>
                        <a:pt x="7111" y="2412"/>
                        <a:pt x="9773" y="2412"/>
                      </a:cubicBezTo>
                      <a:close/>
                      <a:moveTo>
                        <a:pt x="9773" y="18897"/>
                      </a:moveTo>
                      <a:cubicBezTo>
                        <a:pt x="6598" y="18897"/>
                        <a:pt x="4018" y="15496"/>
                        <a:pt x="4018" y="11023"/>
                      </a:cubicBezTo>
                      <a:cubicBezTo>
                        <a:pt x="4018" y="11023"/>
                        <a:pt x="6581" y="7867"/>
                        <a:pt x="9829" y="7867"/>
                      </a:cubicBezTo>
                      <a:cubicBezTo>
                        <a:pt x="13126" y="7867"/>
                        <a:pt x="15531" y="11023"/>
                        <a:pt x="15531" y="11023"/>
                      </a:cubicBezTo>
                      <a:cubicBezTo>
                        <a:pt x="15531" y="15496"/>
                        <a:pt x="12954" y="18897"/>
                        <a:pt x="9773" y="18897"/>
                      </a:cubicBezTo>
                      <a:close/>
                      <a:moveTo>
                        <a:pt x="9773" y="18897"/>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82" name="AutoShape 278"/>
                <p:cNvSpPr>
                  <a:spLocks/>
                </p:cNvSpPr>
                <p:nvPr/>
              </p:nvSpPr>
              <p:spPr bwMode="auto">
                <a:xfrm>
                  <a:off x="0" y="103"/>
                  <a:ext cx="132" cy="78"/>
                </a:xfrm>
                <a:custGeom>
                  <a:avLst/>
                  <a:gdLst/>
                  <a:ahLst/>
                  <a:cxnLst/>
                  <a:rect l="0" t="0" r="r" b="b"/>
                  <a:pathLst>
                    <a:path w="21600" h="21600">
                      <a:moveTo>
                        <a:pt x="0" y="6173"/>
                      </a:moveTo>
                      <a:lnTo>
                        <a:pt x="0" y="18513"/>
                      </a:lnTo>
                      <a:cubicBezTo>
                        <a:pt x="0" y="20220"/>
                        <a:pt x="805" y="21600"/>
                        <a:pt x="1799" y="21600"/>
                      </a:cubicBezTo>
                      <a:lnTo>
                        <a:pt x="3600" y="21600"/>
                      </a:lnTo>
                      <a:lnTo>
                        <a:pt x="17997" y="21600"/>
                      </a:lnTo>
                      <a:lnTo>
                        <a:pt x="19799" y="21600"/>
                      </a:lnTo>
                      <a:cubicBezTo>
                        <a:pt x="20794" y="21600"/>
                        <a:pt x="21600" y="20220"/>
                        <a:pt x="21600" y="18513"/>
                      </a:cubicBezTo>
                      <a:lnTo>
                        <a:pt x="21600" y="6173"/>
                      </a:lnTo>
                      <a:cubicBezTo>
                        <a:pt x="21600" y="2761"/>
                        <a:pt x="19988" y="0"/>
                        <a:pt x="17997" y="0"/>
                      </a:cubicBezTo>
                      <a:lnTo>
                        <a:pt x="16352" y="0"/>
                      </a:lnTo>
                      <a:cubicBezTo>
                        <a:pt x="16103" y="0"/>
                        <a:pt x="15728" y="197"/>
                        <a:pt x="15520" y="440"/>
                      </a:cubicBezTo>
                      <a:lnTo>
                        <a:pt x="13680" y="2593"/>
                      </a:lnTo>
                      <a:cubicBezTo>
                        <a:pt x="13473" y="2835"/>
                        <a:pt x="13246" y="3372"/>
                        <a:pt x="13175" y="3784"/>
                      </a:cubicBezTo>
                      <a:lnTo>
                        <a:pt x="11029" y="16241"/>
                      </a:lnTo>
                      <a:cubicBezTo>
                        <a:pt x="10957" y="16654"/>
                        <a:pt x="10838" y="16658"/>
                        <a:pt x="10763" y="16245"/>
                      </a:cubicBezTo>
                      <a:lnTo>
                        <a:pt x="8509" y="4000"/>
                      </a:lnTo>
                      <a:cubicBezTo>
                        <a:pt x="8433" y="3589"/>
                        <a:pt x="8202" y="3058"/>
                        <a:pt x="7993" y="2817"/>
                      </a:cubicBezTo>
                      <a:lnTo>
                        <a:pt x="5928" y="437"/>
                      </a:lnTo>
                      <a:cubicBezTo>
                        <a:pt x="5719" y="197"/>
                        <a:pt x="5344" y="2"/>
                        <a:pt x="5091" y="2"/>
                      </a:cubicBezTo>
                      <a:lnTo>
                        <a:pt x="3597" y="2"/>
                      </a:lnTo>
                      <a:cubicBezTo>
                        <a:pt x="1614" y="0"/>
                        <a:pt x="0" y="2764"/>
                        <a:pt x="0" y="6173"/>
                      </a:cubicBezTo>
                      <a:close/>
                      <a:moveTo>
                        <a:pt x="7985" y="11864"/>
                      </a:moveTo>
                      <a:cubicBezTo>
                        <a:pt x="8407" y="11864"/>
                        <a:pt x="8745" y="12450"/>
                        <a:pt x="8745" y="13168"/>
                      </a:cubicBezTo>
                      <a:cubicBezTo>
                        <a:pt x="8745" y="13890"/>
                        <a:pt x="8407" y="14476"/>
                        <a:pt x="7985" y="14476"/>
                      </a:cubicBezTo>
                      <a:cubicBezTo>
                        <a:pt x="7568" y="14476"/>
                        <a:pt x="7227" y="13890"/>
                        <a:pt x="7227" y="13168"/>
                      </a:cubicBezTo>
                      <a:cubicBezTo>
                        <a:pt x="7227" y="12448"/>
                        <a:pt x="7568" y="11864"/>
                        <a:pt x="7985" y="11864"/>
                      </a:cubicBezTo>
                      <a:close/>
                      <a:moveTo>
                        <a:pt x="7985" y="16555"/>
                      </a:moveTo>
                      <a:cubicBezTo>
                        <a:pt x="8407" y="16555"/>
                        <a:pt x="8745" y="17138"/>
                        <a:pt x="8745" y="17861"/>
                      </a:cubicBezTo>
                      <a:cubicBezTo>
                        <a:pt x="8745" y="18581"/>
                        <a:pt x="8407" y="19166"/>
                        <a:pt x="7985" y="19166"/>
                      </a:cubicBezTo>
                      <a:cubicBezTo>
                        <a:pt x="7568" y="19166"/>
                        <a:pt x="7227" y="18581"/>
                        <a:pt x="7227" y="17861"/>
                      </a:cubicBezTo>
                      <a:cubicBezTo>
                        <a:pt x="7227" y="17138"/>
                        <a:pt x="7568" y="16555"/>
                        <a:pt x="7985" y="16555"/>
                      </a:cubicBezTo>
                      <a:close/>
                      <a:moveTo>
                        <a:pt x="7985" y="16555"/>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65" name="Group 282"/>
              <p:cNvGrpSpPr>
                <a:grpSpLocks/>
              </p:cNvGrpSpPr>
              <p:nvPr/>
            </p:nvGrpSpPr>
            <p:grpSpPr bwMode="auto">
              <a:xfrm>
                <a:off x="8025631" y="3073247"/>
                <a:ext cx="112611" cy="150739"/>
                <a:chOff x="0" y="0"/>
                <a:chExt cx="127" cy="170"/>
              </a:xfrm>
              <a:solidFill>
                <a:schemeClr val="accent3">
                  <a:lumMod val="50000"/>
                </a:schemeClr>
              </a:solidFill>
            </p:grpSpPr>
            <p:sp>
              <p:nvSpPr>
                <p:cNvPr id="479" name="AutoShape 280"/>
                <p:cNvSpPr>
                  <a:spLocks/>
                </p:cNvSpPr>
                <p:nvPr/>
              </p:nvSpPr>
              <p:spPr bwMode="auto">
                <a:xfrm>
                  <a:off x="8" y="0"/>
                  <a:ext cx="108" cy="84"/>
                </a:xfrm>
                <a:custGeom>
                  <a:avLst/>
                  <a:gdLst/>
                  <a:ahLst/>
                  <a:cxnLst/>
                  <a:rect l="0" t="0" r="r" b="b"/>
                  <a:pathLst>
                    <a:path w="19566" h="21600">
                      <a:moveTo>
                        <a:pt x="9774" y="0"/>
                      </a:moveTo>
                      <a:cubicBezTo>
                        <a:pt x="5535" y="0"/>
                        <a:pt x="2099" y="4836"/>
                        <a:pt x="2099" y="10799"/>
                      </a:cubicBezTo>
                      <a:lnTo>
                        <a:pt x="2099" y="14263"/>
                      </a:lnTo>
                      <a:cubicBezTo>
                        <a:pt x="2043" y="15380"/>
                        <a:pt x="1778" y="17975"/>
                        <a:pt x="547" y="17796"/>
                      </a:cubicBezTo>
                      <a:cubicBezTo>
                        <a:pt x="-1014" y="17570"/>
                        <a:pt x="963" y="21567"/>
                        <a:pt x="3998" y="21596"/>
                      </a:cubicBezTo>
                      <a:cubicBezTo>
                        <a:pt x="4006" y="21596"/>
                        <a:pt x="4013" y="21600"/>
                        <a:pt x="4019" y="21600"/>
                      </a:cubicBezTo>
                      <a:lnTo>
                        <a:pt x="15532" y="21600"/>
                      </a:lnTo>
                      <a:cubicBezTo>
                        <a:pt x="18587" y="21600"/>
                        <a:pt x="20586" y="17568"/>
                        <a:pt x="19021" y="17796"/>
                      </a:cubicBezTo>
                      <a:cubicBezTo>
                        <a:pt x="17450" y="18022"/>
                        <a:pt x="17450" y="13762"/>
                        <a:pt x="17450" y="13762"/>
                      </a:cubicBezTo>
                      <a:lnTo>
                        <a:pt x="17450" y="10797"/>
                      </a:lnTo>
                      <a:cubicBezTo>
                        <a:pt x="17448" y="4836"/>
                        <a:pt x="14013" y="0"/>
                        <a:pt x="9774" y="0"/>
                      </a:cubicBezTo>
                      <a:close/>
                      <a:moveTo>
                        <a:pt x="9774" y="2412"/>
                      </a:moveTo>
                      <a:cubicBezTo>
                        <a:pt x="12438" y="2412"/>
                        <a:pt x="14921" y="5013"/>
                        <a:pt x="14921" y="8216"/>
                      </a:cubicBezTo>
                      <a:cubicBezTo>
                        <a:pt x="14921" y="8367"/>
                        <a:pt x="14915" y="8517"/>
                        <a:pt x="14905" y="8664"/>
                      </a:cubicBezTo>
                      <a:cubicBezTo>
                        <a:pt x="14889" y="8908"/>
                        <a:pt x="14830" y="8800"/>
                        <a:pt x="14742" y="8442"/>
                      </a:cubicBezTo>
                      <a:cubicBezTo>
                        <a:pt x="14134" y="5990"/>
                        <a:pt x="11992" y="4184"/>
                        <a:pt x="9774" y="4184"/>
                      </a:cubicBezTo>
                      <a:cubicBezTo>
                        <a:pt x="7557" y="4184"/>
                        <a:pt x="5279" y="5990"/>
                        <a:pt x="4651" y="8442"/>
                      </a:cubicBezTo>
                      <a:cubicBezTo>
                        <a:pt x="4557" y="8802"/>
                        <a:pt x="4496" y="8908"/>
                        <a:pt x="4481" y="8664"/>
                      </a:cubicBezTo>
                      <a:cubicBezTo>
                        <a:pt x="4473" y="8520"/>
                        <a:pt x="4468" y="8367"/>
                        <a:pt x="4468" y="8216"/>
                      </a:cubicBezTo>
                      <a:cubicBezTo>
                        <a:pt x="4468" y="5013"/>
                        <a:pt x="7111" y="2412"/>
                        <a:pt x="9774" y="2412"/>
                      </a:cubicBezTo>
                      <a:close/>
                      <a:moveTo>
                        <a:pt x="9774" y="18899"/>
                      </a:moveTo>
                      <a:cubicBezTo>
                        <a:pt x="6596" y="18899"/>
                        <a:pt x="4019" y="15498"/>
                        <a:pt x="4019" y="11029"/>
                      </a:cubicBezTo>
                      <a:cubicBezTo>
                        <a:pt x="4019" y="11029"/>
                        <a:pt x="6580" y="7870"/>
                        <a:pt x="9831" y="7870"/>
                      </a:cubicBezTo>
                      <a:cubicBezTo>
                        <a:pt x="13126" y="7870"/>
                        <a:pt x="15532" y="11029"/>
                        <a:pt x="15532" y="11029"/>
                      </a:cubicBezTo>
                      <a:cubicBezTo>
                        <a:pt x="15530" y="15498"/>
                        <a:pt x="12954" y="18899"/>
                        <a:pt x="9774" y="18899"/>
                      </a:cubicBezTo>
                      <a:close/>
                      <a:moveTo>
                        <a:pt x="9774" y="18899"/>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80" name="AutoShape 281"/>
                <p:cNvSpPr>
                  <a:spLocks/>
                </p:cNvSpPr>
                <p:nvPr/>
              </p:nvSpPr>
              <p:spPr bwMode="auto">
                <a:xfrm>
                  <a:off x="0" y="96"/>
                  <a:ext cx="127" cy="74"/>
                </a:xfrm>
                <a:custGeom>
                  <a:avLst/>
                  <a:gdLst/>
                  <a:ahLst/>
                  <a:cxnLst/>
                  <a:rect l="0" t="0" r="r" b="b"/>
                  <a:pathLst>
                    <a:path w="21600" h="21600">
                      <a:moveTo>
                        <a:pt x="0" y="6171"/>
                      </a:moveTo>
                      <a:lnTo>
                        <a:pt x="0" y="18513"/>
                      </a:lnTo>
                      <a:cubicBezTo>
                        <a:pt x="0" y="20216"/>
                        <a:pt x="805" y="21600"/>
                        <a:pt x="1799" y="21600"/>
                      </a:cubicBezTo>
                      <a:lnTo>
                        <a:pt x="3600" y="21600"/>
                      </a:lnTo>
                      <a:lnTo>
                        <a:pt x="18000" y="21600"/>
                      </a:lnTo>
                      <a:lnTo>
                        <a:pt x="19799" y="21600"/>
                      </a:lnTo>
                      <a:cubicBezTo>
                        <a:pt x="20795" y="21600"/>
                        <a:pt x="21600" y="20216"/>
                        <a:pt x="21600" y="18513"/>
                      </a:cubicBezTo>
                      <a:lnTo>
                        <a:pt x="21600" y="6171"/>
                      </a:lnTo>
                      <a:cubicBezTo>
                        <a:pt x="21600" y="2761"/>
                        <a:pt x="19988" y="0"/>
                        <a:pt x="18000" y="0"/>
                      </a:cubicBezTo>
                      <a:lnTo>
                        <a:pt x="16354" y="0"/>
                      </a:lnTo>
                      <a:cubicBezTo>
                        <a:pt x="16103" y="0"/>
                        <a:pt x="15729" y="195"/>
                        <a:pt x="15523" y="440"/>
                      </a:cubicBezTo>
                      <a:lnTo>
                        <a:pt x="13683" y="2596"/>
                      </a:lnTo>
                      <a:cubicBezTo>
                        <a:pt x="13475" y="2838"/>
                        <a:pt x="13249" y="3373"/>
                        <a:pt x="13177" y="3785"/>
                      </a:cubicBezTo>
                      <a:lnTo>
                        <a:pt x="11031" y="16243"/>
                      </a:lnTo>
                      <a:cubicBezTo>
                        <a:pt x="10959" y="16655"/>
                        <a:pt x="10841" y="16659"/>
                        <a:pt x="10767" y="16248"/>
                      </a:cubicBezTo>
                      <a:lnTo>
                        <a:pt x="8511" y="3999"/>
                      </a:lnTo>
                      <a:cubicBezTo>
                        <a:pt x="8437" y="3587"/>
                        <a:pt x="8205" y="3059"/>
                        <a:pt x="7996" y="2817"/>
                      </a:cubicBezTo>
                      <a:lnTo>
                        <a:pt x="5932" y="437"/>
                      </a:lnTo>
                      <a:cubicBezTo>
                        <a:pt x="5721" y="198"/>
                        <a:pt x="5348" y="0"/>
                        <a:pt x="5096" y="0"/>
                      </a:cubicBezTo>
                      <a:lnTo>
                        <a:pt x="3602" y="0"/>
                      </a:lnTo>
                      <a:cubicBezTo>
                        <a:pt x="1612" y="0"/>
                        <a:pt x="0" y="2763"/>
                        <a:pt x="0" y="6171"/>
                      </a:cubicBezTo>
                      <a:close/>
                      <a:moveTo>
                        <a:pt x="7986" y="11863"/>
                      </a:moveTo>
                      <a:cubicBezTo>
                        <a:pt x="8407" y="11863"/>
                        <a:pt x="8746" y="12449"/>
                        <a:pt x="8746" y="13168"/>
                      </a:cubicBezTo>
                      <a:cubicBezTo>
                        <a:pt x="8746" y="13889"/>
                        <a:pt x="8407" y="14475"/>
                        <a:pt x="7986" y="14475"/>
                      </a:cubicBezTo>
                      <a:cubicBezTo>
                        <a:pt x="7565" y="14475"/>
                        <a:pt x="7226" y="13889"/>
                        <a:pt x="7226" y="13168"/>
                      </a:cubicBezTo>
                      <a:cubicBezTo>
                        <a:pt x="7226" y="12449"/>
                        <a:pt x="7567" y="11863"/>
                        <a:pt x="7986" y="11863"/>
                      </a:cubicBezTo>
                      <a:close/>
                      <a:moveTo>
                        <a:pt x="7986" y="16555"/>
                      </a:moveTo>
                      <a:cubicBezTo>
                        <a:pt x="8407" y="16555"/>
                        <a:pt x="8746" y="17139"/>
                        <a:pt x="8746" y="17860"/>
                      </a:cubicBezTo>
                      <a:cubicBezTo>
                        <a:pt x="8746" y="18578"/>
                        <a:pt x="8407" y="19165"/>
                        <a:pt x="7986" y="19165"/>
                      </a:cubicBezTo>
                      <a:cubicBezTo>
                        <a:pt x="7565" y="19165"/>
                        <a:pt x="7226" y="18578"/>
                        <a:pt x="7226" y="17860"/>
                      </a:cubicBezTo>
                      <a:cubicBezTo>
                        <a:pt x="7226" y="17139"/>
                        <a:pt x="7567" y="16555"/>
                        <a:pt x="7986" y="16555"/>
                      </a:cubicBezTo>
                      <a:close/>
                      <a:moveTo>
                        <a:pt x="7986" y="16555"/>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466" name="Group 285"/>
              <p:cNvGrpSpPr>
                <a:grpSpLocks/>
              </p:cNvGrpSpPr>
              <p:nvPr/>
            </p:nvGrpSpPr>
            <p:grpSpPr bwMode="auto">
              <a:xfrm>
                <a:off x="6174199" y="980633"/>
                <a:ext cx="112611" cy="150739"/>
                <a:chOff x="0" y="0"/>
                <a:chExt cx="127" cy="170"/>
              </a:xfrm>
              <a:solidFill>
                <a:schemeClr val="accent3">
                  <a:lumMod val="50000"/>
                </a:schemeClr>
              </a:solidFill>
            </p:grpSpPr>
            <p:sp>
              <p:nvSpPr>
                <p:cNvPr id="477" name="AutoShape 283"/>
                <p:cNvSpPr>
                  <a:spLocks/>
                </p:cNvSpPr>
                <p:nvPr/>
              </p:nvSpPr>
              <p:spPr bwMode="auto">
                <a:xfrm>
                  <a:off x="8" y="0"/>
                  <a:ext cx="108" cy="84"/>
                </a:xfrm>
                <a:custGeom>
                  <a:avLst/>
                  <a:gdLst/>
                  <a:ahLst/>
                  <a:cxnLst/>
                  <a:rect l="0" t="0" r="r" b="b"/>
                  <a:pathLst>
                    <a:path w="19566" h="21600">
                      <a:moveTo>
                        <a:pt x="9774" y="0"/>
                      </a:moveTo>
                      <a:cubicBezTo>
                        <a:pt x="5535" y="0"/>
                        <a:pt x="2099" y="4836"/>
                        <a:pt x="2099" y="10799"/>
                      </a:cubicBezTo>
                      <a:lnTo>
                        <a:pt x="2099" y="14263"/>
                      </a:lnTo>
                      <a:cubicBezTo>
                        <a:pt x="2043" y="15380"/>
                        <a:pt x="1778" y="17975"/>
                        <a:pt x="547" y="17796"/>
                      </a:cubicBezTo>
                      <a:cubicBezTo>
                        <a:pt x="-1014" y="17570"/>
                        <a:pt x="963" y="21567"/>
                        <a:pt x="3998" y="21596"/>
                      </a:cubicBezTo>
                      <a:cubicBezTo>
                        <a:pt x="4006" y="21596"/>
                        <a:pt x="4013" y="21600"/>
                        <a:pt x="4019" y="21600"/>
                      </a:cubicBezTo>
                      <a:lnTo>
                        <a:pt x="15532" y="21600"/>
                      </a:lnTo>
                      <a:cubicBezTo>
                        <a:pt x="18587" y="21600"/>
                        <a:pt x="20586" y="17566"/>
                        <a:pt x="19021" y="17796"/>
                      </a:cubicBezTo>
                      <a:cubicBezTo>
                        <a:pt x="17450" y="18022"/>
                        <a:pt x="17450" y="13764"/>
                        <a:pt x="17450" y="13764"/>
                      </a:cubicBezTo>
                      <a:lnTo>
                        <a:pt x="17450" y="10799"/>
                      </a:lnTo>
                      <a:cubicBezTo>
                        <a:pt x="17450" y="4836"/>
                        <a:pt x="14014" y="0"/>
                        <a:pt x="9774" y="0"/>
                      </a:cubicBezTo>
                      <a:close/>
                      <a:moveTo>
                        <a:pt x="9774" y="2414"/>
                      </a:moveTo>
                      <a:cubicBezTo>
                        <a:pt x="12438" y="2414"/>
                        <a:pt x="14921" y="5015"/>
                        <a:pt x="14921" y="8218"/>
                      </a:cubicBezTo>
                      <a:cubicBezTo>
                        <a:pt x="14921" y="8369"/>
                        <a:pt x="14915" y="8520"/>
                        <a:pt x="14905" y="8666"/>
                      </a:cubicBezTo>
                      <a:cubicBezTo>
                        <a:pt x="14889" y="8910"/>
                        <a:pt x="14830" y="8802"/>
                        <a:pt x="14742" y="8444"/>
                      </a:cubicBezTo>
                      <a:cubicBezTo>
                        <a:pt x="14134" y="5992"/>
                        <a:pt x="11992" y="4186"/>
                        <a:pt x="9774" y="4186"/>
                      </a:cubicBezTo>
                      <a:cubicBezTo>
                        <a:pt x="7557" y="4186"/>
                        <a:pt x="5279" y="5992"/>
                        <a:pt x="4651" y="8444"/>
                      </a:cubicBezTo>
                      <a:cubicBezTo>
                        <a:pt x="4558" y="8804"/>
                        <a:pt x="4497" y="8912"/>
                        <a:pt x="4481" y="8666"/>
                      </a:cubicBezTo>
                      <a:cubicBezTo>
                        <a:pt x="4473" y="8522"/>
                        <a:pt x="4468" y="8369"/>
                        <a:pt x="4468" y="8218"/>
                      </a:cubicBezTo>
                      <a:cubicBezTo>
                        <a:pt x="4468" y="5015"/>
                        <a:pt x="7111" y="2414"/>
                        <a:pt x="9774" y="2414"/>
                      </a:cubicBezTo>
                      <a:close/>
                      <a:moveTo>
                        <a:pt x="9774" y="18899"/>
                      </a:moveTo>
                      <a:cubicBezTo>
                        <a:pt x="6596" y="18899"/>
                        <a:pt x="4017" y="15498"/>
                        <a:pt x="4017" y="11029"/>
                      </a:cubicBezTo>
                      <a:cubicBezTo>
                        <a:pt x="4017" y="11029"/>
                        <a:pt x="6580" y="7870"/>
                        <a:pt x="9829" y="7870"/>
                      </a:cubicBezTo>
                      <a:cubicBezTo>
                        <a:pt x="13125" y="7870"/>
                        <a:pt x="15530" y="11029"/>
                        <a:pt x="15530" y="11029"/>
                      </a:cubicBezTo>
                      <a:cubicBezTo>
                        <a:pt x="15530" y="15498"/>
                        <a:pt x="12954" y="18899"/>
                        <a:pt x="9774" y="18899"/>
                      </a:cubicBezTo>
                      <a:close/>
                      <a:moveTo>
                        <a:pt x="9774" y="18899"/>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78" name="AutoShape 284"/>
                <p:cNvSpPr>
                  <a:spLocks/>
                </p:cNvSpPr>
                <p:nvPr/>
              </p:nvSpPr>
              <p:spPr bwMode="auto">
                <a:xfrm>
                  <a:off x="0" y="96"/>
                  <a:ext cx="127" cy="74"/>
                </a:xfrm>
                <a:custGeom>
                  <a:avLst/>
                  <a:gdLst/>
                  <a:ahLst/>
                  <a:cxnLst/>
                  <a:rect l="0" t="0" r="r" b="b"/>
                  <a:pathLst>
                    <a:path w="21600" h="21600">
                      <a:moveTo>
                        <a:pt x="0" y="6173"/>
                      </a:moveTo>
                      <a:lnTo>
                        <a:pt x="0" y="18514"/>
                      </a:lnTo>
                      <a:cubicBezTo>
                        <a:pt x="0" y="20216"/>
                        <a:pt x="805" y="21600"/>
                        <a:pt x="1799" y="21600"/>
                      </a:cubicBezTo>
                      <a:lnTo>
                        <a:pt x="3600" y="21600"/>
                      </a:lnTo>
                      <a:lnTo>
                        <a:pt x="18000" y="21600"/>
                      </a:lnTo>
                      <a:lnTo>
                        <a:pt x="19799" y="21600"/>
                      </a:lnTo>
                      <a:cubicBezTo>
                        <a:pt x="20795" y="21600"/>
                        <a:pt x="21600" y="20216"/>
                        <a:pt x="21600" y="18514"/>
                      </a:cubicBezTo>
                      <a:lnTo>
                        <a:pt x="21600" y="6173"/>
                      </a:lnTo>
                      <a:cubicBezTo>
                        <a:pt x="21600" y="2763"/>
                        <a:pt x="19988" y="2"/>
                        <a:pt x="18000" y="2"/>
                      </a:cubicBezTo>
                      <a:lnTo>
                        <a:pt x="16354" y="2"/>
                      </a:lnTo>
                      <a:cubicBezTo>
                        <a:pt x="16101" y="2"/>
                        <a:pt x="15729" y="198"/>
                        <a:pt x="15523" y="440"/>
                      </a:cubicBezTo>
                      <a:lnTo>
                        <a:pt x="13682" y="2596"/>
                      </a:lnTo>
                      <a:cubicBezTo>
                        <a:pt x="13474" y="2838"/>
                        <a:pt x="13247" y="3372"/>
                        <a:pt x="13175" y="3784"/>
                      </a:cubicBezTo>
                      <a:lnTo>
                        <a:pt x="11030" y="16241"/>
                      </a:lnTo>
                      <a:cubicBezTo>
                        <a:pt x="10958" y="16653"/>
                        <a:pt x="10840" y="16658"/>
                        <a:pt x="10765" y="16246"/>
                      </a:cubicBezTo>
                      <a:lnTo>
                        <a:pt x="8510" y="3998"/>
                      </a:lnTo>
                      <a:cubicBezTo>
                        <a:pt x="8435" y="3586"/>
                        <a:pt x="8203" y="3058"/>
                        <a:pt x="7994" y="2817"/>
                      </a:cubicBezTo>
                      <a:lnTo>
                        <a:pt x="5930" y="437"/>
                      </a:lnTo>
                      <a:cubicBezTo>
                        <a:pt x="5720" y="195"/>
                        <a:pt x="5347" y="0"/>
                        <a:pt x="5094" y="0"/>
                      </a:cubicBezTo>
                      <a:lnTo>
                        <a:pt x="3600" y="0"/>
                      </a:lnTo>
                      <a:cubicBezTo>
                        <a:pt x="1612" y="2"/>
                        <a:pt x="0" y="2763"/>
                        <a:pt x="0" y="6173"/>
                      </a:cubicBezTo>
                      <a:close/>
                      <a:moveTo>
                        <a:pt x="7988" y="11862"/>
                      </a:moveTo>
                      <a:cubicBezTo>
                        <a:pt x="8408" y="11862"/>
                        <a:pt x="8747" y="12448"/>
                        <a:pt x="8747" y="13167"/>
                      </a:cubicBezTo>
                      <a:cubicBezTo>
                        <a:pt x="8747" y="13888"/>
                        <a:pt x="8408" y="14471"/>
                        <a:pt x="7988" y="14471"/>
                      </a:cubicBezTo>
                      <a:cubicBezTo>
                        <a:pt x="7567" y="14471"/>
                        <a:pt x="7226" y="13885"/>
                        <a:pt x="7226" y="13167"/>
                      </a:cubicBezTo>
                      <a:cubicBezTo>
                        <a:pt x="7226" y="12448"/>
                        <a:pt x="7567" y="11862"/>
                        <a:pt x="7988" y="11862"/>
                      </a:cubicBezTo>
                      <a:close/>
                      <a:moveTo>
                        <a:pt x="7988" y="16555"/>
                      </a:moveTo>
                      <a:cubicBezTo>
                        <a:pt x="8408" y="16555"/>
                        <a:pt x="8747" y="17139"/>
                        <a:pt x="8747" y="17862"/>
                      </a:cubicBezTo>
                      <a:cubicBezTo>
                        <a:pt x="8747" y="18581"/>
                        <a:pt x="8408" y="19167"/>
                        <a:pt x="7988" y="19167"/>
                      </a:cubicBezTo>
                      <a:cubicBezTo>
                        <a:pt x="7567" y="19167"/>
                        <a:pt x="7226" y="18581"/>
                        <a:pt x="7226" y="17862"/>
                      </a:cubicBezTo>
                      <a:cubicBezTo>
                        <a:pt x="7226" y="17139"/>
                        <a:pt x="7567" y="16555"/>
                        <a:pt x="7988" y="16555"/>
                      </a:cubicBezTo>
                      <a:close/>
                      <a:moveTo>
                        <a:pt x="7988" y="16555"/>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sp>
            <p:nvSpPr>
              <p:cNvPr id="467" name="AutoShape 94"/>
              <p:cNvSpPr>
                <a:spLocks/>
              </p:cNvSpPr>
              <p:nvPr/>
            </p:nvSpPr>
            <p:spPr bwMode="auto">
              <a:xfrm>
                <a:off x="7918620" y="2405872"/>
                <a:ext cx="114242" cy="113979"/>
              </a:xfrm>
              <a:custGeom>
                <a:avLst/>
                <a:gdLst/>
                <a:ahLst/>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68" name="AutoShape 96"/>
              <p:cNvSpPr>
                <a:spLocks/>
              </p:cNvSpPr>
              <p:nvPr/>
            </p:nvSpPr>
            <p:spPr bwMode="auto">
              <a:xfrm>
                <a:off x="6337752" y="2917953"/>
                <a:ext cx="112698" cy="112327"/>
              </a:xfrm>
              <a:custGeom>
                <a:avLst/>
                <a:gdLst/>
                <a:ahLst/>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69" name="AutoShape 1"/>
              <p:cNvSpPr>
                <a:spLocks/>
              </p:cNvSpPr>
              <p:nvPr/>
            </p:nvSpPr>
            <p:spPr bwMode="auto">
              <a:xfrm>
                <a:off x="5252449" y="2044111"/>
                <a:ext cx="765733" cy="766470"/>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1"/>
                    </a:moveTo>
                    <a:cubicBezTo>
                      <a:pt x="5545" y="1271"/>
                      <a:pt x="1271" y="5545"/>
                      <a:pt x="1271" y="10800"/>
                    </a:cubicBezTo>
                    <a:cubicBezTo>
                      <a:pt x="1271" y="16055"/>
                      <a:pt x="5545" y="20329"/>
                      <a:pt x="10800" y="20329"/>
                    </a:cubicBezTo>
                    <a:cubicBezTo>
                      <a:pt x="16054" y="20329"/>
                      <a:pt x="20329" y="16055"/>
                      <a:pt x="20329" y="10800"/>
                    </a:cubicBezTo>
                    <a:cubicBezTo>
                      <a:pt x="20329" y="5545"/>
                      <a:pt x="16055"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70" name="AutoShape 2"/>
              <p:cNvSpPr>
                <a:spLocks/>
              </p:cNvSpPr>
              <p:nvPr/>
            </p:nvSpPr>
            <p:spPr bwMode="auto">
              <a:xfrm>
                <a:off x="6862650" y="3129393"/>
                <a:ext cx="765733" cy="766470"/>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0"/>
                    </a:moveTo>
                    <a:cubicBezTo>
                      <a:pt x="5545" y="1270"/>
                      <a:pt x="1270" y="5545"/>
                      <a:pt x="1270" y="10800"/>
                    </a:cubicBezTo>
                    <a:cubicBezTo>
                      <a:pt x="1270" y="16054"/>
                      <a:pt x="5545" y="20329"/>
                      <a:pt x="10800" y="20329"/>
                    </a:cubicBezTo>
                    <a:cubicBezTo>
                      <a:pt x="16054" y="20329"/>
                      <a:pt x="20329" y="16054"/>
                      <a:pt x="20329" y="10800"/>
                    </a:cubicBezTo>
                    <a:cubicBezTo>
                      <a:pt x="20329" y="5545"/>
                      <a:pt x="16054" y="1270"/>
                      <a:pt x="10800" y="1270"/>
                    </a:cubicBezTo>
                    <a:close/>
                    <a:moveTo>
                      <a:pt x="10800" y="127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71" name="AutoShape 3"/>
              <p:cNvSpPr>
                <a:spLocks/>
              </p:cNvSpPr>
              <p:nvPr/>
            </p:nvSpPr>
            <p:spPr bwMode="auto">
              <a:xfrm>
                <a:off x="5414550" y="3747194"/>
                <a:ext cx="582018" cy="581460"/>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0"/>
                    </a:moveTo>
                    <a:cubicBezTo>
                      <a:pt x="5545" y="1270"/>
                      <a:pt x="1270" y="5545"/>
                      <a:pt x="1270" y="10800"/>
                    </a:cubicBezTo>
                    <a:cubicBezTo>
                      <a:pt x="1270" y="16054"/>
                      <a:pt x="5545" y="20330"/>
                      <a:pt x="10800" y="20330"/>
                    </a:cubicBezTo>
                    <a:cubicBezTo>
                      <a:pt x="16055" y="20330"/>
                      <a:pt x="20329" y="16055"/>
                      <a:pt x="20329" y="10800"/>
                    </a:cubicBezTo>
                    <a:cubicBezTo>
                      <a:pt x="20329" y="5545"/>
                      <a:pt x="16055" y="1270"/>
                      <a:pt x="10800" y="1270"/>
                    </a:cubicBezTo>
                    <a:close/>
                    <a:moveTo>
                      <a:pt x="10800" y="127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72" name="AutoShape 5"/>
              <p:cNvSpPr>
                <a:spLocks/>
              </p:cNvSpPr>
              <p:nvPr/>
            </p:nvSpPr>
            <p:spPr bwMode="auto">
              <a:xfrm>
                <a:off x="6791634" y="491349"/>
                <a:ext cx="582018" cy="581460"/>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1"/>
                    </a:moveTo>
                    <a:cubicBezTo>
                      <a:pt x="5545" y="1271"/>
                      <a:pt x="1270" y="5546"/>
                      <a:pt x="1270" y="10800"/>
                    </a:cubicBezTo>
                    <a:cubicBezTo>
                      <a:pt x="1270" y="16054"/>
                      <a:pt x="5545" y="20329"/>
                      <a:pt x="10800" y="20329"/>
                    </a:cubicBezTo>
                    <a:cubicBezTo>
                      <a:pt x="16055" y="20329"/>
                      <a:pt x="20330" y="16054"/>
                      <a:pt x="20330" y="10800"/>
                    </a:cubicBezTo>
                    <a:cubicBezTo>
                      <a:pt x="20330" y="5546"/>
                      <a:pt x="16055"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73" name="AutoShape 6"/>
              <p:cNvSpPr>
                <a:spLocks/>
              </p:cNvSpPr>
              <p:nvPr/>
            </p:nvSpPr>
            <p:spPr bwMode="auto">
              <a:xfrm>
                <a:off x="7393722" y="1561764"/>
                <a:ext cx="582018" cy="581460"/>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0"/>
                    </a:moveTo>
                    <a:cubicBezTo>
                      <a:pt x="5545" y="1270"/>
                      <a:pt x="1270" y="5545"/>
                      <a:pt x="1270" y="10800"/>
                    </a:cubicBezTo>
                    <a:cubicBezTo>
                      <a:pt x="1270" y="16055"/>
                      <a:pt x="5545" y="20329"/>
                      <a:pt x="10800" y="20329"/>
                    </a:cubicBezTo>
                    <a:cubicBezTo>
                      <a:pt x="16055" y="20329"/>
                      <a:pt x="20330" y="16055"/>
                      <a:pt x="20330" y="10800"/>
                    </a:cubicBezTo>
                    <a:cubicBezTo>
                      <a:pt x="20330" y="5545"/>
                      <a:pt x="16055" y="1270"/>
                      <a:pt x="10800" y="1270"/>
                    </a:cubicBezTo>
                    <a:close/>
                    <a:moveTo>
                      <a:pt x="10800" y="1270"/>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74" name="AutoShape 7"/>
              <p:cNvSpPr>
                <a:spLocks/>
              </p:cNvSpPr>
              <p:nvPr/>
            </p:nvSpPr>
            <p:spPr bwMode="auto">
              <a:xfrm>
                <a:off x="6493677" y="2235728"/>
                <a:ext cx="418375" cy="419576"/>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1"/>
                    </a:moveTo>
                    <a:cubicBezTo>
                      <a:pt x="5545" y="1271"/>
                      <a:pt x="1271" y="5546"/>
                      <a:pt x="1271" y="10800"/>
                    </a:cubicBezTo>
                    <a:cubicBezTo>
                      <a:pt x="1271" y="16054"/>
                      <a:pt x="5546" y="20329"/>
                      <a:pt x="10800" y="20329"/>
                    </a:cubicBezTo>
                    <a:cubicBezTo>
                      <a:pt x="16054" y="20329"/>
                      <a:pt x="20329" y="16054"/>
                      <a:pt x="20329" y="10800"/>
                    </a:cubicBezTo>
                    <a:cubicBezTo>
                      <a:pt x="20329" y="5546"/>
                      <a:pt x="16054"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75" name="AutoShape 10"/>
              <p:cNvSpPr>
                <a:spLocks/>
              </p:cNvSpPr>
              <p:nvPr/>
            </p:nvSpPr>
            <p:spPr bwMode="auto">
              <a:xfrm>
                <a:off x="4591695" y="3385433"/>
                <a:ext cx="419918" cy="417925"/>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1"/>
                    </a:moveTo>
                    <a:cubicBezTo>
                      <a:pt x="5545" y="1271"/>
                      <a:pt x="1271" y="5546"/>
                      <a:pt x="1271" y="10800"/>
                    </a:cubicBezTo>
                    <a:cubicBezTo>
                      <a:pt x="1271" y="16054"/>
                      <a:pt x="5546" y="20329"/>
                      <a:pt x="10800" y="20329"/>
                    </a:cubicBezTo>
                    <a:cubicBezTo>
                      <a:pt x="16054" y="20329"/>
                      <a:pt x="20329" y="16054"/>
                      <a:pt x="20329" y="10800"/>
                    </a:cubicBezTo>
                    <a:cubicBezTo>
                      <a:pt x="20329" y="5546"/>
                      <a:pt x="16054"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sp>
            <p:nvSpPr>
              <p:cNvPr id="476" name="AutoShape 14"/>
              <p:cNvSpPr>
                <a:spLocks/>
              </p:cNvSpPr>
              <p:nvPr/>
            </p:nvSpPr>
            <p:spPr bwMode="auto">
              <a:xfrm>
                <a:off x="4216548" y="4477323"/>
                <a:ext cx="262449" cy="262648"/>
              </a:xfrm>
              <a:custGeom>
                <a:avLst/>
                <a:gdLst/>
                <a:ahLst/>
                <a:cxnLst/>
                <a:rect l="0" t="0" r="r" b="b"/>
                <a:pathLst>
                  <a:path w="21600" h="2160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1271"/>
                    </a:moveTo>
                    <a:cubicBezTo>
                      <a:pt x="5545" y="1271"/>
                      <a:pt x="1270" y="5545"/>
                      <a:pt x="1270" y="10800"/>
                    </a:cubicBezTo>
                    <a:cubicBezTo>
                      <a:pt x="1270" y="16055"/>
                      <a:pt x="5545" y="20329"/>
                      <a:pt x="10800" y="20329"/>
                    </a:cubicBezTo>
                    <a:cubicBezTo>
                      <a:pt x="16055" y="20329"/>
                      <a:pt x="20330" y="16055"/>
                      <a:pt x="20330" y="10800"/>
                    </a:cubicBezTo>
                    <a:cubicBezTo>
                      <a:pt x="20330" y="5545"/>
                      <a:pt x="16055" y="1271"/>
                      <a:pt x="10800" y="1271"/>
                    </a:cubicBezTo>
                    <a:close/>
                    <a:moveTo>
                      <a:pt x="10800" y="1271"/>
                    </a:moveTo>
                  </a:path>
                </a:pathLst>
              </a:custGeom>
              <a:solidFill>
                <a:schemeClr val="accent3">
                  <a:lumMod val="50000"/>
                </a:schemeClr>
              </a:solidFill>
              <a:ln>
                <a:noFill/>
              </a:ln>
              <a:extLst/>
            </p:spPr>
            <p:txBody>
              <a:bodyPr lIns="0" tIns="0" rIns="0" bIns="0"/>
              <a:lstStyle/>
              <a:p>
                <a:pPr defTabSz="1218804" fontAlgn="auto">
                  <a:spcBef>
                    <a:spcPts val="0"/>
                  </a:spcBef>
                  <a:spcAft>
                    <a:spcPts val="0"/>
                  </a:spcAft>
                  <a:defRPr/>
                </a:pPr>
                <a:endParaRPr lang="en-US" sz="2399" kern="0" dirty="0">
                  <a:solidFill>
                    <a:sysClr val="windowText" lastClr="000000"/>
                  </a:solidFill>
                  <a:latin typeface="+mn-lt"/>
                  <a:ea typeface="+mn-ea"/>
                  <a:cs typeface="+mn-ea"/>
                  <a:sym typeface="+mn-lt"/>
                </a:endParaRPr>
              </a:p>
            </p:txBody>
          </p:sp>
        </p:grpSp>
        <p:grpSp>
          <p:nvGrpSpPr>
            <p:cNvPr id="284" name="组合 283"/>
            <p:cNvGrpSpPr/>
            <p:nvPr/>
          </p:nvGrpSpPr>
          <p:grpSpPr>
            <a:xfrm>
              <a:off x="9006993" y="643069"/>
              <a:ext cx="841824" cy="841824"/>
              <a:chOff x="304800" y="673100"/>
              <a:chExt cx="4000500" cy="4000500"/>
            </a:xfrm>
            <a:effectLst>
              <a:outerShdw blurRad="444500" dist="254000" dir="8100000" algn="tr" rotWithShape="0">
                <a:prstClr val="black">
                  <a:alpha val="50000"/>
                </a:prstClr>
              </a:outerShdw>
            </a:effectLst>
          </p:grpSpPr>
          <p:sp>
            <p:nvSpPr>
              <p:cNvPr id="318" name="同心圆 30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Text" lastClr="000000"/>
                  </a:solidFill>
                  <a:latin typeface="+mn-lt"/>
                  <a:ea typeface="+mn-ea"/>
                  <a:cs typeface="+mn-ea"/>
                  <a:sym typeface="+mn-lt"/>
                </a:endParaRPr>
              </a:p>
            </p:txBody>
          </p:sp>
          <p:sp>
            <p:nvSpPr>
              <p:cNvPr id="319" name="椭圆 304"/>
              <p:cNvSpPr/>
              <p:nvPr/>
            </p:nvSpPr>
            <p:spPr>
              <a:xfrm>
                <a:off x="392113" y="760413"/>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 lastClr="FFFFFF"/>
                  </a:solidFill>
                  <a:latin typeface="+mn-lt"/>
                  <a:ea typeface="+mn-ea"/>
                  <a:cs typeface="+mn-ea"/>
                  <a:sym typeface="+mn-lt"/>
                </a:endParaRPr>
              </a:p>
            </p:txBody>
          </p:sp>
        </p:grpSp>
        <p:grpSp>
          <p:nvGrpSpPr>
            <p:cNvPr id="285" name="组合 284"/>
            <p:cNvGrpSpPr/>
            <p:nvPr/>
          </p:nvGrpSpPr>
          <p:grpSpPr>
            <a:xfrm>
              <a:off x="7131904" y="4900094"/>
              <a:ext cx="950317" cy="950315"/>
              <a:chOff x="304800" y="673100"/>
              <a:chExt cx="4000500" cy="4000500"/>
            </a:xfrm>
            <a:effectLst>
              <a:outerShdw blurRad="444500" dist="254000" dir="8100000" algn="tr" rotWithShape="0">
                <a:prstClr val="black">
                  <a:alpha val="50000"/>
                </a:prstClr>
              </a:outerShdw>
            </a:effectLst>
          </p:grpSpPr>
          <p:sp>
            <p:nvSpPr>
              <p:cNvPr id="316" name="同心圆 308"/>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Text" lastClr="000000"/>
                  </a:solidFill>
                  <a:latin typeface="+mn-lt"/>
                  <a:ea typeface="+mn-ea"/>
                  <a:cs typeface="+mn-ea"/>
                  <a:sym typeface="+mn-lt"/>
                </a:endParaRPr>
              </a:p>
            </p:txBody>
          </p:sp>
          <p:sp>
            <p:nvSpPr>
              <p:cNvPr id="317" name="椭圆 309"/>
              <p:cNvSpPr/>
              <p:nvPr/>
            </p:nvSpPr>
            <p:spPr>
              <a:xfrm>
                <a:off x="392113" y="760413"/>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 lastClr="FFFFFF"/>
                  </a:solidFill>
                  <a:latin typeface="+mn-lt"/>
                  <a:ea typeface="+mn-ea"/>
                  <a:cs typeface="+mn-ea"/>
                  <a:sym typeface="+mn-lt"/>
                </a:endParaRPr>
              </a:p>
            </p:txBody>
          </p:sp>
        </p:grpSp>
        <p:grpSp>
          <p:nvGrpSpPr>
            <p:cNvPr id="286" name="组合 285"/>
            <p:cNvGrpSpPr/>
            <p:nvPr/>
          </p:nvGrpSpPr>
          <p:grpSpPr>
            <a:xfrm>
              <a:off x="8571671" y="2879630"/>
              <a:ext cx="721652" cy="721641"/>
              <a:chOff x="304800" y="673100"/>
              <a:chExt cx="4000500" cy="4000500"/>
            </a:xfrm>
            <a:effectLst>
              <a:outerShdw blurRad="444500" dist="254000" dir="8100000" algn="tr" rotWithShape="0">
                <a:prstClr val="black">
                  <a:alpha val="50000"/>
                </a:prstClr>
              </a:outerShdw>
            </a:effectLst>
          </p:grpSpPr>
          <p:sp>
            <p:nvSpPr>
              <p:cNvPr id="314" name="同心圆 31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Text" lastClr="000000"/>
                  </a:solidFill>
                  <a:latin typeface="+mn-lt"/>
                  <a:ea typeface="+mn-ea"/>
                  <a:cs typeface="+mn-ea"/>
                  <a:sym typeface="+mn-lt"/>
                </a:endParaRPr>
              </a:p>
            </p:txBody>
          </p:sp>
          <p:sp>
            <p:nvSpPr>
              <p:cNvPr id="315" name="椭圆 314"/>
              <p:cNvSpPr/>
              <p:nvPr/>
            </p:nvSpPr>
            <p:spPr>
              <a:xfrm>
                <a:off x="392113" y="760413"/>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 lastClr="FFFFFF"/>
                  </a:solidFill>
                  <a:latin typeface="+mn-lt"/>
                  <a:ea typeface="+mn-ea"/>
                  <a:cs typeface="+mn-ea"/>
                  <a:sym typeface="+mn-lt"/>
                </a:endParaRPr>
              </a:p>
            </p:txBody>
          </p:sp>
        </p:grpSp>
        <p:grpSp>
          <p:nvGrpSpPr>
            <p:cNvPr id="287" name="组合 286"/>
            <p:cNvGrpSpPr/>
            <p:nvPr/>
          </p:nvGrpSpPr>
          <p:grpSpPr>
            <a:xfrm>
              <a:off x="6271050" y="6044174"/>
              <a:ext cx="696550" cy="696545"/>
              <a:chOff x="304800" y="673100"/>
              <a:chExt cx="4000500" cy="4000500"/>
            </a:xfrm>
            <a:effectLst>
              <a:outerShdw blurRad="444500" dist="254000" dir="8100000" algn="tr" rotWithShape="0">
                <a:prstClr val="black">
                  <a:alpha val="50000"/>
                </a:prstClr>
              </a:outerShdw>
            </a:effectLst>
          </p:grpSpPr>
          <p:sp>
            <p:nvSpPr>
              <p:cNvPr id="312" name="同心圆 31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Text" lastClr="000000"/>
                  </a:solidFill>
                  <a:latin typeface="+mn-lt"/>
                  <a:ea typeface="+mn-ea"/>
                  <a:cs typeface="+mn-ea"/>
                  <a:sym typeface="+mn-lt"/>
                </a:endParaRPr>
              </a:p>
            </p:txBody>
          </p:sp>
          <p:sp>
            <p:nvSpPr>
              <p:cNvPr id="313" name="椭圆 317"/>
              <p:cNvSpPr/>
              <p:nvPr/>
            </p:nvSpPr>
            <p:spPr>
              <a:xfrm>
                <a:off x="392113" y="760413"/>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 lastClr="FFFFFF"/>
                  </a:solidFill>
                  <a:latin typeface="+mn-lt"/>
                  <a:ea typeface="+mn-ea"/>
                  <a:cs typeface="+mn-ea"/>
                  <a:sym typeface="+mn-lt"/>
                </a:endParaRPr>
              </a:p>
            </p:txBody>
          </p:sp>
        </p:grpSp>
        <p:grpSp>
          <p:nvGrpSpPr>
            <p:cNvPr id="288" name="组合 287"/>
            <p:cNvGrpSpPr/>
            <p:nvPr/>
          </p:nvGrpSpPr>
          <p:grpSpPr>
            <a:xfrm>
              <a:off x="11405730" y="4323325"/>
              <a:ext cx="504082" cy="504078"/>
              <a:chOff x="304800" y="673100"/>
              <a:chExt cx="4000500" cy="4000500"/>
            </a:xfrm>
            <a:effectLst>
              <a:outerShdw blurRad="444500" dist="254000" dir="8100000" algn="tr" rotWithShape="0">
                <a:prstClr val="black">
                  <a:alpha val="50000"/>
                </a:prstClr>
              </a:outerShdw>
            </a:effectLst>
          </p:grpSpPr>
          <p:sp>
            <p:nvSpPr>
              <p:cNvPr id="310" name="同心圆 32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Text" lastClr="000000"/>
                  </a:solidFill>
                  <a:latin typeface="+mn-lt"/>
                  <a:ea typeface="+mn-ea"/>
                  <a:cs typeface="+mn-ea"/>
                  <a:sym typeface="+mn-lt"/>
                </a:endParaRPr>
              </a:p>
            </p:txBody>
          </p:sp>
          <p:sp>
            <p:nvSpPr>
              <p:cNvPr id="311" name="椭圆 322"/>
              <p:cNvSpPr/>
              <p:nvPr/>
            </p:nvSpPr>
            <p:spPr>
              <a:xfrm>
                <a:off x="392113" y="760413"/>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 lastClr="FFFFFF"/>
                  </a:solidFill>
                  <a:latin typeface="+mn-lt"/>
                  <a:ea typeface="+mn-ea"/>
                  <a:cs typeface="+mn-ea"/>
                  <a:sym typeface="+mn-lt"/>
                </a:endParaRPr>
              </a:p>
            </p:txBody>
          </p:sp>
        </p:grpSp>
        <p:grpSp>
          <p:nvGrpSpPr>
            <p:cNvPr id="289" name="组合 288"/>
            <p:cNvGrpSpPr/>
            <p:nvPr/>
          </p:nvGrpSpPr>
          <p:grpSpPr>
            <a:xfrm>
              <a:off x="5218199" y="3904343"/>
              <a:ext cx="504082" cy="504078"/>
              <a:chOff x="304800" y="673100"/>
              <a:chExt cx="4000500" cy="4000500"/>
            </a:xfrm>
            <a:effectLst>
              <a:outerShdw blurRad="444500" dist="254000" dir="8100000" algn="tr" rotWithShape="0">
                <a:prstClr val="black">
                  <a:alpha val="50000"/>
                </a:prstClr>
              </a:outerShdw>
            </a:effectLst>
          </p:grpSpPr>
          <p:sp>
            <p:nvSpPr>
              <p:cNvPr id="308" name="同心圆 32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Text" lastClr="000000"/>
                  </a:solidFill>
                  <a:latin typeface="+mn-lt"/>
                  <a:ea typeface="+mn-ea"/>
                  <a:cs typeface="+mn-ea"/>
                  <a:sym typeface="+mn-lt"/>
                </a:endParaRPr>
              </a:p>
            </p:txBody>
          </p:sp>
          <p:sp>
            <p:nvSpPr>
              <p:cNvPr id="309" name="椭圆 325"/>
              <p:cNvSpPr/>
              <p:nvPr/>
            </p:nvSpPr>
            <p:spPr>
              <a:xfrm>
                <a:off x="392113" y="760413"/>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defTabSz="1218804" fontAlgn="auto">
                  <a:spcBef>
                    <a:spcPts val="0"/>
                  </a:spcBef>
                  <a:spcAft>
                    <a:spcPts val="0"/>
                  </a:spcAft>
                  <a:defRPr/>
                </a:pPr>
                <a:endParaRPr lang="zh-CN" altLang="en-US" sz="2399" kern="0">
                  <a:solidFill>
                    <a:sysClr val="window" lastClr="FFFFFF"/>
                  </a:solidFill>
                  <a:latin typeface="+mn-lt"/>
                  <a:ea typeface="+mn-ea"/>
                  <a:cs typeface="+mn-ea"/>
                  <a:sym typeface="+mn-lt"/>
                </a:endParaRPr>
              </a:p>
            </p:txBody>
          </p:sp>
        </p:grpSp>
        <p:grpSp>
          <p:nvGrpSpPr>
            <p:cNvPr id="290" name="组合 757"/>
            <p:cNvGrpSpPr>
              <a:grpSpLocks/>
            </p:cNvGrpSpPr>
            <p:nvPr/>
          </p:nvGrpSpPr>
          <p:grpSpPr bwMode="auto">
            <a:xfrm>
              <a:off x="6908550" y="2677525"/>
              <a:ext cx="1188973" cy="1078782"/>
              <a:chOff x="5252030" y="2008764"/>
              <a:chExt cx="809336" cy="809336"/>
            </a:xfrm>
          </p:grpSpPr>
          <p:sp>
            <p:nvSpPr>
              <p:cNvPr id="306" name="椭圆 306"/>
              <p:cNvSpPr/>
              <p:nvPr/>
            </p:nvSpPr>
            <p:spPr>
              <a:xfrm>
                <a:off x="5252559" y="2009423"/>
                <a:ext cx="808226" cy="809418"/>
              </a:xfrm>
              <a:prstGeom prst="hexagon">
                <a:avLst/>
              </a:prstGeom>
              <a:solidFill>
                <a:srgbClr val="C00000"/>
              </a:solidFill>
              <a:ln w="25400" cap="flat" cmpd="sng" algn="ctr">
                <a:noFill/>
                <a:prstDash val="solid"/>
              </a:ln>
              <a:effectLst>
                <a:outerShdw blurRad="444500" dist="254000" dir="8100000" algn="tr" rotWithShape="0">
                  <a:prstClr val="black">
                    <a:alpha val="50000"/>
                  </a:prstClr>
                </a:outerShdw>
              </a:effectLst>
            </p:spPr>
            <p:txBody>
              <a:bodyPr anchor="ctr"/>
              <a:lstStyle/>
              <a:p>
                <a:pPr defTabSz="1218804" fontAlgn="auto">
                  <a:spcBef>
                    <a:spcPts val="0"/>
                  </a:spcBef>
                  <a:spcAft>
                    <a:spcPts val="0"/>
                  </a:spcAft>
                  <a:defRPr/>
                </a:pPr>
                <a:endParaRPr lang="zh-CN" altLang="en-US" sz="2399" kern="0">
                  <a:solidFill>
                    <a:sysClr val="window" lastClr="FFFFFF"/>
                  </a:solidFill>
                  <a:latin typeface="+mn-lt"/>
                  <a:ea typeface="+mn-ea"/>
                  <a:cs typeface="+mn-ea"/>
                  <a:sym typeface="+mn-lt"/>
                </a:endParaRPr>
              </a:p>
            </p:txBody>
          </p:sp>
          <p:sp>
            <p:nvSpPr>
              <p:cNvPr id="307" name="椭圆 329"/>
              <p:cNvSpPr/>
              <p:nvPr/>
            </p:nvSpPr>
            <p:spPr>
              <a:xfrm>
                <a:off x="5285670" y="2029388"/>
                <a:ext cx="769580" cy="769580"/>
              </a:xfrm>
              <a:prstGeom prst="hexagon">
                <a:avLst/>
              </a:prstGeom>
              <a:solidFill>
                <a:srgbClr val="C00000"/>
              </a:solid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nvGrpSpPr>
            <p:cNvPr id="291" name="组合 758"/>
            <p:cNvGrpSpPr>
              <a:grpSpLocks/>
            </p:cNvGrpSpPr>
            <p:nvPr/>
          </p:nvGrpSpPr>
          <p:grpSpPr bwMode="auto">
            <a:xfrm>
              <a:off x="9070350" y="4095217"/>
              <a:ext cx="1173334" cy="1173334"/>
              <a:chOff x="5252030" y="2008764"/>
              <a:chExt cx="809336" cy="809336"/>
            </a:xfrm>
          </p:grpSpPr>
          <p:sp>
            <p:nvSpPr>
              <p:cNvPr id="304" name="椭圆 342"/>
              <p:cNvSpPr/>
              <p:nvPr/>
            </p:nvSpPr>
            <p:spPr>
              <a:xfrm>
                <a:off x="5251790" y="2008044"/>
                <a:ext cx="809063" cy="809499"/>
              </a:xfrm>
              <a:prstGeom prst="hexagon">
                <a:avLst/>
              </a:prstGeom>
              <a:solidFill>
                <a:srgbClr val="C00000"/>
              </a:solidFill>
              <a:ln w="25400" cap="flat" cmpd="sng" algn="ctr">
                <a:noFill/>
                <a:prstDash val="solid"/>
              </a:ln>
              <a:effectLst>
                <a:outerShdw blurRad="444500" dist="254000" dir="8100000" algn="tr" rotWithShape="0">
                  <a:prstClr val="black">
                    <a:alpha val="50000"/>
                  </a:prstClr>
                </a:outerShdw>
              </a:effectLst>
            </p:spPr>
            <p:txBody>
              <a:bodyPr anchor="ctr"/>
              <a:lstStyle/>
              <a:p>
                <a:pPr defTabSz="1218804" fontAlgn="auto">
                  <a:spcBef>
                    <a:spcPts val="0"/>
                  </a:spcBef>
                  <a:spcAft>
                    <a:spcPts val="0"/>
                  </a:spcAft>
                  <a:defRPr/>
                </a:pPr>
                <a:endParaRPr lang="zh-CN" altLang="en-US" sz="2399" kern="0">
                  <a:solidFill>
                    <a:sysClr val="window" lastClr="FFFFFF"/>
                  </a:solidFill>
                  <a:latin typeface="+mn-lt"/>
                  <a:ea typeface="+mn-ea"/>
                  <a:cs typeface="+mn-ea"/>
                  <a:sym typeface="+mn-lt"/>
                </a:endParaRPr>
              </a:p>
            </p:txBody>
          </p:sp>
          <p:sp>
            <p:nvSpPr>
              <p:cNvPr id="305" name="椭圆 343"/>
              <p:cNvSpPr/>
              <p:nvPr/>
            </p:nvSpPr>
            <p:spPr>
              <a:xfrm>
                <a:off x="5269270" y="2029388"/>
                <a:ext cx="769580" cy="769580"/>
              </a:xfrm>
              <a:prstGeom prst="hexagon">
                <a:avLst/>
              </a:prstGeom>
              <a:solidFill>
                <a:srgbClr val="C00000"/>
              </a:solid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nvGrpSpPr>
            <p:cNvPr id="292" name="组合 759"/>
            <p:cNvGrpSpPr>
              <a:grpSpLocks/>
            </p:cNvGrpSpPr>
            <p:nvPr/>
          </p:nvGrpSpPr>
          <p:grpSpPr bwMode="auto">
            <a:xfrm>
              <a:off x="6037970" y="4435013"/>
              <a:ext cx="724803" cy="724803"/>
              <a:chOff x="5252030" y="2008764"/>
              <a:chExt cx="809336" cy="809336"/>
            </a:xfrm>
          </p:grpSpPr>
          <p:sp>
            <p:nvSpPr>
              <p:cNvPr id="302" name="椭圆 345"/>
              <p:cNvSpPr/>
              <p:nvPr/>
            </p:nvSpPr>
            <p:spPr>
              <a:xfrm>
                <a:off x="5253049" y="2009258"/>
                <a:ext cx="808821" cy="808884"/>
              </a:xfrm>
              <a:prstGeom prst="hexagon">
                <a:avLst/>
              </a:prstGeom>
              <a:solidFill>
                <a:srgbClr val="C00000"/>
              </a:solidFill>
              <a:ln w="25400" cap="flat" cmpd="sng" algn="ctr">
                <a:noFill/>
                <a:prstDash val="solid"/>
              </a:ln>
              <a:effectLst>
                <a:outerShdw blurRad="444500" dist="254000" dir="8100000" algn="tr" rotWithShape="0">
                  <a:prstClr val="black">
                    <a:alpha val="50000"/>
                  </a:prstClr>
                </a:outerShdw>
              </a:effectLst>
            </p:spPr>
            <p:txBody>
              <a:bodyPr anchor="ctr"/>
              <a:lstStyle/>
              <a:p>
                <a:pPr defTabSz="1218804" fontAlgn="auto">
                  <a:spcBef>
                    <a:spcPts val="0"/>
                  </a:spcBef>
                  <a:spcAft>
                    <a:spcPts val="0"/>
                  </a:spcAft>
                  <a:defRPr/>
                </a:pPr>
                <a:endParaRPr lang="zh-CN" altLang="en-US" sz="2399" kern="0">
                  <a:solidFill>
                    <a:sysClr val="window" lastClr="FFFFFF"/>
                  </a:solidFill>
                  <a:latin typeface="+mn-lt"/>
                  <a:ea typeface="+mn-ea"/>
                  <a:cs typeface="+mn-ea"/>
                  <a:sym typeface="+mn-lt"/>
                </a:endParaRPr>
              </a:p>
            </p:txBody>
          </p:sp>
          <p:sp>
            <p:nvSpPr>
              <p:cNvPr id="303" name="椭圆 346"/>
              <p:cNvSpPr/>
              <p:nvPr/>
            </p:nvSpPr>
            <p:spPr>
              <a:xfrm>
                <a:off x="5269270" y="2029388"/>
                <a:ext cx="769580" cy="769580"/>
              </a:xfrm>
              <a:prstGeom prst="hexagon">
                <a:avLst/>
              </a:prstGeom>
              <a:solidFill>
                <a:srgbClr val="C00000"/>
              </a:solid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nvGrpSpPr>
            <p:cNvPr id="293" name="组合 760"/>
            <p:cNvGrpSpPr>
              <a:grpSpLocks/>
            </p:cNvGrpSpPr>
            <p:nvPr/>
          </p:nvGrpSpPr>
          <p:grpSpPr bwMode="auto">
            <a:xfrm>
              <a:off x="9748846" y="2006795"/>
              <a:ext cx="936996" cy="936993"/>
              <a:chOff x="5252030" y="2008764"/>
              <a:chExt cx="809336" cy="809336"/>
            </a:xfrm>
          </p:grpSpPr>
          <p:sp>
            <p:nvSpPr>
              <p:cNvPr id="300" name="椭圆 348"/>
              <p:cNvSpPr/>
              <p:nvPr/>
            </p:nvSpPr>
            <p:spPr>
              <a:xfrm>
                <a:off x="5252226" y="2008810"/>
                <a:ext cx="808728" cy="810184"/>
              </a:xfrm>
              <a:prstGeom prst="hexagon">
                <a:avLst/>
              </a:prstGeom>
              <a:solidFill>
                <a:srgbClr val="C00000"/>
              </a:solidFill>
              <a:ln w="25400" cap="flat" cmpd="sng" algn="ctr">
                <a:noFill/>
                <a:prstDash val="solid"/>
              </a:ln>
              <a:effectLst>
                <a:outerShdw blurRad="444500" dist="254000" dir="8100000" algn="tr" rotWithShape="0">
                  <a:prstClr val="black">
                    <a:alpha val="50000"/>
                  </a:prstClr>
                </a:outerShdw>
              </a:effectLst>
            </p:spPr>
            <p:txBody>
              <a:bodyPr anchor="ctr"/>
              <a:lstStyle/>
              <a:p>
                <a:pPr defTabSz="1218804" fontAlgn="auto">
                  <a:spcBef>
                    <a:spcPts val="0"/>
                  </a:spcBef>
                  <a:spcAft>
                    <a:spcPts val="0"/>
                  </a:spcAft>
                  <a:defRPr/>
                </a:pPr>
                <a:endParaRPr lang="zh-CN" altLang="en-US" sz="2399" kern="0">
                  <a:solidFill>
                    <a:sysClr val="window" lastClr="FFFFFF"/>
                  </a:solidFill>
                  <a:latin typeface="+mn-lt"/>
                  <a:ea typeface="+mn-ea"/>
                  <a:cs typeface="+mn-ea"/>
                  <a:sym typeface="+mn-lt"/>
                </a:endParaRPr>
              </a:p>
            </p:txBody>
          </p:sp>
          <p:sp>
            <p:nvSpPr>
              <p:cNvPr id="301" name="椭圆 349"/>
              <p:cNvSpPr/>
              <p:nvPr/>
            </p:nvSpPr>
            <p:spPr>
              <a:xfrm>
                <a:off x="5269270" y="2029388"/>
                <a:ext cx="769580" cy="769580"/>
              </a:xfrm>
              <a:prstGeom prst="hexagon">
                <a:avLst/>
              </a:prstGeom>
              <a:solidFill>
                <a:srgbClr val="C00000"/>
              </a:solid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nvGrpSpPr>
            <p:cNvPr id="294" name="组合 761"/>
            <p:cNvGrpSpPr>
              <a:grpSpLocks/>
            </p:cNvGrpSpPr>
            <p:nvPr/>
          </p:nvGrpSpPr>
          <p:grpSpPr bwMode="auto">
            <a:xfrm>
              <a:off x="10569270" y="333218"/>
              <a:ext cx="667418" cy="667418"/>
              <a:chOff x="5252030" y="2008764"/>
              <a:chExt cx="809336" cy="809336"/>
            </a:xfrm>
          </p:grpSpPr>
          <p:sp>
            <p:nvSpPr>
              <p:cNvPr id="298" name="椭圆 354"/>
              <p:cNvSpPr/>
              <p:nvPr/>
            </p:nvSpPr>
            <p:spPr>
              <a:xfrm>
                <a:off x="5253071" y="2009063"/>
                <a:ext cx="808493" cy="809013"/>
              </a:xfrm>
              <a:prstGeom prst="hexagon">
                <a:avLst/>
              </a:prstGeom>
              <a:solidFill>
                <a:srgbClr val="C00000"/>
              </a:solidFill>
              <a:ln w="25400" cap="flat" cmpd="sng" algn="ctr">
                <a:noFill/>
                <a:prstDash val="solid"/>
              </a:ln>
              <a:effectLst>
                <a:outerShdw blurRad="444500" dist="254000" dir="8100000" algn="tr" rotWithShape="0">
                  <a:prstClr val="black">
                    <a:alpha val="50000"/>
                  </a:prstClr>
                </a:outerShdw>
              </a:effectLst>
            </p:spPr>
            <p:txBody>
              <a:bodyPr anchor="ctr"/>
              <a:lstStyle/>
              <a:p>
                <a:pPr defTabSz="1218804" fontAlgn="auto">
                  <a:spcBef>
                    <a:spcPts val="0"/>
                  </a:spcBef>
                  <a:spcAft>
                    <a:spcPts val="0"/>
                  </a:spcAft>
                  <a:defRPr/>
                </a:pPr>
                <a:endParaRPr lang="zh-CN" altLang="en-US" sz="2399" kern="0">
                  <a:solidFill>
                    <a:sysClr val="window" lastClr="FFFFFF"/>
                  </a:solidFill>
                  <a:latin typeface="+mn-lt"/>
                  <a:ea typeface="+mn-ea"/>
                  <a:cs typeface="+mn-ea"/>
                  <a:sym typeface="+mn-lt"/>
                </a:endParaRPr>
              </a:p>
            </p:txBody>
          </p:sp>
          <p:sp>
            <p:nvSpPr>
              <p:cNvPr id="299" name="椭圆 355"/>
              <p:cNvSpPr/>
              <p:nvPr/>
            </p:nvSpPr>
            <p:spPr>
              <a:xfrm>
                <a:off x="5269270" y="2029388"/>
                <a:ext cx="769580" cy="769580"/>
              </a:xfrm>
              <a:prstGeom prst="hexagon">
                <a:avLst/>
              </a:prstGeom>
              <a:solidFill>
                <a:srgbClr val="C00000"/>
              </a:solid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sp>
          <p:nvSpPr>
            <p:cNvPr id="295" name="矩形 294"/>
            <p:cNvSpPr/>
            <p:nvPr/>
          </p:nvSpPr>
          <p:spPr>
            <a:xfrm>
              <a:off x="7087903" y="2965594"/>
              <a:ext cx="938351" cy="554859"/>
            </a:xfrm>
            <a:prstGeom prst="rect">
              <a:avLst/>
            </a:prstGeom>
          </p:spPr>
          <p:txBody>
            <a:bodyPr lIns="91424" tIns="45713" rIns="91424" bIns="45713">
              <a:spAutoFit/>
            </a:bodyPr>
            <a:lstStyle/>
            <a:p>
              <a:pPr>
                <a:defRPr/>
              </a:pPr>
              <a:r>
                <a:rPr lang="zh-CN" altLang="en-US" sz="1999" dirty="0">
                  <a:solidFill>
                    <a:schemeClr val="bg1"/>
                  </a:solidFill>
                  <a:latin typeface="+mn-lt"/>
                  <a:ea typeface="+mn-ea"/>
                  <a:cs typeface="+mn-ea"/>
                  <a:sym typeface="+mn-lt"/>
                </a:rPr>
                <a:t>游戏</a:t>
              </a:r>
            </a:p>
          </p:txBody>
        </p:sp>
        <p:sp>
          <p:nvSpPr>
            <p:cNvPr id="296" name="矩形 295"/>
            <p:cNvSpPr/>
            <p:nvPr/>
          </p:nvSpPr>
          <p:spPr>
            <a:xfrm>
              <a:off x="9814471" y="2221062"/>
              <a:ext cx="923948" cy="526234"/>
            </a:xfrm>
            <a:prstGeom prst="rect">
              <a:avLst/>
            </a:prstGeom>
          </p:spPr>
          <p:txBody>
            <a:bodyPr lIns="91424" tIns="45713" rIns="91424" bIns="45713">
              <a:spAutoFit/>
            </a:bodyPr>
            <a:lstStyle/>
            <a:p>
              <a:pPr>
                <a:defRPr/>
              </a:pPr>
              <a:r>
                <a:rPr lang="zh-CN" altLang="en-US" sz="1866" dirty="0">
                  <a:solidFill>
                    <a:schemeClr val="bg1"/>
                  </a:solidFill>
                  <a:latin typeface="+mn-lt"/>
                  <a:ea typeface="+mn-ea"/>
                  <a:cs typeface="+mn-ea"/>
                  <a:sym typeface="+mn-lt"/>
                </a:rPr>
                <a:t>新闻</a:t>
              </a:r>
            </a:p>
          </p:txBody>
        </p:sp>
        <p:sp>
          <p:nvSpPr>
            <p:cNvPr id="297" name="矩形 296"/>
            <p:cNvSpPr/>
            <p:nvPr/>
          </p:nvSpPr>
          <p:spPr>
            <a:xfrm>
              <a:off x="9225713" y="4394563"/>
              <a:ext cx="993910" cy="583481"/>
            </a:xfrm>
            <a:prstGeom prst="rect">
              <a:avLst/>
            </a:prstGeom>
          </p:spPr>
          <p:txBody>
            <a:bodyPr lIns="91424" tIns="45713" rIns="91424" bIns="45713">
              <a:spAutoFit/>
            </a:bodyPr>
            <a:lstStyle/>
            <a:p>
              <a:pPr>
                <a:defRPr/>
              </a:pPr>
              <a:r>
                <a:rPr lang="zh-CN" altLang="en-US" sz="2133" dirty="0">
                  <a:solidFill>
                    <a:schemeClr val="bg1"/>
                  </a:solidFill>
                  <a:latin typeface="+mn-lt"/>
                  <a:ea typeface="+mn-ea"/>
                  <a:cs typeface="+mn-ea"/>
                  <a:sym typeface="+mn-lt"/>
                </a:rPr>
                <a:t>财经</a:t>
              </a:r>
            </a:p>
          </p:txBody>
        </p:sp>
      </p:grpSp>
      <p:sp>
        <p:nvSpPr>
          <p:cNvPr id="551" name="Freeform 5"/>
          <p:cNvSpPr>
            <a:spLocks/>
          </p:cNvSpPr>
          <p:nvPr/>
        </p:nvSpPr>
        <p:spPr bwMode="auto">
          <a:xfrm>
            <a:off x="1857814" y="1837664"/>
            <a:ext cx="847041" cy="2726328"/>
          </a:xfrm>
          <a:custGeom>
            <a:avLst/>
            <a:gdLst/>
            <a:ahLst/>
            <a:cxnLst/>
            <a:rect l="l" t="t" r="r" b="b"/>
            <a:pathLst>
              <a:path w="931331" h="3822203">
                <a:moveTo>
                  <a:pt x="931331" y="0"/>
                </a:moveTo>
                <a:lnTo>
                  <a:pt x="931331" y="43438"/>
                </a:lnTo>
                <a:lnTo>
                  <a:pt x="929692" y="43241"/>
                </a:lnTo>
                <a:cubicBezTo>
                  <a:pt x="720560" y="43241"/>
                  <a:pt x="548753" y="233651"/>
                  <a:pt x="531759" y="477070"/>
                </a:cubicBezTo>
                <a:cubicBezTo>
                  <a:pt x="531001" y="481589"/>
                  <a:pt x="530505" y="486178"/>
                  <a:pt x="530592" y="490864"/>
                </a:cubicBezTo>
                <a:lnTo>
                  <a:pt x="527965" y="521911"/>
                </a:lnTo>
                <a:cubicBezTo>
                  <a:pt x="527965" y="524355"/>
                  <a:pt x="527981" y="526795"/>
                  <a:pt x="528584" y="529223"/>
                </a:cubicBezTo>
                <a:cubicBezTo>
                  <a:pt x="525896" y="549213"/>
                  <a:pt x="525319" y="570030"/>
                  <a:pt x="525319" y="591585"/>
                </a:cubicBezTo>
                <a:lnTo>
                  <a:pt x="525319" y="1420695"/>
                </a:lnTo>
                <a:cubicBezTo>
                  <a:pt x="525319" y="1644311"/>
                  <a:pt x="418363" y="1909396"/>
                  <a:pt x="152419" y="1909396"/>
                </a:cubicBezTo>
                <a:lnTo>
                  <a:pt x="152419" y="1917007"/>
                </a:lnTo>
                <a:cubicBezTo>
                  <a:pt x="411268" y="1917007"/>
                  <a:pt x="525319" y="2180779"/>
                  <a:pt x="525319" y="2401508"/>
                </a:cubicBezTo>
                <a:lnTo>
                  <a:pt x="525319" y="3229831"/>
                </a:lnTo>
                <a:lnTo>
                  <a:pt x="528395" y="3285086"/>
                </a:lnTo>
                <a:lnTo>
                  <a:pt x="527965" y="3290166"/>
                </a:lnTo>
                <a:cubicBezTo>
                  <a:pt x="527965" y="3298449"/>
                  <a:pt x="528142" y="3306682"/>
                  <a:pt x="530049" y="3314794"/>
                </a:cubicBezTo>
                <a:cubicBezTo>
                  <a:pt x="529872" y="3323297"/>
                  <a:pt x="530775" y="3331587"/>
                  <a:pt x="532157" y="3339708"/>
                </a:cubicBezTo>
                <a:cubicBezTo>
                  <a:pt x="550979" y="3580884"/>
                  <a:pt x="721914" y="3768836"/>
                  <a:pt x="929692" y="3768836"/>
                </a:cubicBezTo>
                <a:cubicBezTo>
                  <a:pt x="930239" y="3768836"/>
                  <a:pt x="930786" y="3768835"/>
                  <a:pt x="931331" y="3768639"/>
                </a:cubicBezTo>
                <a:lnTo>
                  <a:pt x="931331" y="3822203"/>
                </a:lnTo>
                <a:cubicBezTo>
                  <a:pt x="739757" y="3822203"/>
                  <a:pt x="598112" y="3773911"/>
                  <a:pt x="507975" y="3678638"/>
                </a:cubicBezTo>
                <a:cubicBezTo>
                  <a:pt x="417575" y="3582577"/>
                  <a:pt x="372901" y="3410141"/>
                  <a:pt x="372901" y="3162642"/>
                </a:cubicBezTo>
                <a:lnTo>
                  <a:pt x="372901" y="2435365"/>
                </a:lnTo>
                <a:cubicBezTo>
                  <a:pt x="372901" y="2299674"/>
                  <a:pt x="350301" y="2189965"/>
                  <a:pt x="304838" y="2105453"/>
                </a:cubicBezTo>
                <a:cubicBezTo>
                  <a:pt x="260163" y="2021204"/>
                  <a:pt x="158200" y="1972649"/>
                  <a:pt x="0" y="1961888"/>
                </a:cubicBezTo>
                <a:lnTo>
                  <a:pt x="0" y="1860316"/>
                </a:lnTo>
                <a:cubicBezTo>
                  <a:pt x="146638" y="1837744"/>
                  <a:pt x="245710" y="1792339"/>
                  <a:pt x="296166" y="1724624"/>
                </a:cubicBezTo>
                <a:cubicBezTo>
                  <a:pt x="347410" y="1657434"/>
                  <a:pt x="372901" y="1544052"/>
                  <a:pt x="372901" y="1386838"/>
                </a:cubicBezTo>
                <a:lnTo>
                  <a:pt x="372901" y="659562"/>
                </a:lnTo>
                <a:cubicBezTo>
                  <a:pt x="372901" y="411275"/>
                  <a:pt x="417575" y="239626"/>
                  <a:pt x="507975" y="143566"/>
                </a:cubicBezTo>
                <a:cubicBezTo>
                  <a:pt x="598112" y="47505"/>
                  <a:pt x="739757" y="0"/>
                  <a:pt x="931331" y="0"/>
                </a:cubicBezTo>
                <a:close/>
              </a:path>
            </a:pathLst>
          </a:custGeom>
          <a:gradFill flip="none" rotWithShape="1">
            <a:gsLst>
              <a:gs pos="0">
                <a:schemeClr val="bg1"/>
              </a:gs>
              <a:gs pos="100000">
                <a:schemeClr val="bg1">
                  <a:lumMod val="85000"/>
                </a:schemeClr>
              </a:gs>
            </a:gsLst>
            <a:lin ang="0" scaled="1"/>
            <a:tileRect/>
          </a:gradFill>
          <a:ln w="12700">
            <a:gradFill>
              <a:gsLst>
                <a:gs pos="0">
                  <a:schemeClr val="bg1"/>
                </a:gs>
                <a:gs pos="100000">
                  <a:schemeClr val="bg1">
                    <a:lumMod val="85000"/>
                  </a:schemeClr>
                </a:gs>
              </a:gsLst>
              <a:lin ang="5400000" scaled="0"/>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mn-lt"/>
              <a:ea typeface="+mn-ea"/>
            </a:endParaRPr>
          </a:p>
        </p:txBody>
      </p:sp>
      <p:sp>
        <p:nvSpPr>
          <p:cNvPr id="552" name="圆角矩形 551"/>
          <p:cNvSpPr/>
          <p:nvPr/>
        </p:nvSpPr>
        <p:spPr>
          <a:xfrm>
            <a:off x="3009942" y="1859202"/>
            <a:ext cx="3168352" cy="469958"/>
          </a:xfrm>
          <a:prstGeom prst="roundRect">
            <a:avLst/>
          </a:prstGeom>
          <a:solidFill>
            <a:schemeClr val="bg1"/>
          </a:solidFill>
          <a:ln w="6350">
            <a:solidFill>
              <a:schemeClr val="tx1">
                <a:lumMod val="50000"/>
                <a:lumOff val="50000"/>
              </a:schemeClr>
            </a:solidFill>
          </a:ln>
          <a:effectLst>
            <a:outerShdw blurRad="762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tx1"/>
              </a:solidFill>
              <a:effectLst>
                <a:outerShdw blurRad="431800" dist="419100" dir="8100000" algn="tr" rotWithShape="0">
                  <a:prstClr val="black">
                    <a:alpha val="40000"/>
                  </a:prstClr>
                </a:outerShdw>
              </a:effectLst>
              <a:ea typeface="微软雅黑" pitchFamily="34" charset="-122"/>
            </a:endParaRPr>
          </a:p>
        </p:txBody>
      </p:sp>
      <p:sp>
        <p:nvSpPr>
          <p:cNvPr id="553" name="圆角矩形 552"/>
          <p:cNvSpPr/>
          <p:nvPr/>
        </p:nvSpPr>
        <p:spPr>
          <a:xfrm>
            <a:off x="3009942" y="2417910"/>
            <a:ext cx="3168352" cy="469958"/>
          </a:xfrm>
          <a:prstGeom prst="roundRect">
            <a:avLst/>
          </a:prstGeom>
          <a:solidFill>
            <a:schemeClr val="bg1"/>
          </a:solidFill>
          <a:ln w="6350">
            <a:solidFill>
              <a:schemeClr val="tx1">
                <a:lumMod val="50000"/>
                <a:lumOff val="50000"/>
              </a:schemeClr>
            </a:solidFill>
          </a:ln>
          <a:effectLst>
            <a:outerShdw blurRad="762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tx1"/>
              </a:solidFill>
              <a:effectLst>
                <a:outerShdw blurRad="431800" dist="419100" dir="8100000" algn="tr" rotWithShape="0">
                  <a:prstClr val="black">
                    <a:alpha val="40000"/>
                  </a:prstClr>
                </a:outerShdw>
              </a:effectLst>
              <a:ea typeface="微软雅黑" pitchFamily="34" charset="-122"/>
            </a:endParaRPr>
          </a:p>
        </p:txBody>
      </p:sp>
      <p:sp>
        <p:nvSpPr>
          <p:cNvPr id="554" name="圆角矩形 553"/>
          <p:cNvSpPr/>
          <p:nvPr/>
        </p:nvSpPr>
        <p:spPr>
          <a:xfrm>
            <a:off x="3009942" y="2976618"/>
            <a:ext cx="3168352" cy="469958"/>
          </a:xfrm>
          <a:prstGeom prst="roundRect">
            <a:avLst/>
          </a:prstGeom>
          <a:solidFill>
            <a:schemeClr val="bg1"/>
          </a:solidFill>
          <a:ln w="6350">
            <a:solidFill>
              <a:schemeClr val="tx1">
                <a:lumMod val="50000"/>
                <a:lumOff val="50000"/>
              </a:schemeClr>
            </a:solidFill>
          </a:ln>
          <a:effectLst>
            <a:outerShdw blurRad="762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tx1"/>
              </a:solidFill>
              <a:effectLst>
                <a:outerShdw blurRad="431800" dist="419100" dir="8100000" algn="tr" rotWithShape="0">
                  <a:prstClr val="black">
                    <a:alpha val="40000"/>
                  </a:prstClr>
                </a:outerShdw>
              </a:effectLst>
              <a:ea typeface="微软雅黑" pitchFamily="34" charset="-122"/>
            </a:endParaRPr>
          </a:p>
        </p:txBody>
      </p:sp>
      <p:sp>
        <p:nvSpPr>
          <p:cNvPr id="555" name="圆角矩形 554"/>
          <p:cNvSpPr/>
          <p:nvPr/>
        </p:nvSpPr>
        <p:spPr>
          <a:xfrm>
            <a:off x="3009942" y="3535326"/>
            <a:ext cx="3168352" cy="469958"/>
          </a:xfrm>
          <a:prstGeom prst="roundRect">
            <a:avLst/>
          </a:prstGeom>
          <a:solidFill>
            <a:schemeClr val="bg1"/>
          </a:solidFill>
          <a:ln w="6350">
            <a:solidFill>
              <a:schemeClr val="tx1">
                <a:lumMod val="50000"/>
                <a:lumOff val="50000"/>
              </a:schemeClr>
            </a:solidFill>
          </a:ln>
          <a:effectLst>
            <a:outerShdw blurRad="762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tx1"/>
              </a:solidFill>
              <a:effectLst>
                <a:outerShdw blurRad="431800" dist="419100" dir="8100000" algn="tr" rotWithShape="0">
                  <a:prstClr val="black">
                    <a:alpha val="40000"/>
                  </a:prstClr>
                </a:outerShdw>
              </a:effectLst>
              <a:ea typeface="微软雅黑" pitchFamily="34" charset="-122"/>
            </a:endParaRPr>
          </a:p>
        </p:txBody>
      </p:sp>
      <p:sp>
        <p:nvSpPr>
          <p:cNvPr id="556" name="圆角矩形 555"/>
          <p:cNvSpPr/>
          <p:nvPr/>
        </p:nvSpPr>
        <p:spPr>
          <a:xfrm>
            <a:off x="3009942" y="4094034"/>
            <a:ext cx="3168352" cy="469958"/>
          </a:xfrm>
          <a:prstGeom prst="roundRect">
            <a:avLst/>
          </a:prstGeom>
          <a:solidFill>
            <a:schemeClr val="bg1"/>
          </a:solidFill>
          <a:ln w="6350">
            <a:solidFill>
              <a:schemeClr val="tx1">
                <a:lumMod val="50000"/>
                <a:lumOff val="50000"/>
              </a:schemeClr>
            </a:solidFill>
          </a:ln>
          <a:effectLst>
            <a:outerShdw blurRad="762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tx1"/>
              </a:solidFill>
              <a:effectLst>
                <a:outerShdw blurRad="431800" dist="419100" dir="8100000" algn="tr" rotWithShape="0">
                  <a:prstClr val="black">
                    <a:alpha val="40000"/>
                  </a:prstClr>
                </a:outerShdw>
              </a:effectLst>
              <a:ea typeface="微软雅黑" pitchFamily="34" charset="-122"/>
            </a:endParaRPr>
          </a:p>
        </p:txBody>
      </p:sp>
      <p:sp>
        <p:nvSpPr>
          <p:cNvPr id="557" name="TextBox 556"/>
          <p:cNvSpPr txBox="1"/>
          <p:nvPr/>
        </p:nvSpPr>
        <p:spPr>
          <a:xfrm>
            <a:off x="3360804" y="2017238"/>
            <a:ext cx="2313434" cy="161583"/>
          </a:xfrm>
          <a:prstGeom prst="rect">
            <a:avLst/>
          </a:prstGeom>
          <a:noFill/>
        </p:spPr>
        <p:txBody>
          <a:bodyPr wrap="square" lIns="0" tIns="0" rIns="0" bIns="0" rtlCol="0">
            <a:spAutoFit/>
          </a:bodyPr>
          <a:lstStyle>
            <a:defPPr>
              <a:defRPr lang="zh-CN"/>
            </a:defPPr>
            <a:lvl1pPr algn="just">
              <a:defRPr sz="1050">
                <a:latin typeface="微软雅黑" pitchFamily="34" charset="-122"/>
                <a:ea typeface="微软雅黑" pitchFamily="34" charset="-122"/>
              </a:defRPr>
            </a:lvl1pPr>
          </a:lstStyle>
          <a:p>
            <a:r>
              <a:rPr lang="zh-CN" altLang="en-US" dirty="0">
                <a:sym typeface="+mn-lt"/>
              </a:rPr>
              <a:t>单设备</a:t>
            </a:r>
            <a:r>
              <a:rPr lang="en-US" altLang="zh-CN" dirty="0">
                <a:sym typeface="+mn-lt"/>
              </a:rPr>
              <a:t>60G+</a:t>
            </a:r>
            <a:r>
              <a:rPr lang="zh-CN" altLang="en-US" dirty="0">
                <a:sym typeface="+mn-lt"/>
              </a:rPr>
              <a:t>的带宽</a:t>
            </a:r>
            <a:r>
              <a:rPr lang="en-US" altLang="zh-CN" dirty="0">
                <a:sym typeface="+mn-lt"/>
              </a:rPr>
              <a:t>0.72</a:t>
            </a:r>
            <a:r>
              <a:rPr lang="zh-CN" altLang="en-US" dirty="0">
                <a:sym typeface="+mn-lt"/>
              </a:rPr>
              <a:t>亿</a:t>
            </a:r>
            <a:r>
              <a:rPr lang="en-US" altLang="zh-CN" dirty="0">
                <a:sym typeface="+mn-lt"/>
              </a:rPr>
              <a:t>QPS</a:t>
            </a:r>
            <a:r>
              <a:rPr lang="zh-CN" altLang="en-US" dirty="0">
                <a:sym typeface="+mn-lt"/>
              </a:rPr>
              <a:t>能力</a:t>
            </a:r>
            <a:endParaRPr lang="zh-CN" altLang="zh-CN" dirty="0">
              <a:sym typeface="+mn-lt"/>
            </a:endParaRPr>
          </a:p>
        </p:txBody>
      </p:sp>
      <p:sp>
        <p:nvSpPr>
          <p:cNvPr id="558" name="TextBox 557"/>
          <p:cNvSpPr txBox="1"/>
          <p:nvPr/>
        </p:nvSpPr>
        <p:spPr>
          <a:xfrm>
            <a:off x="3360804" y="2575946"/>
            <a:ext cx="2313434" cy="161583"/>
          </a:xfrm>
          <a:prstGeom prst="rect">
            <a:avLst/>
          </a:prstGeom>
          <a:noFill/>
        </p:spPr>
        <p:txBody>
          <a:bodyPr wrap="square" lIns="0" tIns="0" rIns="0" bIns="0" rtlCol="0">
            <a:spAutoFit/>
          </a:bodyPr>
          <a:lstStyle/>
          <a:p>
            <a:pPr algn="just"/>
            <a:r>
              <a:rPr lang="zh-CN" altLang="en-US" sz="1050" dirty="0">
                <a:latin typeface="微软雅黑" pitchFamily="34" charset="-122"/>
                <a:ea typeface="微软雅黑" pitchFamily="34" charset="-122"/>
              </a:rPr>
              <a:t>多层次，分布式部署的综合防御网络</a:t>
            </a:r>
            <a:endParaRPr lang="en-US" altLang="zh-CN" sz="1050" dirty="0">
              <a:latin typeface="微软雅黑" pitchFamily="34" charset="-122"/>
              <a:ea typeface="微软雅黑" pitchFamily="34" charset="-122"/>
            </a:endParaRPr>
          </a:p>
        </p:txBody>
      </p:sp>
      <p:sp>
        <p:nvSpPr>
          <p:cNvPr id="559" name="TextBox 558"/>
          <p:cNvSpPr txBox="1"/>
          <p:nvPr/>
        </p:nvSpPr>
        <p:spPr>
          <a:xfrm>
            <a:off x="3360804" y="3134654"/>
            <a:ext cx="2313434" cy="161583"/>
          </a:xfrm>
          <a:prstGeom prst="rect">
            <a:avLst/>
          </a:prstGeom>
          <a:noFill/>
        </p:spPr>
        <p:txBody>
          <a:bodyPr wrap="square" lIns="0" tIns="0" rIns="0" bIns="0" rtlCol="0">
            <a:spAutoFit/>
          </a:bodyPr>
          <a:lstStyle/>
          <a:p>
            <a:pPr algn="just"/>
            <a:r>
              <a:rPr lang="zh-CN" altLang="en-US" sz="1050" dirty="0">
                <a:latin typeface="微软雅黑" pitchFamily="34" charset="-122"/>
                <a:ea typeface="微软雅黑" pitchFamily="34" charset="-122"/>
              </a:rPr>
              <a:t>基于</a:t>
            </a:r>
            <a:r>
              <a:rPr lang="en-US" altLang="zh-CN" sz="1050" dirty="0">
                <a:latin typeface="微软雅黑" pitchFamily="34" charset="-122"/>
                <a:ea typeface="微软雅黑" pitchFamily="34" charset="-122"/>
              </a:rPr>
              <a:t>AI</a:t>
            </a:r>
            <a:r>
              <a:rPr lang="zh-CN" altLang="en-US" sz="1050" dirty="0">
                <a:latin typeface="微软雅黑" pitchFamily="34" charset="-122"/>
                <a:ea typeface="微软雅黑" pitchFamily="34" charset="-122"/>
              </a:rPr>
              <a:t>学习</a:t>
            </a:r>
            <a:r>
              <a:rPr lang="zh-CN" altLang="en-US" sz="1050" dirty="0" smtClean="0">
                <a:latin typeface="微软雅黑" pitchFamily="34" charset="-122"/>
                <a:ea typeface="微软雅黑" pitchFamily="34" charset="-122"/>
              </a:rPr>
              <a:t>的属性数据</a:t>
            </a:r>
            <a:r>
              <a:rPr lang="zh-CN" altLang="en-US" sz="1050" dirty="0">
                <a:latin typeface="微软雅黑" pitchFamily="34" charset="-122"/>
                <a:ea typeface="微软雅黑" pitchFamily="34" charset="-122"/>
              </a:rPr>
              <a:t>库</a:t>
            </a:r>
          </a:p>
        </p:txBody>
      </p:sp>
      <p:sp>
        <p:nvSpPr>
          <p:cNvPr id="560" name="TextBox 559"/>
          <p:cNvSpPr txBox="1"/>
          <p:nvPr/>
        </p:nvSpPr>
        <p:spPr>
          <a:xfrm>
            <a:off x="3360804" y="3693362"/>
            <a:ext cx="2313434" cy="161583"/>
          </a:xfrm>
          <a:prstGeom prst="rect">
            <a:avLst/>
          </a:prstGeom>
          <a:noFill/>
        </p:spPr>
        <p:txBody>
          <a:bodyPr wrap="square" lIns="0" tIns="0" rIns="0" bIns="0" rtlCol="0">
            <a:spAutoFit/>
          </a:bodyPr>
          <a:lstStyle/>
          <a:p>
            <a:pPr algn="just"/>
            <a:r>
              <a:rPr lang="zh-CN" altLang="en-US" sz="1050" dirty="0">
                <a:latin typeface="微软雅黑" pitchFamily="34" charset="-122"/>
                <a:ea typeface="微软雅黑" pitchFamily="34" charset="-122"/>
              </a:rPr>
              <a:t>基于</a:t>
            </a:r>
            <a:r>
              <a:rPr lang="en-US" altLang="zh-CN" sz="1050" dirty="0">
                <a:latin typeface="微软雅黑" pitchFamily="34" charset="-122"/>
                <a:ea typeface="微软雅黑" pitchFamily="34" charset="-122"/>
              </a:rPr>
              <a:t>AI</a:t>
            </a:r>
            <a:r>
              <a:rPr lang="zh-CN" altLang="en-US" sz="1050" dirty="0">
                <a:latin typeface="微软雅黑" pitchFamily="34" charset="-122"/>
                <a:ea typeface="微软雅黑" pitchFamily="34" charset="-122"/>
              </a:rPr>
              <a:t>预测的多层次判据</a:t>
            </a:r>
          </a:p>
        </p:txBody>
      </p:sp>
      <p:sp>
        <p:nvSpPr>
          <p:cNvPr id="561" name="TextBox 560"/>
          <p:cNvSpPr txBox="1"/>
          <p:nvPr/>
        </p:nvSpPr>
        <p:spPr>
          <a:xfrm>
            <a:off x="3360804" y="4252070"/>
            <a:ext cx="2313434" cy="161583"/>
          </a:xfrm>
          <a:prstGeom prst="rect">
            <a:avLst/>
          </a:prstGeom>
          <a:noFill/>
        </p:spPr>
        <p:txBody>
          <a:bodyPr wrap="square" lIns="0" tIns="0" rIns="0" bIns="0" rtlCol="0">
            <a:spAutoFit/>
          </a:bodyPr>
          <a:lstStyle/>
          <a:p>
            <a:pPr algn="just"/>
            <a:r>
              <a:rPr lang="zh-CN" altLang="en-US" sz="1050" dirty="0">
                <a:latin typeface="微软雅黑" pitchFamily="34" charset="-122"/>
                <a:ea typeface="微软雅黑" pitchFamily="34" charset="-122"/>
              </a:rPr>
              <a:t>基于体验优先的预编译</a:t>
            </a:r>
            <a:r>
              <a:rPr lang="zh-CN" altLang="en-US" sz="1050" dirty="0" smtClean="0">
                <a:latin typeface="微软雅黑" pitchFamily="34" charset="-122"/>
                <a:ea typeface="微软雅黑" pitchFamily="34" charset="-122"/>
              </a:rPr>
              <a:t>多维算法</a:t>
            </a:r>
            <a:endParaRPr lang="zh-CN" altLang="en-US" sz="1050" dirty="0">
              <a:latin typeface="微软雅黑" pitchFamily="34" charset="-122"/>
              <a:ea typeface="微软雅黑" pitchFamily="34" charset="-122"/>
            </a:endParaRPr>
          </a:p>
        </p:txBody>
      </p:sp>
      <p:grpSp>
        <p:nvGrpSpPr>
          <p:cNvPr id="562" name="组合 561"/>
          <p:cNvGrpSpPr/>
          <p:nvPr/>
        </p:nvGrpSpPr>
        <p:grpSpPr>
          <a:xfrm>
            <a:off x="196046" y="2357678"/>
            <a:ext cx="1589760" cy="1589756"/>
            <a:chOff x="304800" y="673100"/>
            <a:chExt cx="4000500" cy="4000500"/>
          </a:xfrm>
          <a:effectLst>
            <a:outerShdw blurRad="444500" dist="254000" dir="8100000" algn="tr" rotWithShape="0">
              <a:prstClr val="black">
                <a:alpha val="50000"/>
              </a:prstClr>
            </a:outerShdw>
          </a:effectLst>
        </p:grpSpPr>
        <p:sp>
          <p:nvSpPr>
            <p:cNvPr id="563" name="同心圆 56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4" name="椭圆 56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5" name="TextBox 564"/>
          <p:cNvSpPr txBox="1"/>
          <p:nvPr/>
        </p:nvSpPr>
        <p:spPr>
          <a:xfrm>
            <a:off x="268054" y="2667134"/>
            <a:ext cx="1440160" cy="984885"/>
          </a:xfrm>
          <a:prstGeom prst="rect">
            <a:avLst/>
          </a:prstGeom>
          <a:noFill/>
        </p:spPr>
        <p:txBody>
          <a:bodyPr wrap="square" lIns="0" tIns="0" rIns="0" bIns="0" rtlCol="0">
            <a:spAutoFit/>
          </a:bodyPr>
          <a:lstStyle/>
          <a:p>
            <a:pPr algn="ctr"/>
            <a:r>
              <a:rPr lang="en-US" altLang="zh-CN" sz="3200" b="1" dirty="0" smtClean="0">
                <a:solidFill>
                  <a:schemeClr val="accent1"/>
                </a:solidFill>
                <a:latin typeface="微软雅黑" pitchFamily="34" charset="-122"/>
                <a:ea typeface="微软雅黑" pitchFamily="34" charset="-122"/>
              </a:rPr>
              <a:t>AI</a:t>
            </a:r>
          </a:p>
          <a:p>
            <a:pPr algn="ctr"/>
            <a:r>
              <a:rPr lang="en-US" altLang="zh-CN" sz="3200" b="1" dirty="0">
                <a:solidFill>
                  <a:schemeClr val="accent1"/>
                </a:solidFill>
                <a:latin typeface="微软雅黑" pitchFamily="34" charset="-122"/>
                <a:ea typeface="微软雅黑" pitchFamily="34" charset="-122"/>
              </a:rPr>
              <a:t>DNS</a:t>
            </a:r>
            <a:endParaRPr lang="zh-CN" altLang="en-US" sz="3200" b="1" dirty="0">
              <a:solidFill>
                <a:schemeClr val="accent1"/>
              </a:solidFill>
              <a:latin typeface="微软雅黑" pitchFamily="34" charset="-122"/>
              <a:ea typeface="微软雅黑" pitchFamily="34" charset="-122"/>
            </a:endParaRPr>
          </a:p>
        </p:txBody>
      </p:sp>
    </p:spTree>
    <p:extLst>
      <p:ext uri="{BB962C8B-B14F-4D97-AF65-F5344CB8AC3E}">
        <p14:creationId xmlns:p14="http://schemas.microsoft.com/office/powerpoint/2010/main" val="1720050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afterEffect">
                                  <p:stCondLst>
                                    <p:cond delay="0"/>
                                  </p:stCondLst>
                                  <p:childTnLst>
                                    <p:set>
                                      <p:cBhvr>
                                        <p:cTn id="6" dur="1" fill="hold">
                                          <p:stCondLst>
                                            <p:cond delay="0"/>
                                          </p:stCondLst>
                                        </p:cTn>
                                        <p:tgtEl>
                                          <p:spTgt spid="562"/>
                                        </p:tgtEl>
                                        <p:attrNameLst>
                                          <p:attrName>style.visibility</p:attrName>
                                        </p:attrNameLst>
                                      </p:cBhvr>
                                      <p:to>
                                        <p:strVal val="visible"/>
                                      </p:to>
                                    </p:set>
                                    <p:anim calcmode="lin" valueType="num">
                                      <p:cBhvr>
                                        <p:cTn id="7" dur="500" fill="hold"/>
                                        <p:tgtEl>
                                          <p:spTgt spid="562"/>
                                        </p:tgtEl>
                                        <p:attrNameLst>
                                          <p:attrName>ppt_w</p:attrName>
                                        </p:attrNameLst>
                                      </p:cBhvr>
                                      <p:tavLst>
                                        <p:tav tm="0">
                                          <p:val>
                                            <p:fltVal val="0"/>
                                          </p:val>
                                        </p:tav>
                                        <p:tav tm="100000">
                                          <p:val>
                                            <p:strVal val="#ppt_w"/>
                                          </p:val>
                                        </p:tav>
                                      </p:tavLst>
                                    </p:anim>
                                    <p:anim calcmode="lin" valueType="num">
                                      <p:cBhvr>
                                        <p:cTn id="8" dur="500" fill="hold"/>
                                        <p:tgtEl>
                                          <p:spTgt spid="562"/>
                                        </p:tgtEl>
                                        <p:attrNameLst>
                                          <p:attrName>ppt_h</p:attrName>
                                        </p:attrNameLst>
                                      </p:cBhvr>
                                      <p:tavLst>
                                        <p:tav tm="0">
                                          <p:val>
                                            <p:fltVal val="0"/>
                                          </p:val>
                                        </p:tav>
                                        <p:tav tm="100000">
                                          <p:val>
                                            <p:strVal val="#ppt_h"/>
                                          </p:val>
                                        </p:tav>
                                      </p:tavLst>
                                    </p:anim>
                                    <p:animEffect transition="in" filter="fade">
                                      <p:cBhvr>
                                        <p:cTn id="9" dur="500"/>
                                        <p:tgtEl>
                                          <p:spTgt spid="562"/>
                                        </p:tgtEl>
                                      </p:cBhvr>
                                    </p:animEffect>
                                    <p:anim calcmode="lin" valueType="num">
                                      <p:cBhvr>
                                        <p:cTn id="10" dur="500" fill="hold"/>
                                        <p:tgtEl>
                                          <p:spTgt spid="562"/>
                                        </p:tgtEl>
                                        <p:attrNameLst>
                                          <p:attrName>ppt_x</p:attrName>
                                        </p:attrNameLst>
                                      </p:cBhvr>
                                      <p:tavLst>
                                        <p:tav tm="0">
                                          <p:val>
                                            <p:fltVal val="0.5"/>
                                          </p:val>
                                        </p:tav>
                                        <p:tav tm="100000">
                                          <p:val>
                                            <p:strVal val="#ppt_x"/>
                                          </p:val>
                                        </p:tav>
                                      </p:tavLst>
                                    </p:anim>
                                    <p:anim calcmode="lin" valueType="num">
                                      <p:cBhvr>
                                        <p:cTn id="11" dur="500" fill="hold"/>
                                        <p:tgtEl>
                                          <p:spTgt spid="562"/>
                                        </p:tgtEl>
                                        <p:attrNameLst>
                                          <p:attrName>ppt_y</p:attrName>
                                        </p:attrNameLst>
                                      </p:cBhvr>
                                      <p:tavLst>
                                        <p:tav tm="0">
                                          <p:val>
                                            <p:fltVal val="0.5"/>
                                          </p:val>
                                        </p:tav>
                                        <p:tav tm="100000">
                                          <p:val>
                                            <p:strVal val="#ppt_y"/>
                                          </p:val>
                                        </p:tav>
                                      </p:tavLst>
                                    </p:anim>
                                  </p:childTnLst>
                                </p:cTn>
                              </p:par>
                            </p:childTnLst>
                          </p:cTn>
                        </p:par>
                        <p:par>
                          <p:cTn id="12" fill="hold">
                            <p:stCondLst>
                              <p:cond delay="500"/>
                            </p:stCondLst>
                            <p:childTnLst>
                              <p:par>
                                <p:cTn id="13" presetID="42" presetClass="entr" presetSubtype="0" fill="hold" grpId="0" nodeType="afterEffect">
                                  <p:stCondLst>
                                    <p:cond delay="0"/>
                                  </p:stCondLst>
                                  <p:childTnLst>
                                    <p:set>
                                      <p:cBhvr>
                                        <p:cTn id="14" dur="1" fill="hold">
                                          <p:stCondLst>
                                            <p:cond delay="0"/>
                                          </p:stCondLst>
                                        </p:cTn>
                                        <p:tgtEl>
                                          <p:spTgt spid="565"/>
                                        </p:tgtEl>
                                        <p:attrNameLst>
                                          <p:attrName>style.visibility</p:attrName>
                                        </p:attrNameLst>
                                      </p:cBhvr>
                                      <p:to>
                                        <p:strVal val="visible"/>
                                      </p:to>
                                    </p:set>
                                    <p:animEffect transition="in" filter="fade">
                                      <p:cBhvr>
                                        <p:cTn id="15" dur="500"/>
                                        <p:tgtEl>
                                          <p:spTgt spid="565"/>
                                        </p:tgtEl>
                                      </p:cBhvr>
                                    </p:animEffect>
                                    <p:anim calcmode="lin" valueType="num">
                                      <p:cBhvr>
                                        <p:cTn id="16" dur="500" fill="hold"/>
                                        <p:tgtEl>
                                          <p:spTgt spid="565"/>
                                        </p:tgtEl>
                                        <p:attrNameLst>
                                          <p:attrName>ppt_x</p:attrName>
                                        </p:attrNameLst>
                                      </p:cBhvr>
                                      <p:tavLst>
                                        <p:tav tm="0">
                                          <p:val>
                                            <p:strVal val="#ppt_x"/>
                                          </p:val>
                                        </p:tav>
                                        <p:tav tm="100000">
                                          <p:val>
                                            <p:strVal val="#ppt_x"/>
                                          </p:val>
                                        </p:tav>
                                      </p:tavLst>
                                    </p:anim>
                                    <p:anim calcmode="lin" valueType="num">
                                      <p:cBhvr>
                                        <p:cTn id="17" dur="500" fill="hold"/>
                                        <p:tgtEl>
                                          <p:spTgt spid="565"/>
                                        </p:tgtEl>
                                        <p:attrNameLst>
                                          <p:attrName>ppt_y</p:attrName>
                                        </p:attrNameLst>
                                      </p:cBhvr>
                                      <p:tavLst>
                                        <p:tav tm="0">
                                          <p:val>
                                            <p:strVal val="#ppt_y+.1"/>
                                          </p:val>
                                        </p:tav>
                                        <p:tav tm="100000">
                                          <p:val>
                                            <p:strVal val="#ppt_y"/>
                                          </p:val>
                                        </p:tav>
                                      </p:tavLst>
                                    </p:anim>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551"/>
                                        </p:tgtEl>
                                        <p:attrNameLst>
                                          <p:attrName>style.visibility</p:attrName>
                                        </p:attrNameLst>
                                      </p:cBhvr>
                                      <p:to>
                                        <p:strVal val="visible"/>
                                      </p:to>
                                    </p:set>
                                    <p:animEffect transition="in" filter="wipe(left)">
                                      <p:cBhvr>
                                        <p:cTn id="21" dur="500"/>
                                        <p:tgtEl>
                                          <p:spTgt spid="551"/>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557"/>
                                        </p:tgtEl>
                                        <p:attrNameLst>
                                          <p:attrName>style.visibility</p:attrName>
                                        </p:attrNameLst>
                                      </p:cBhvr>
                                      <p:to>
                                        <p:strVal val="visible"/>
                                      </p:to>
                                    </p:set>
                                    <p:animEffect transition="in" filter="wipe(left)">
                                      <p:cBhvr>
                                        <p:cTn id="25" dur="300"/>
                                        <p:tgtEl>
                                          <p:spTgt spid="557"/>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552"/>
                                        </p:tgtEl>
                                        <p:attrNameLst>
                                          <p:attrName>style.visibility</p:attrName>
                                        </p:attrNameLst>
                                      </p:cBhvr>
                                      <p:to>
                                        <p:strVal val="visible"/>
                                      </p:to>
                                    </p:set>
                                    <p:animEffect transition="in" filter="wipe(left)">
                                      <p:cBhvr>
                                        <p:cTn id="28" dur="300"/>
                                        <p:tgtEl>
                                          <p:spTgt spid="552"/>
                                        </p:tgtEl>
                                      </p:cBhvr>
                                    </p:animEffect>
                                  </p:childTnLst>
                                </p:cTn>
                              </p:par>
                            </p:childTnLst>
                          </p:cTn>
                        </p:par>
                        <p:par>
                          <p:cTn id="29" fill="hold">
                            <p:stCondLst>
                              <p:cond delay="1800"/>
                            </p:stCondLst>
                            <p:childTnLst>
                              <p:par>
                                <p:cTn id="30" presetID="22" presetClass="entr" presetSubtype="8" fill="hold" grpId="0" nodeType="afterEffect">
                                  <p:stCondLst>
                                    <p:cond delay="0"/>
                                  </p:stCondLst>
                                  <p:childTnLst>
                                    <p:set>
                                      <p:cBhvr>
                                        <p:cTn id="31" dur="1" fill="hold">
                                          <p:stCondLst>
                                            <p:cond delay="0"/>
                                          </p:stCondLst>
                                        </p:cTn>
                                        <p:tgtEl>
                                          <p:spTgt spid="558"/>
                                        </p:tgtEl>
                                        <p:attrNameLst>
                                          <p:attrName>style.visibility</p:attrName>
                                        </p:attrNameLst>
                                      </p:cBhvr>
                                      <p:to>
                                        <p:strVal val="visible"/>
                                      </p:to>
                                    </p:set>
                                    <p:animEffect transition="in" filter="wipe(left)">
                                      <p:cBhvr>
                                        <p:cTn id="32" dur="300"/>
                                        <p:tgtEl>
                                          <p:spTgt spid="558"/>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553"/>
                                        </p:tgtEl>
                                        <p:attrNameLst>
                                          <p:attrName>style.visibility</p:attrName>
                                        </p:attrNameLst>
                                      </p:cBhvr>
                                      <p:to>
                                        <p:strVal val="visible"/>
                                      </p:to>
                                    </p:set>
                                    <p:animEffect transition="in" filter="wipe(left)">
                                      <p:cBhvr>
                                        <p:cTn id="35" dur="300"/>
                                        <p:tgtEl>
                                          <p:spTgt spid="553"/>
                                        </p:tgtEl>
                                      </p:cBhvr>
                                    </p:animEffect>
                                  </p:childTnLst>
                                </p:cTn>
                              </p:par>
                            </p:childTnLst>
                          </p:cTn>
                        </p:par>
                        <p:par>
                          <p:cTn id="36" fill="hold">
                            <p:stCondLst>
                              <p:cond delay="2100"/>
                            </p:stCondLst>
                            <p:childTnLst>
                              <p:par>
                                <p:cTn id="37" presetID="22" presetClass="entr" presetSubtype="8" fill="hold" grpId="0" nodeType="afterEffect">
                                  <p:stCondLst>
                                    <p:cond delay="0"/>
                                  </p:stCondLst>
                                  <p:childTnLst>
                                    <p:set>
                                      <p:cBhvr>
                                        <p:cTn id="38" dur="1" fill="hold">
                                          <p:stCondLst>
                                            <p:cond delay="0"/>
                                          </p:stCondLst>
                                        </p:cTn>
                                        <p:tgtEl>
                                          <p:spTgt spid="559"/>
                                        </p:tgtEl>
                                        <p:attrNameLst>
                                          <p:attrName>style.visibility</p:attrName>
                                        </p:attrNameLst>
                                      </p:cBhvr>
                                      <p:to>
                                        <p:strVal val="visible"/>
                                      </p:to>
                                    </p:set>
                                    <p:animEffect transition="in" filter="wipe(left)">
                                      <p:cBhvr>
                                        <p:cTn id="39" dur="300"/>
                                        <p:tgtEl>
                                          <p:spTgt spid="559"/>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554"/>
                                        </p:tgtEl>
                                        <p:attrNameLst>
                                          <p:attrName>style.visibility</p:attrName>
                                        </p:attrNameLst>
                                      </p:cBhvr>
                                      <p:to>
                                        <p:strVal val="visible"/>
                                      </p:to>
                                    </p:set>
                                    <p:animEffect transition="in" filter="wipe(left)">
                                      <p:cBhvr>
                                        <p:cTn id="42" dur="300"/>
                                        <p:tgtEl>
                                          <p:spTgt spid="554"/>
                                        </p:tgtEl>
                                      </p:cBhvr>
                                    </p:animEffect>
                                  </p:childTnLst>
                                </p:cTn>
                              </p:par>
                            </p:childTnLst>
                          </p:cTn>
                        </p:par>
                        <p:par>
                          <p:cTn id="43" fill="hold">
                            <p:stCondLst>
                              <p:cond delay="2400"/>
                            </p:stCondLst>
                            <p:childTnLst>
                              <p:par>
                                <p:cTn id="44" presetID="22" presetClass="entr" presetSubtype="8" fill="hold" grpId="0" nodeType="afterEffect">
                                  <p:stCondLst>
                                    <p:cond delay="0"/>
                                  </p:stCondLst>
                                  <p:childTnLst>
                                    <p:set>
                                      <p:cBhvr>
                                        <p:cTn id="45" dur="1" fill="hold">
                                          <p:stCondLst>
                                            <p:cond delay="0"/>
                                          </p:stCondLst>
                                        </p:cTn>
                                        <p:tgtEl>
                                          <p:spTgt spid="560"/>
                                        </p:tgtEl>
                                        <p:attrNameLst>
                                          <p:attrName>style.visibility</p:attrName>
                                        </p:attrNameLst>
                                      </p:cBhvr>
                                      <p:to>
                                        <p:strVal val="visible"/>
                                      </p:to>
                                    </p:set>
                                    <p:animEffect transition="in" filter="wipe(left)">
                                      <p:cBhvr>
                                        <p:cTn id="46" dur="300"/>
                                        <p:tgtEl>
                                          <p:spTgt spid="560"/>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555"/>
                                        </p:tgtEl>
                                        <p:attrNameLst>
                                          <p:attrName>style.visibility</p:attrName>
                                        </p:attrNameLst>
                                      </p:cBhvr>
                                      <p:to>
                                        <p:strVal val="visible"/>
                                      </p:to>
                                    </p:set>
                                    <p:animEffect transition="in" filter="wipe(left)">
                                      <p:cBhvr>
                                        <p:cTn id="49" dur="300"/>
                                        <p:tgtEl>
                                          <p:spTgt spid="555"/>
                                        </p:tgtEl>
                                      </p:cBhvr>
                                    </p:animEffect>
                                  </p:childTnLst>
                                </p:cTn>
                              </p:par>
                            </p:childTnLst>
                          </p:cTn>
                        </p:par>
                        <p:par>
                          <p:cTn id="50" fill="hold">
                            <p:stCondLst>
                              <p:cond delay="2700"/>
                            </p:stCondLst>
                            <p:childTnLst>
                              <p:par>
                                <p:cTn id="51" presetID="22" presetClass="entr" presetSubtype="8" fill="hold" grpId="0" nodeType="afterEffect">
                                  <p:stCondLst>
                                    <p:cond delay="0"/>
                                  </p:stCondLst>
                                  <p:childTnLst>
                                    <p:set>
                                      <p:cBhvr>
                                        <p:cTn id="52" dur="1" fill="hold">
                                          <p:stCondLst>
                                            <p:cond delay="0"/>
                                          </p:stCondLst>
                                        </p:cTn>
                                        <p:tgtEl>
                                          <p:spTgt spid="561"/>
                                        </p:tgtEl>
                                        <p:attrNameLst>
                                          <p:attrName>style.visibility</p:attrName>
                                        </p:attrNameLst>
                                      </p:cBhvr>
                                      <p:to>
                                        <p:strVal val="visible"/>
                                      </p:to>
                                    </p:set>
                                    <p:animEffect transition="in" filter="wipe(left)">
                                      <p:cBhvr>
                                        <p:cTn id="53" dur="300"/>
                                        <p:tgtEl>
                                          <p:spTgt spid="561"/>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556"/>
                                        </p:tgtEl>
                                        <p:attrNameLst>
                                          <p:attrName>style.visibility</p:attrName>
                                        </p:attrNameLst>
                                      </p:cBhvr>
                                      <p:to>
                                        <p:strVal val="visible"/>
                                      </p:to>
                                    </p:set>
                                    <p:animEffect transition="in" filter="wipe(left)">
                                      <p:cBhvr>
                                        <p:cTn id="56" dur="300"/>
                                        <p:tgtEl>
                                          <p:spTgt spid="5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1" grpId="0" animBg="1"/>
      <p:bldP spid="552" grpId="0" animBg="1"/>
      <p:bldP spid="553" grpId="0" animBg="1"/>
      <p:bldP spid="554" grpId="0" animBg="1"/>
      <p:bldP spid="555" grpId="0" animBg="1"/>
      <p:bldP spid="556" grpId="0" animBg="1"/>
      <p:bldP spid="557" grpId="0"/>
      <p:bldP spid="558" grpId="0"/>
      <p:bldP spid="559" grpId="0"/>
      <p:bldP spid="560" grpId="0"/>
      <p:bldP spid="561" grpId="0"/>
      <p:bldP spid="56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83" name="组合 1"/>
          <p:cNvGrpSpPr>
            <a:grpSpLocks/>
          </p:cNvGrpSpPr>
          <p:nvPr/>
        </p:nvGrpSpPr>
        <p:grpSpPr bwMode="auto">
          <a:xfrm>
            <a:off x="862894" y="486330"/>
            <a:ext cx="2700162" cy="369333"/>
            <a:chOff x="1134706" y="682724"/>
            <a:chExt cx="2700509" cy="368824"/>
          </a:xfrm>
        </p:grpSpPr>
        <p:sp>
          <p:nvSpPr>
            <p:cNvPr id="284" name="矩形 283"/>
            <p:cNvSpPr/>
            <p:nvPr/>
          </p:nvSpPr>
          <p:spPr>
            <a:xfrm>
              <a:off x="1838900" y="682724"/>
              <a:ext cx="1996315" cy="368824"/>
            </a:xfrm>
            <a:prstGeom prst="rect">
              <a:avLst/>
            </a:prstGeom>
          </p:spPr>
          <p:txBody>
            <a:bodyPr wrap="none">
              <a:spAutoFit/>
            </a:bodyPr>
            <a:lstStyle/>
            <a:p>
              <a:pPr fontAlgn="base">
                <a:spcBef>
                  <a:spcPct val="0"/>
                </a:spcBef>
                <a:spcAft>
                  <a:spcPct val="0"/>
                </a:spcAft>
                <a:defRPr/>
              </a:pPr>
              <a:r>
                <a:rPr lang="en-US" altLang="zh-CN" noProof="1">
                  <a:ln w="12700">
                    <a:solidFill>
                      <a:prstClr val="white"/>
                    </a:solidFill>
                  </a:ln>
                  <a:solidFill>
                    <a:prstClr val="white"/>
                  </a:solidFill>
                  <a:latin typeface="微软雅黑" panose="020B0503020204020204" charset="-122"/>
                  <a:ea typeface="微软雅黑" panose="020B0503020204020204" charset="-122"/>
                  <a:cs typeface="+mn-ea"/>
                </a:rPr>
                <a:t>Dns</a:t>
              </a:r>
              <a:r>
                <a:rPr lang="zh-CN" altLang="en-US" noProof="1">
                  <a:ln w="12700">
                    <a:solidFill>
                      <a:prstClr val="white"/>
                    </a:solidFill>
                  </a:ln>
                  <a:solidFill>
                    <a:prstClr val="white"/>
                  </a:solidFill>
                  <a:latin typeface="微软雅黑" panose="020B0503020204020204" charset="-122"/>
                  <a:ea typeface="微软雅黑" panose="020B0503020204020204" charset="-122"/>
                  <a:cs typeface="+mn-ea"/>
                </a:rPr>
                <a:t>攻击从未远离</a:t>
              </a:r>
            </a:p>
          </p:txBody>
        </p:sp>
        <p:sp>
          <p:nvSpPr>
            <p:cNvPr id="285" name="椭圆 284"/>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defRPr/>
              </a:pPr>
              <a:endParaRPr lang="zh-CN" altLang="en-US" noProof="1">
                <a:solidFill>
                  <a:prstClr val="white"/>
                </a:solidFill>
              </a:endParaRPr>
            </a:p>
          </p:txBody>
        </p:sp>
      </p:grpSp>
      <p:grpSp>
        <p:nvGrpSpPr>
          <p:cNvPr id="286" name="组合 366"/>
          <p:cNvGrpSpPr>
            <a:grpSpLocks/>
          </p:cNvGrpSpPr>
          <p:nvPr/>
        </p:nvGrpSpPr>
        <p:grpSpPr bwMode="auto">
          <a:xfrm>
            <a:off x="328611" y="1524592"/>
            <a:ext cx="11566825" cy="4793540"/>
            <a:chOff x="-15718" y="1382711"/>
            <a:chExt cx="10672977" cy="5114817"/>
          </a:xfrm>
        </p:grpSpPr>
        <p:sp>
          <p:nvSpPr>
            <p:cNvPr id="287" name="圆角右箭头 286"/>
            <p:cNvSpPr/>
            <p:nvPr/>
          </p:nvSpPr>
          <p:spPr>
            <a:xfrm rot="16200000" flipH="1" flipV="1">
              <a:off x="4057993" y="-354262"/>
              <a:ext cx="1512164" cy="9625301"/>
            </a:xfrm>
            <a:prstGeom prst="bentArrow">
              <a:avLst>
                <a:gd name="adj1" fmla="val 25820"/>
                <a:gd name="adj2" fmla="val 25000"/>
                <a:gd name="adj3" fmla="val 25000"/>
                <a:gd name="adj4" fmla="val 43750"/>
              </a:avLst>
            </a:prstGeom>
            <a:solidFill>
              <a:schemeClr val="accent1"/>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kumimoji="1" lang="zh-CN" altLang="en-US" sz="2700">
                <a:solidFill>
                  <a:prstClr val="black"/>
                </a:solidFill>
              </a:endParaRPr>
            </a:p>
          </p:txBody>
        </p:sp>
        <p:sp>
          <p:nvSpPr>
            <p:cNvPr id="288" name="圆角右箭头 287"/>
            <p:cNvSpPr/>
            <p:nvPr/>
          </p:nvSpPr>
          <p:spPr>
            <a:xfrm rot="5400000" flipH="1">
              <a:off x="3437959" y="-847579"/>
              <a:ext cx="1512164" cy="8385231"/>
            </a:xfrm>
            <a:prstGeom prst="bentArrow">
              <a:avLst>
                <a:gd name="adj1" fmla="val 25820"/>
                <a:gd name="adj2" fmla="val 25000"/>
                <a:gd name="adj3" fmla="val 25000"/>
                <a:gd name="adj4" fmla="val 43750"/>
              </a:avLst>
            </a:prstGeom>
            <a:solidFill>
              <a:schemeClr val="accent5"/>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kumimoji="1" lang="zh-CN" altLang="en-US" sz="2700">
                <a:solidFill>
                  <a:prstClr val="black"/>
                </a:solidFill>
              </a:endParaRPr>
            </a:p>
          </p:txBody>
        </p:sp>
        <p:sp>
          <p:nvSpPr>
            <p:cNvPr id="289" name="圆角右箭头 288"/>
            <p:cNvSpPr/>
            <p:nvPr/>
          </p:nvSpPr>
          <p:spPr>
            <a:xfrm rot="16200000" flipH="1" flipV="1">
              <a:off x="3016031" y="647708"/>
              <a:ext cx="1512164" cy="7575661"/>
            </a:xfrm>
            <a:prstGeom prst="bentArrow">
              <a:avLst>
                <a:gd name="adj1" fmla="val 25820"/>
                <a:gd name="adj2" fmla="val 25000"/>
                <a:gd name="adj3" fmla="val 25000"/>
                <a:gd name="adj4" fmla="val 43750"/>
              </a:avLst>
            </a:prstGeom>
            <a:solidFill>
              <a:schemeClr val="accent2"/>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kumimoji="1" lang="zh-CN" altLang="en-US" sz="2700">
                <a:solidFill>
                  <a:prstClr val="black"/>
                </a:solidFill>
              </a:endParaRPr>
            </a:p>
          </p:txBody>
        </p:sp>
        <p:sp>
          <p:nvSpPr>
            <p:cNvPr id="290" name="圆角右箭头 289"/>
            <p:cNvSpPr/>
            <p:nvPr/>
          </p:nvSpPr>
          <p:spPr>
            <a:xfrm rot="5400000" flipH="1">
              <a:off x="2476953" y="71358"/>
              <a:ext cx="1512164" cy="6497505"/>
            </a:xfrm>
            <a:prstGeom prst="bentArrow">
              <a:avLst>
                <a:gd name="adj1" fmla="val 25820"/>
                <a:gd name="adj2" fmla="val 25000"/>
                <a:gd name="adj3" fmla="val 25000"/>
                <a:gd name="adj4" fmla="val 43750"/>
              </a:avLst>
            </a:prstGeom>
            <a:solidFill>
              <a:schemeClr val="accent4"/>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kumimoji="1" lang="zh-CN" altLang="en-US" sz="2700">
                <a:solidFill>
                  <a:prstClr val="black"/>
                </a:solidFill>
              </a:endParaRPr>
            </a:p>
          </p:txBody>
        </p:sp>
        <p:sp>
          <p:nvSpPr>
            <p:cNvPr id="291" name="圆角右箭头 290"/>
            <p:cNvSpPr/>
            <p:nvPr/>
          </p:nvSpPr>
          <p:spPr>
            <a:xfrm rot="16200000" flipH="1" flipV="1">
              <a:off x="2021690" y="1659193"/>
              <a:ext cx="1512164" cy="5552692"/>
            </a:xfrm>
            <a:prstGeom prst="bentArrow">
              <a:avLst>
                <a:gd name="adj1" fmla="val 25820"/>
                <a:gd name="adj2" fmla="val 25000"/>
                <a:gd name="adj3" fmla="val 25000"/>
                <a:gd name="adj4" fmla="val 43750"/>
              </a:avLst>
            </a:prstGeom>
            <a:solidFill>
              <a:schemeClr val="accent3"/>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kumimoji="1" lang="zh-CN" altLang="en-US" sz="2700">
                <a:solidFill>
                  <a:prstClr val="black"/>
                </a:solidFill>
              </a:endParaRPr>
            </a:p>
          </p:txBody>
        </p:sp>
        <p:sp>
          <p:nvSpPr>
            <p:cNvPr id="292" name="圆角右箭头 291"/>
            <p:cNvSpPr/>
            <p:nvPr/>
          </p:nvSpPr>
          <p:spPr>
            <a:xfrm rot="5400000" flipH="1">
              <a:off x="1627381" y="938073"/>
              <a:ext cx="1512164" cy="4764076"/>
            </a:xfrm>
            <a:prstGeom prst="bentArrow">
              <a:avLst>
                <a:gd name="adj1" fmla="val 25820"/>
                <a:gd name="adj2" fmla="val 25000"/>
                <a:gd name="adj3" fmla="val 25000"/>
                <a:gd name="adj4" fmla="val 43750"/>
              </a:avLst>
            </a:prstGeom>
            <a:solidFill>
              <a:schemeClr val="accent1">
                <a:lumMod val="75000"/>
              </a:schemeClr>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kumimoji="1" lang="zh-CN" altLang="en-US" sz="2700">
                <a:solidFill>
                  <a:prstClr val="black"/>
                </a:solidFill>
              </a:endParaRPr>
            </a:p>
          </p:txBody>
        </p:sp>
        <p:sp>
          <p:nvSpPr>
            <p:cNvPr id="293" name="圆角右箭头 292"/>
            <p:cNvSpPr/>
            <p:nvPr/>
          </p:nvSpPr>
          <p:spPr>
            <a:xfrm rot="16200000" flipH="1" flipV="1">
              <a:off x="970202" y="2710680"/>
              <a:ext cx="1512164" cy="3449717"/>
            </a:xfrm>
            <a:prstGeom prst="bentArrow">
              <a:avLst>
                <a:gd name="adj1" fmla="val 25820"/>
                <a:gd name="adj2" fmla="val 25000"/>
                <a:gd name="adj3" fmla="val 25000"/>
                <a:gd name="adj4" fmla="val 43750"/>
              </a:avLst>
            </a:prstGeom>
            <a:solidFill>
              <a:schemeClr val="accent2">
                <a:lumMod val="60000"/>
                <a:lumOff val="40000"/>
              </a:schemeClr>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kumimoji="1" lang="zh-CN" altLang="en-US" sz="2700">
                <a:solidFill>
                  <a:prstClr val="black"/>
                </a:solidFill>
              </a:endParaRPr>
            </a:p>
          </p:txBody>
        </p:sp>
        <p:sp>
          <p:nvSpPr>
            <p:cNvPr id="294" name="圆角右箭头 293"/>
            <p:cNvSpPr/>
            <p:nvPr/>
          </p:nvSpPr>
          <p:spPr>
            <a:xfrm rot="5400000" flipH="1">
              <a:off x="724474" y="1840980"/>
              <a:ext cx="1512164" cy="2958261"/>
            </a:xfrm>
            <a:prstGeom prst="bentArrow">
              <a:avLst>
                <a:gd name="adj1" fmla="val 25820"/>
                <a:gd name="adj2" fmla="val 25000"/>
                <a:gd name="adj3" fmla="val 25000"/>
                <a:gd name="adj4" fmla="val 43750"/>
              </a:avLst>
            </a:prstGeom>
            <a:solidFill>
              <a:schemeClr val="accent3">
                <a:lumMod val="75000"/>
              </a:schemeClr>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kumimoji="1" lang="zh-CN" altLang="en-US" sz="2700">
                <a:solidFill>
                  <a:prstClr val="black"/>
                </a:solidFill>
              </a:endParaRPr>
            </a:p>
          </p:txBody>
        </p:sp>
        <p:grpSp>
          <p:nvGrpSpPr>
            <p:cNvPr id="295" name="组 35"/>
            <p:cNvGrpSpPr>
              <a:grpSpLocks/>
            </p:cNvGrpSpPr>
            <p:nvPr/>
          </p:nvGrpSpPr>
          <p:grpSpPr bwMode="auto">
            <a:xfrm>
              <a:off x="640381" y="1382711"/>
              <a:ext cx="2319787" cy="1341002"/>
              <a:chOff x="1252847" y="625231"/>
              <a:chExt cx="2091186" cy="1005750"/>
            </a:xfrm>
          </p:grpSpPr>
          <p:sp>
            <p:nvSpPr>
              <p:cNvPr id="317" name="文本框 36"/>
              <p:cNvSpPr txBox="1">
                <a:spLocks noChangeArrowheads="1"/>
              </p:cNvSpPr>
              <p:nvPr/>
            </p:nvSpPr>
            <p:spPr bwMode="auto">
              <a:xfrm>
                <a:off x="1649718" y="625231"/>
                <a:ext cx="1110839" cy="24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spcBef>
                    <a:spcPct val="0"/>
                  </a:spcBef>
                  <a:spcAft>
                    <a:spcPct val="0"/>
                  </a:spcAft>
                </a:pPr>
                <a:r>
                  <a:rPr lang="en-US" altLang="zh-CN" sz="1600">
                    <a:solidFill>
                      <a:prstClr val="white"/>
                    </a:solidFill>
                  </a:rPr>
                  <a:t>09</a:t>
                </a:r>
                <a:r>
                  <a:rPr lang="zh-CN" altLang="en-US" sz="1600">
                    <a:solidFill>
                      <a:prstClr val="white"/>
                    </a:solidFill>
                  </a:rPr>
                  <a:t>年</a:t>
                </a:r>
                <a:r>
                  <a:rPr lang="en-US" altLang="zh-CN" sz="1600">
                    <a:solidFill>
                      <a:prstClr val="white"/>
                    </a:solidFill>
                  </a:rPr>
                  <a:t>5</a:t>
                </a:r>
                <a:r>
                  <a:rPr lang="zh-CN" altLang="en-US" sz="1600">
                    <a:solidFill>
                      <a:prstClr val="white"/>
                    </a:solidFill>
                  </a:rPr>
                  <a:t>月</a:t>
                </a:r>
                <a:r>
                  <a:rPr lang="en-US" altLang="zh-CN" sz="1600">
                    <a:solidFill>
                      <a:prstClr val="white"/>
                    </a:solidFill>
                  </a:rPr>
                  <a:t>19</a:t>
                </a:r>
                <a:r>
                  <a:rPr lang="zh-CN" altLang="en-US" sz="1600">
                    <a:solidFill>
                      <a:prstClr val="white"/>
                    </a:solidFill>
                  </a:rPr>
                  <a:t>日</a:t>
                </a:r>
                <a:endParaRPr kumimoji="1" lang="zh-CN" altLang="en-US" sz="1600" b="1">
                  <a:solidFill>
                    <a:prstClr val="white"/>
                  </a:solidFill>
                </a:endParaRPr>
              </a:p>
            </p:txBody>
          </p:sp>
          <p:sp>
            <p:nvSpPr>
              <p:cNvPr id="318" name="文本框 37"/>
              <p:cNvSpPr txBox="1">
                <a:spLocks noChangeArrowheads="1"/>
              </p:cNvSpPr>
              <p:nvPr/>
            </p:nvSpPr>
            <p:spPr bwMode="auto">
              <a:xfrm>
                <a:off x="1252847" y="833537"/>
                <a:ext cx="2091186" cy="797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lnSpc>
                    <a:spcPct val="130000"/>
                  </a:lnSpc>
                  <a:spcBef>
                    <a:spcPct val="0"/>
                  </a:spcBef>
                  <a:spcAft>
                    <a:spcPct val="0"/>
                  </a:spcAft>
                </a:pPr>
                <a:r>
                  <a:rPr lang="zh-CN" altLang="en-US" sz="1200">
                    <a:solidFill>
                      <a:prstClr val="white"/>
                    </a:solidFill>
                  </a:rPr>
                  <a:t>游戏私服私斗打挂</a:t>
                </a:r>
                <a:r>
                  <a:rPr lang="en-US" altLang="zh-CN" sz="1200">
                    <a:solidFill>
                      <a:prstClr val="white"/>
                    </a:solidFill>
                  </a:rPr>
                  <a:t>dnspod</a:t>
                </a:r>
                <a:r>
                  <a:rPr lang="zh-CN" altLang="en-US" sz="1200">
                    <a:solidFill>
                      <a:prstClr val="white"/>
                    </a:solidFill>
                  </a:rPr>
                  <a:t>，殃及暴风影音域名解析，进一步殃及电信运营商本地</a:t>
                </a:r>
                <a:r>
                  <a:rPr lang="en-US" altLang="zh-CN" sz="1200">
                    <a:solidFill>
                      <a:prstClr val="white"/>
                    </a:solidFill>
                  </a:rPr>
                  <a:t>DNS</a:t>
                </a:r>
                <a:r>
                  <a:rPr lang="zh-CN" altLang="en-US" sz="1200">
                    <a:solidFill>
                      <a:prstClr val="white"/>
                    </a:solidFill>
                  </a:rPr>
                  <a:t>服务器，从而爆发六省大规模断网的事故</a:t>
                </a:r>
                <a:endParaRPr kumimoji="1" lang="zh-CN" altLang="en-US" sz="1200">
                  <a:solidFill>
                    <a:prstClr val="white"/>
                  </a:solidFill>
                </a:endParaRPr>
              </a:p>
            </p:txBody>
          </p:sp>
        </p:grpSp>
        <p:grpSp>
          <p:nvGrpSpPr>
            <p:cNvPr id="296" name="组 38"/>
            <p:cNvGrpSpPr>
              <a:grpSpLocks/>
            </p:cNvGrpSpPr>
            <p:nvPr/>
          </p:nvGrpSpPr>
          <p:grpSpPr bwMode="auto">
            <a:xfrm>
              <a:off x="810050" y="5173571"/>
              <a:ext cx="2232248" cy="1188690"/>
              <a:chOff x="2016779" y="3517536"/>
              <a:chExt cx="1725974" cy="891518"/>
            </a:xfrm>
          </p:grpSpPr>
          <p:sp>
            <p:nvSpPr>
              <p:cNvPr id="315" name="文本框 39"/>
              <p:cNvSpPr txBox="1">
                <a:spLocks noChangeArrowheads="1"/>
              </p:cNvSpPr>
              <p:nvPr/>
            </p:nvSpPr>
            <p:spPr bwMode="auto">
              <a:xfrm>
                <a:off x="2066854" y="3517536"/>
                <a:ext cx="1111182" cy="24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spcBef>
                    <a:spcPct val="0"/>
                  </a:spcBef>
                  <a:spcAft>
                    <a:spcPct val="0"/>
                  </a:spcAft>
                </a:pPr>
                <a:r>
                  <a:rPr lang="en-US" altLang="zh-CN" sz="1600">
                    <a:solidFill>
                      <a:srgbClr val="F4B183"/>
                    </a:solidFill>
                  </a:rPr>
                  <a:t>2010</a:t>
                </a:r>
                <a:r>
                  <a:rPr lang="zh-CN" altLang="en-US" sz="1600">
                    <a:solidFill>
                      <a:srgbClr val="F4B183"/>
                    </a:solidFill>
                  </a:rPr>
                  <a:t>年</a:t>
                </a:r>
                <a:r>
                  <a:rPr lang="en-US" altLang="zh-CN" sz="1600">
                    <a:solidFill>
                      <a:srgbClr val="F4B183"/>
                    </a:solidFill>
                  </a:rPr>
                  <a:t>1</a:t>
                </a:r>
                <a:r>
                  <a:rPr lang="zh-CN" altLang="en-US" sz="1600">
                    <a:solidFill>
                      <a:srgbClr val="F4B183"/>
                    </a:solidFill>
                  </a:rPr>
                  <a:t>月</a:t>
                </a:r>
                <a:r>
                  <a:rPr lang="en-US" altLang="zh-CN" sz="1600">
                    <a:solidFill>
                      <a:srgbClr val="F4B183"/>
                    </a:solidFill>
                  </a:rPr>
                  <a:t>12</a:t>
                </a:r>
                <a:r>
                  <a:rPr lang="zh-CN" altLang="en-US" sz="1600">
                    <a:solidFill>
                      <a:srgbClr val="F4B183"/>
                    </a:solidFill>
                  </a:rPr>
                  <a:t>日</a:t>
                </a:r>
                <a:endParaRPr kumimoji="1" lang="zh-CN" altLang="en-US" sz="1600" b="1">
                  <a:solidFill>
                    <a:srgbClr val="F4B183"/>
                  </a:solidFill>
                </a:endParaRPr>
              </a:p>
            </p:txBody>
          </p:sp>
          <p:sp>
            <p:nvSpPr>
              <p:cNvPr id="316" name="文本框 40"/>
              <p:cNvSpPr txBox="1">
                <a:spLocks noChangeArrowheads="1"/>
              </p:cNvSpPr>
              <p:nvPr/>
            </p:nvSpPr>
            <p:spPr bwMode="auto">
              <a:xfrm>
                <a:off x="2016779" y="3788315"/>
                <a:ext cx="1725974" cy="620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lnSpc>
                    <a:spcPct val="130000"/>
                  </a:lnSpc>
                  <a:spcBef>
                    <a:spcPct val="0"/>
                  </a:spcBef>
                  <a:spcAft>
                    <a:spcPct val="0"/>
                  </a:spcAft>
                </a:pPr>
                <a:r>
                  <a:rPr lang="en-US" altLang="zh-CN" sz="1200" dirty="0">
                    <a:solidFill>
                      <a:srgbClr val="F4B183"/>
                    </a:solidFill>
                  </a:rPr>
                  <a:t>baidu.com</a:t>
                </a:r>
                <a:r>
                  <a:rPr lang="zh-CN" altLang="en-US" sz="1200" dirty="0">
                    <a:solidFill>
                      <a:srgbClr val="F4B183"/>
                    </a:solidFill>
                  </a:rPr>
                  <a:t>的</a:t>
                </a:r>
                <a:r>
                  <a:rPr lang="en-US" altLang="zh-CN" sz="1200" dirty="0">
                    <a:solidFill>
                      <a:srgbClr val="F4B183"/>
                    </a:solidFill>
                  </a:rPr>
                  <a:t>NS</a:t>
                </a:r>
                <a:r>
                  <a:rPr lang="zh-CN" altLang="en-US" sz="1200" dirty="0">
                    <a:solidFill>
                      <a:srgbClr val="F4B183"/>
                    </a:solidFill>
                  </a:rPr>
                  <a:t>记录被伊朗网军（</a:t>
                </a:r>
                <a:r>
                  <a:rPr lang="en-US" altLang="zh-CN" sz="1200" dirty="0">
                    <a:solidFill>
                      <a:srgbClr val="F4B183"/>
                    </a:solidFill>
                  </a:rPr>
                  <a:t>Iranian Cyber Army</a:t>
                </a:r>
                <a:r>
                  <a:rPr lang="zh-CN" altLang="en-US" sz="1200" dirty="0">
                    <a:solidFill>
                      <a:srgbClr val="F4B183"/>
                    </a:solidFill>
                  </a:rPr>
                  <a:t>）劫持，然后导致</a:t>
                </a:r>
                <a:r>
                  <a:rPr lang="en-US" altLang="zh-CN" sz="1200" dirty="0">
                    <a:solidFill>
                      <a:srgbClr val="F4B183"/>
                    </a:solidFill>
                  </a:rPr>
                  <a:t>www.baidu.com</a:t>
                </a:r>
                <a:r>
                  <a:rPr lang="zh-CN" altLang="en-US" sz="1200" dirty="0">
                    <a:solidFill>
                      <a:srgbClr val="F4B183"/>
                    </a:solidFill>
                  </a:rPr>
                  <a:t>无法访问</a:t>
                </a:r>
                <a:endParaRPr kumimoji="1" lang="zh-CN" altLang="en-US" sz="1200" dirty="0">
                  <a:solidFill>
                    <a:srgbClr val="F4B183"/>
                  </a:solidFill>
                </a:endParaRPr>
              </a:p>
            </p:txBody>
          </p:sp>
        </p:grpSp>
        <p:grpSp>
          <p:nvGrpSpPr>
            <p:cNvPr id="297" name="组 41"/>
            <p:cNvGrpSpPr>
              <a:grpSpLocks/>
            </p:cNvGrpSpPr>
            <p:nvPr/>
          </p:nvGrpSpPr>
          <p:grpSpPr bwMode="auto">
            <a:xfrm>
              <a:off x="3329985" y="1388015"/>
              <a:ext cx="1860996" cy="1217342"/>
              <a:chOff x="3170682" y="637791"/>
              <a:chExt cx="1575651" cy="913005"/>
            </a:xfrm>
          </p:grpSpPr>
          <p:sp>
            <p:nvSpPr>
              <p:cNvPr id="313" name="文本框 42"/>
              <p:cNvSpPr txBox="1">
                <a:spLocks noChangeArrowheads="1"/>
              </p:cNvSpPr>
              <p:nvPr/>
            </p:nvSpPr>
            <p:spPr bwMode="auto">
              <a:xfrm>
                <a:off x="3273206" y="637791"/>
                <a:ext cx="944980" cy="24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spcBef>
                    <a:spcPct val="0"/>
                  </a:spcBef>
                  <a:spcAft>
                    <a:spcPct val="0"/>
                  </a:spcAft>
                </a:pPr>
                <a:r>
                  <a:rPr lang="en-US" altLang="zh-CN" sz="1600">
                    <a:solidFill>
                      <a:srgbClr val="2E75B6"/>
                    </a:solidFill>
                  </a:rPr>
                  <a:t>11</a:t>
                </a:r>
                <a:r>
                  <a:rPr lang="zh-CN" altLang="en-US" sz="1600">
                    <a:solidFill>
                      <a:srgbClr val="2E75B6"/>
                    </a:solidFill>
                  </a:rPr>
                  <a:t>年</a:t>
                </a:r>
                <a:r>
                  <a:rPr lang="en-US" altLang="zh-CN" sz="1600">
                    <a:solidFill>
                      <a:srgbClr val="2E75B6"/>
                    </a:solidFill>
                  </a:rPr>
                  <a:t>9</a:t>
                </a:r>
                <a:r>
                  <a:rPr lang="zh-CN" altLang="en-US" sz="1600">
                    <a:solidFill>
                      <a:srgbClr val="2E75B6"/>
                    </a:solidFill>
                  </a:rPr>
                  <a:t>月</a:t>
                </a:r>
                <a:r>
                  <a:rPr lang="en-US" altLang="zh-CN" sz="1600">
                    <a:solidFill>
                      <a:srgbClr val="2E75B6"/>
                    </a:solidFill>
                  </a:rPr>
                  <a:t>5</a:t>
                </a:r>
                <a:r>
                  <a:rPr lang="zh-CN" altLang="en-US" sz="1600">
                    <a:solidFill>
                      <a:srgbClr val="2E75B6"/>
                    </a:solidFill>
                  </a:rPr>
                  <a:t>日</a:t>
                </a:r>
                <a:endParaRPr kumimoji="1" lang="zh-CN" altLang="en-US" sz="1600" b="1">
                  <a:solidFill>
                    <a:srgbClr val="2E75B6"/>
                  </a:solidFill>
                </a:endParaRPr>
              </a:p>
            </p:txBody>
          </p:sp>
          <p:sp>
            <p:nvSpPr>
              <p:cNvPr id="314" name="文本框 43"/>
              <p:cNvSpPr txBox="1">
                <a:spLocks noChangeArrowheads="1"/>
              </p:cNvSpPr>
              <p:nvPr/>
            </p:nvSpPr>
            <p:spPr bwMode="auto">
              <a:xfrm>
                <a:off x="3170682" y="930058"/>
                <a:ext cx="1575651" cy="62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lnSpc>
                    <a:spcPct val="130000"/>
                  </a:lnSpc>
                  <a:spcBef>
                    <a:spcPct val="0"/>
                  </a:spcBef>
                  <a:spcAft>
                    <a:spcPct val="0"/>
                  </a:spcAft>
                </a:pPr>
                <a:r>
                  <a:rPr lang="zh-CN" altLang="en-US" sz="1200">
                    <a:solidFill>
                      <a:srgbClr val="2E75B6"/>
                    </a:solidFill>
                    <a:hlinkClick r:id="rId3"/>
                  </a:rPr>
                  <a:t>微软</a:t>
                </a:r>
                <a:r>
                  <a:rPr lang="zh-CN" altLang="en-US" sz="1200">
                    <a:solidFill>
                      <a:srgbClr val="2E75B6"/>
                    </a:solidFill>
                  </a:rPr>
                  <a:t>、宏碁、</a:t>
                </a:r>
                <a:r>
                  <a:rPr lang="zh-CN" altLang="en-US" sz="1200">
                    <a:solidFill>
                      <a:srgbClr val="2E75B6"/>
                    </a:solidFill>
                    <a:hlinkClick r:id="rId4"/>
                  </a:rPr>
                  <a:t>沃达丰</a:t>
                </a:r>
                <a:r>
                  <a:rPr lang="zh-CN" altLang="en-US" sz="1200">
                    <a:solidFill>
                      <a:srgbClr val="2E75B6"/>
                    </a:solidFill>
                  </a:rPr>
                  <a:t>和</a:t>
                </a:r>
                <a:r>
                  <a:rPr lang="en-US" altLang="zh-CN" sz="1200">
                    <a:solidFill>
                      <a:srgbClr val="2E75B6"/>
                    </a:solidFill>
                  </a:rPr>
                  <a:t>UPS</a:t>
                </a:r>
                <a:r>
                  <a:rPr lang="zh-CN" altLang="en-US" sz="1200">
                    <a:solidFill>
                      <a:srgbClr val="2E75B6"/>
                    </a:solidFill>
                  </a:rPr>
                  <a:t>在内的众多知名网站都遭遇了</a:t>
                </a:r>
                <a:r>
                  <a:rPr lang="en-US" altLang="zh-CN" sz="1200">
                    <a:solidFill>
                      <a:srgbClr val="2E75B6"/>
                    </a:solidFill>
                  </a:rPr>
                  <a:t>DNS</a:t>
                </a:r>
                <a:r>
                  <a:rPr lang="zh-CN" altLang="en-US" sz="1200">
                    <a:solidFill>
                      <a:srgbClr val="2E75B6"/>
                    </a:solidFill>
                  </a:rPr>
                  <a:t>劫持</a:t>
                </a:r>
              </a:p>
            </p:txBody>
          </p:sp>
        </p:grpSp>
        <p:grpSp>
          <p:nvGrpSpPr>
            <p:cNvPr id="298" name="组 44"/>
            <p:cNvGrpSpPr>
              <a:grpSpLocks/>
            </p:cNvGrpSpPr>
            <p:nvPr/>
          </p:nvGrpSpPr>
          <p:grpSpPr bwMode="auto">
            <a:xfrm>
              <a:off x="3612490" y="5173565"/>
              <a:ext cx="1912334" cy="1294013"/>
              <a:chOff x="3848567" y="3526898"/>
              <a:chExt cx="1619119" cy="970508"/>
            </a:xfrm>
          </p:grpSpPr>
          <p:sp>
            <p:nvSpPr>
              <p:cNvPr id="311" name="文本框 45"/>
              <p:cNvSpPr txBox="1">
                <a:spLocks noChangeArrowheads="1"/>
              </p:cNvSpPr>
              <p:nvPr/>
            </p:nvSpPr>
            <p:spPr bwMode="auto">
              <a:xfrm>
                <a:off x="3848567" y="3526898"/>
                <a:ext cx="1043330" cy="24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spcBef>
                    <a:spcPct val="0"/>
                  </a:spcBef>
                  <a:spcAft>
                    <a:spcPct val="0"/>
                  </a:spcAft>
                </a:pPr>
                <a:r>
                  <a:rPr lang="en-US" altLang="zh-CN" sz="1600">
                    <a:solidFill>
                      <a:srgbClr val="7C7C7C"/>
                    </a:solidFill>
                  </a:rPr>
                  <a:t>12</a:t>
                </a:r>
                <a:r>
                  <a:rPr lang="zh-CN" altLang="en-US" sz="1600">
                    <a:solidFill>
                      <a:srgbClr val="7C7C7C"/>
                    </a:solidFill>
                  </a:rPr>
                  <a:t>年</a:t>
                </a:r>
                <a:r>
                  <a:rPr lang="en-US" altLang="zh-CN" sz="1600">
                    <a:solidFill>
                      <a:srgbClr val="7C7C7C"/>
                    </a:solidFill>
                  </a:rPr>
                  <a:t>2</a:t>
                </a:r>
                <a:r>
                  <a:rPr lang="zh-CN" altLang="en-US" sz="1600">
                    <a:solidFill>
                      <a:srgbClr val="7C7C7C"/>
                    </a:solidFill>
                  </a:rPr>
                  <a:t>月</a:t>
                </a:r>
                <a:r>
                  <a:rPr lang="en-US" altLang="zh-CN" sz="1600">
                    <a:solidFill>
                      <a:srgbClr val="7C7C7C"/>
                    </a:solidFill>
                  </a:rPr>
                  <a:t>16</a:t>
                </a:r>
                <a:r>
                  <a:rPr lang="zh-CN" altLang="en-US" sz="1600">
                    <a:solidFill>
                      <a:srgbClr val="7C7C7C"/>
                    </a:solidFill>
                  </a:rPr>
                  <a:t>日</a:t>
                </a:r>
                <a:endParaRPr kumimoji="1" lang="zh-CN" altLang="en-US" sz="1600" b="1">
                  <a:solidFill>
                    <a:srgbClr val="7C7C7C"/>
                  </a:solidFill>
                </a:endParaRPr>
              </a:p>
            </p:txBody>
          </p:sp>
          <p:sp>
            <p:nvSpPr>
              <p:cNvPr id="312" name="文本框 46"/>
              <p:cNvSpPr txBox="1">
                <a:spLocks noChangeArrowheads="1"/>
              </p:cNvSpPr>
              <p:nvPr/>
            </p:nvSpPr>
            <p:spPr bwMode="auto">
              <a:xfrm>
                <a:off x="3848567" y="3699962"/>
                <a:ext cx="1619119" cy="797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lnSpc>
                    <a:spcPct val="130000"/>
                  </a:lnSpc>
                  <a:spcBef>
                    <a:spcPct val="0"/>
                  </a:spcBef>
                  <a:spcAft>
                    <a:spcPct val="0"/>
                  </a:spcAft>
                </a:pPr>
                <a:r>
                  <a:rPr lang="zh-CN" altLang="en-US" sz="1200" dirty="0">
                    <a:solidFill>
                      <a:srgbClr val="7C7C7C"/>
                    </a:solidFill>
                  </a:rPr>
                  <a:t>匿名者（</a:t>
                </a:r>
                <a:r>
                  <a:rPr lang="en-US" altLang="zh-CN" sz="1200" dirty="0">
                    <a:solidFill>
                      <a:srgbClr val="7C7C7C"/>
                    </a:solidFill>
                  </a:rPr>
                  <a:t>Anonymous</a:t>
                </a:r>
                <a:r>
                  <a:rPr lang="zh-CN" altLang="en-US" sz="1200" dirty="0">
                    <a:solidFill>
                      <a:srgbClr val="7C7C7C"/>
                    </a:solidFill>
                  </a:rPr>
                  <a:t>）对外宣称，将在</a:t>
                </a:r>
                <a:r>
                  <a:rPr lang="en-US" altLang="zh-CN" sz="1200" dirty="0">
                    <a:solidFill>
                      <a:srgbClr val="7C7C7C"/>
                    </a:solidFill>
                  </a:rPr>
                  <a:t>3</a:t>
                </a:r>
                <a:r>
                  <a:rPr lang="zh-CN" altLang="en-US" sz="1200" dirty="0">
                    <a:solidFill>
                      <a:srgbClr val="7C7C7C"/>
                    </a:solidFill>
                  </a:rPr>
                  <a:t>月</a:t>
                </a:r>
                <a:r>
                  <a:rPr lang="en-US" altLang="zh-CN" sz="1200" dirty="0">
                    <a:solidFill>
                      <a:srgbClr val="7C7C7C"/>
                    </a:solidFill>
                  </a:rPr>
                  <a:t>31</a:t>
                </a:r>
                <a:r>
                  <a:rPr lang="zh-CN" altLang="en-US" sz="1200" dirty="0">
                    <a:solidFill>
                      <a:srgbClr val="7C7C7C"/>
                    </a:solidFill>
                  </a:rPr>
                  <a:t>日攻击</a:t>
                </a:r>
                <a:r>
                  <a:rPr lang="en-US" altLang="zh-CN" sz="1200" dirty="0">
                    <a:solidFill>
                      <a:srgbClr val="7C7C7C"/>
                    </a:solidFill>
                  </a:rPr>
                  <a:t>DNS</a:t>
                </a:r>
                <a:r>
                  <a:rPr lang="zh-CN" altLang="en-US" sz="1200" dirty="0">
                    <a:solidFill>
                      <a:srgbClr val="7C7C7C"/>
                    </a:solidFill>
                  </a:rPr>
                  <a:t>的</a:t>
                </a:r>
                <a:r>
                  <a:rPr lang="en-US" altLang="zh-CN" sz="1200" dirty="0">
                    <a:solidFill>
                      <a:srgbClr val="7C7C7C"/>
                    </a:solidFill>
                  </a:rPr>
                  <a:t>13</a:t>
                </a:r>
                <a:r>
                  <a:rPr lang="zh-CN" altLang="en-US" sz="1200" dirty="0">
                    <a:solidFill>
                      <a:srgbClr val="7C7C7C"/>
                    </a:solidFill>
                  </a:rPr>
                  <a:t>个根服务器，以达到让全球互联网瘫痪的目的</a:t>
                </a:r>
              </a:p>
            </p:txBody>
          </p:sp>
        </p:grpSp>
        <p:grpSp>
          <p:nvGrpSpPr>
            <p:cNvPr id="299" name="组 47"/>
            <p:cNvGrpSpPr>
              <a:grpSpLocks/>
            </p:cNvGrpSpPr>
            <p:nvPr/>
          </p:nvGrpSpPr>
          <p:grpSpPr bwMode="auto">
            <a:xfrm>
              <a:off x="5430298" y="1391482"/>
              <a:ext cx="1589345" cy="1181219"/>
              <a:chOff x="1598723" y="617832"/>
              <a:chExt cx="1493013" cy="885913"/>
            </a:xfrm>
          </p:grpSpPr>
          <p:sp>
            <p:nvSpPr>
              <p:cNvPr id="309" name="文本框 48"/>
              <p:cNvSpPr txBox="1">
                <a:spLocks noChangeArrowheads="1"/>
              </p:cNvSpPr>
              <p:nvPr/>
            </p:nvSpPr>
            <p:spPr bwMode="auto">
              <a:xfrm>
                <a:off x="1687520" y="617832"/>
                <a:ext cx="1157583" cy="24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spcBef>
                    <a:spcPct val="0"/>
                  </a:spcBef>
                  <a:spcAft>
                    <a:spcPct val="0"/>
                  </a:spcAft>
                </a:pPr>
                <a:r>
                  <a:rPr lang="en-US" altLang="zh-CN" sz="1600">
                    <a:solidFill>
                      <a:srgbClr val="FFC000"/>
                    </a:solidFill>
                  </a:rPr>
                  <a:t>13</a:t>
                </a:r>
                <a:r>
                  <a:rPr lang="zh-CN" altLang="en-US" sz="1600">
                    <a:solidFill>
                      <a:srgbClr val="FFC000"/>
                    </a:solidFill>
                  </a:rPr>
                  <a:t>年</a:t>
                </a:r>
                <a:r>
                  <a:rPr lang="en-US" altLang="zh-CN" sz="1600">
                    <a:solidFill>
                      <a:srgbClr val="FFC000"/>
                    </a:solidFill>
                  </a:rPr>
                  <a:t>8</a:t>
                </a:r>
                <a:r>
                  <a:rPr lang="zh-CN" altLang="en-US" sz="1600">
                    <a:solidFill>
                      <a:srgbClr val="FFC000"/>
                    </a:solidFill>
                  </a:rPr>
                  <a:t>月</a:t>
                </a:r>
                <a:r>
                  <a:rPr lang="en-US" altLang="zh-CN" sz="1600">
                    <a:solidFill>
                      <a:srgbClr val="FFC000"/>
                    </a:solidFill>
                  </a:rPr>
                  <a:t>25</a:t>
                </a:r>
                <a:r>
                  <a:rPr lang="zh-CN" altLang="en-US" sz="1600">
                    <a:solidFill>
                      <a:srgbClr val="FFC000"/>
                    </a:solidFill>
                  </a:rPr>
                  <a:t>日</a:t>
                </a:r>
                <a:endParaRPr kumimoji="1" lang="zh-CN" altLang="en-US" sz="2700" b="1">
                  <a:solidFill>
                    <a:srgbClr val="FFC000"/>
                  </a:solidFill>
                </a:endParaRPr>
              </a:p>
            </p:txBody>
          </p:sp>
          <p:sp>
            <p:nvSpPr>
              <p:cNvPr id="310" name="文本框 49"/>
              <p:cNvSpPr txBox="1">
                <a:spLocks noChangeArrowheads="1"/>
              </p:cNvSpPr>
              <p:nvPr/>
            </p:nvSpPr>
            <p:spPr bwMode="auto">
              <a:xfrm>
                <a:off x="1598723" y="883007"/>
                <a:ext cx="1493013" cy="62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lnSpc>
                    <a:spcPct val="130000"/>
                  </a:lnSpc>
                  <a:spcBef>
                    <a:spcPct val="0"/>
                  </a:spcBef>
                  <a:spcAft>
                    <a:spcPct val="0"/>
                  </a:spcAft>
                </a:pPr>
                <a:r>
                  <a:rPr lang="en-US" altLang="zh-CN" sz="1200" dirty="0" err="1">
                    <a:solidFill>
                      <a:srgbClr val="FFC000"/>
                    </a:solidFill>
                  </a:rPr>
                  <a:t>cn</a:t>
                </a:r>
                <a:r>
                  <a:rPr lang="zh-CN" altLang="en-US" sz="1200" dirty="0">
                    <a:solidFill>
                      <a:srgbClr val="FFC000"/>
                    </a:solidFill>
                  </a:rPr>
                  <a:t>域</a:t>
                </a:r>
                <a:r>
                  <a:rPr lang="en-US" altLang="zh-CN" sz="1200" dirty="0" err="1">
                    <a:solidFill>
                      <a:srgbClr val="FFC000"/>
                    </a:solidFill>
                  </a:rPr>
                  <a:t>dns</a:t>
                </a:r>
                <a:r>
                  <a:rPr lang="zh-CN" altLang="en-US" sz="1200" dirty="0">
                    <a:solidFill>
                      <a:srgbClr val="FFC000"/>
                    </a:solidFill>
                  </a:rPr>
                  <a:t>受到</a:t>
                </a:r>
                <a:r>
                  <a:rPr lang="en-US" altLang="zh-CN" sz="1200" dirty="0">
                    <a:solidFill>
                      <a:srgbClr val="FFC000"/>
                    </a:solidFill>
                  </a:rPr>
                  <a:t>DDoS</a:t>
                </a:r>
                <a:r>
                  <a:rPr lang="zh-CN" altLang="en-US" sz="1200" dirty="0">
                    <a:solidFill>
                      <a:srgbClr val="FFC000"/>
                    </a:solidFill>
                  </a:rPr>
                  <a:t>攻击而导致所有</a:t>
                </a:r>
                <a:r>
                  <a:rPr lang="en-US" altLang="zh-CN" sz="1200" dirty="0" err="1">
                    <a:solidFill>
                      <a:srgbClr val="FFC000"/>
                    </a:solidFill>
                  </a:rPr>
                  <a:t>cn</a:t>
                </a:r>
                <a:r>
                  <a:rPr lang="zh-CN" altLang="en-US" sz="1200" dirty="0">
                    <a:solidFill>
                      <a:srgbClr val="FFC000"/>
                    </a:solidFill>
                  </a:rPr>
                  <a:t>域名无法解析</a:t>
                </a:r>
              </a:p>
            </p:txBody>
          </p:sp>
        </p:grpSp>
        <p:grpSp>
          <p:nvGrpSpPr>
            <p:cNvPr id="300" name="组 50"/>
            <p:cNvGrpSpPr>
              <a:grpSpLocks/>
            </p:cNvGrpSpPr>
            <p:nvPr/>
          </p:nvGrpSpPr>
          <p:grpSpPr bwMode="auto">
            <a:xfrm>
              <a:off x="7316263" y="1394954"/>
              <a:ext cx="1993954" cy="1295555"/>
              <a:chOff x="3058110" y="667488"/>
              <a:chExt cx="1688223" cy="971664"/>
            </a:xfrm>
          </p:grpSpPr>
          <p:sp>
            <p:nvSpPr>
              <p:cNvPr id="307" name="文本框 51"/>
              <p:cNvSpPr txBox="1">
                <a:spLocks noChangeArrowheads="1"/>
              </p:cNvSpPr>
              <p:nvPr/>
            </p:nvSpPr>
            <p:spPr bwMode="auto">
              <a:xfrm>
                <a:off x="3058110" y="667488"/>
                <a:ext cx="1118421" cy="249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spcBef>
                    <a:spcPct val="0"/>
                  </a:spcBef>
                  <a:spcAft>
                    <a:spcPct val="0"/>
                  </a:spcAft>
                </a:pPr>
                <a:r>
                  <a:rPr lang="en-US" altLang="zh-CN" sz="1600">
                    <a:solidFill>
                      <a:srgbClr val="4472C4"/>
                    </a:solidFill>
                  </a:rPr>
                  <a:t>15</a:t>
                </a:r>
                <a:r>
                  <a:rPr lang="zh-CN" altLang="en-US" sz="1600">
                    <a:solidFill>
                      <a:srgbClr val="4472C4"/>
                    </a:solidFill>
                  </a:rPr>
                  <a:t>年</a:t>
                </a:r>
                <a:r>
                  <a:rPr lang="en-US" altLang="zh-CN" sz="1600">
                    <a:solidFill>
                      <a:srgbClr val="4472C4"/>
                    </a:solidFill>
                  </a:rPr>
                  <a:t>11</a:t>
                </a:r>
                <a:r>
                  <a:rPr lang="zh-CN" altLang="en-US" sz="1600">
                    <a:solidFill>
                      <a:srgbClr val="4472C4"/>
                    </a:solidFill>
                  </a:rPr>
                  <a:t>月</a:t>
                </a:r>
                <a:r>
                  <a:rPr lang="en-US" altLang="zh-CN" sz="1600">
                    <a:solidFill>
                      <a:srgbClr val="4472C4"/>
                    </a:solidFill>
                  </a:rPr>
                  <a:t>30</a:t>
                </a:r>
                <a:r>
                  <a:rPr lang="zh-CN" altLang="en-US" sz="1600">
                    <a:solidFill>
                      <a:srgbClr val="4472C4"/>
                    </a:solidFill>
                  </a:rPr>
                  <a:t>日</a:t>
                </a:r>
                <a:endParaRPr kumimoji="1" lang="zh-CN" altLang="en-US" sz="1600" b="1">
                  <a:solidFill>
                    <a:srgbClr val="4472C4"/>
                  </a:solidFill>
                </a:endParaRPr>
              </a:p>
            </p:txBody>
          </p:sp>
          <p:sp>
            <p:nvSpPr>
              <p:cNvPr id="308" name="文本框 52"/>
              <p:cNvSpPr txBox="1">
                <a:spLocks noChangeArrowheads="1"/>
              </p:cNvSpPr>
              <p:nvPr/>
            </p:nvSpPr>
            <p:spPr bwMode="auto">
              <a:xfrm>
                <a:off x="3058110" y="841708"/>
                <a:ext cx="1688223" cy="797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lnSpc>
                    <a:spcPct val="130000"/>
                  </a:lnSpc>
                  <a:spcBef>
                    <a:spcPct val="0"/>
                  </a:spcBef>
                  <a:spcAft>
                    <a:spcPct val="0"/>
                  </a:spcAft>
                </a:pPr>
                <a:r>
                  <a:rPr lang="en-US" altLang="zh-CN" sz="1200">
                    <a:solidFill>
                      <a:srgbClr val="4472C4"/>
                    </a:solidFill>
                  </a:rPr>
                  <a:t>13</a:t>
                </a:r>
                <a:r>
                  <a:rPr lang="zh-CN" altLang="en-US" sz="1200">
                    <a:solidFill>
                      <a:srgbClr val="4472C4"/>
                    </a:solidFill>
                  </a:rPr>
                  <a:t>个根服务器大都受到了攻击，攻击者对根服务器发起了针对两个特定域名的数十亿次无效查询请求</a:t>
                </a:r>
                <a:endParaRPr kumimoji="1" lang="zh-CN" altLang="en-US" sz="1200">
                  <a:solidFill>
                    <a:srgbClr val="4472C4"/>
                  </a:solidFill>
                </a:endParaRPr>
              </a:p>
            </p:txBody>
          </p:sp>
        </p:grpSp>
        <p:grpSp>
          <p:nvGrpSpPr>
            <p:cNvPr id="301" name="组 53"/>
            <p:cNvGrpSpPr>
              <a:grpSpLocks/>
            </p:cNvGrpSpPr>
            <p:nvPr/>
          </p:nvGrpSpPr>
          <p:grpSpPr bwMode="auto">
            <a:xfrm>
              <a:off x="6119794" y="5158797"/>
              <a:ext cx="2051860" cy="1338731"/>
              <a:chOff x="2075521" y="3515818"/>
              <a:chExt cx="1737251" cy="1004046"/>
            </a:xfrm>
          </p:grpSpPr>
          <p:sp>
            <p:nvSpPr>
              <p:cNvPr id="305" name="文本框 54"/>
              <p:cNvSpPr txBox="1">
                <a:spLocks noChangeArrowheads="1"/>
              </p:cNvSpPr>
              <p:nvPr/>
            </p:nvSpPr>
            <p:spPr bwMode="auto">
              <a:xfrm>
                <a:off x="2164571" y="3515818"/>
                <a:ext cx="1043330" cy="249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spcBef>
                    <a:spcPct val="0"/>
                  </a:spcBef>
                  <a:spcAft>
                    <a:spcPct val="0"/>
                  </a:spcAft>
                </a:pPr>
                <a:r>
                  <a:rPr lang="en-US" altLang="zh-CN" sz="1600">
                    <a:solidFill>
                      <a:srgbClr val="F4B183"/>
                    </a:solidFill>
                  </a:rPr>
                  <a:t>14</a:t>
                </a:r>
                <a:r>
                  <a:rPr lang="zh-CN" altLang="en-US" sz="1600">
                    <a:solidFill>
                      <a:srgbClr val="F4B183"/>
                    </a:solidFill>
                  </a:rPr>
                  <a:t>年</a:t>
                </a:r>
                <a:r>
                  <a:rPr lang="en-US" altLang="zh-CN" sz="1600">
                    <a:solidFill>
                      <a:srgbClr val="F4B183"/>
                    </a:solidFill>
                  </a:rPr>
                  <a:t>1</a:t>
                </a:r>
                <a:r>
                  <a:rPr lang="zh-CN" altLang="en-US" sz="1600">
                    <a:solidFill>
                      <a:srgbClr val="F4B183"/>
                    </a:solidFill>
                  </a:rPr>
                  <a:t>月</a:t>
                </a:r>
                <a:r>
                  <a:rPr lang="en-US" altLang="zh-CN" sz="1600">
                    <a:solidFill>
                      <a:srgbClr val="F4B183"/>
                    </a:solidFill>
                  </a:rPr>
                  <a:t>21</a:t>
                </a:r>
                <a:r>
                  <a:rPr lang="zh-CN" altLang="en-US" sz="1600">
                    <a:solidFill>
                      <a:srgbClr val="F4B183"/>
                    </a:solidFill>
                  </a:rPr>
                  <a:t>日</a:t>
                </a:r>
                <a:endParaRPr kumimoji="1" lang="zh-CN" altLang="en-US" sz="1600" b="1">
                  <a:solidFill>
                    <a:srgbClr val="F4B183"/>
                  </a:solidFill>
                </a:endParaRPr>
              </a:p>
            </p:txBody>
          </p:sp>
          <p:sp>
            <p:nvSpPr>
              <p:cNvPr id="306" name="文本框 55"/>
              <p:cNvSpPr txBox="1">
                <a:spLocks noChangeArrowheads="1"/>
              </p:cNvSpPr>
              <p:nvPr/>
            </p:nvSpPr>
            <p:spPr bwMode="auto">
              <a:xfrm>
                <a:off x="2075521" y="3677508"/>
                <a:ext cx="1737251" cy="84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lnSpc>
                    <a:spcPct val="130000"/>
                  </a:lnSpc>
                  <a:spcBef>
                    <a:spcPct val="0"/>
                  </a:spcBef>
                  <a:spcAft>
                    <a:spcPct val="0"/>
                  </a:spcAft>
                </a:pPr>
                <a:r>
                  <a:rPr lang="zh-CN" altLang="en-US" sz="1200" dirty="0">
                    <a:solidFill>
                      <a:srgbClr val="F4B183"/>
                    </a:solidFill>
                  </a:rPr>
                  <a:t>迄今为止，大陆境内发生的最为严重的</a:t>
                </a:r>
                <a:r>
                  <a:rPr lang="en-US" altLang="zh-CN" sz="1200" dirty="0">
                    <a:solidFill>
                      <a:srgbClr val="F4B183"/>
                    </a:solidFill>
                  </a:rPr>
                  <a:t>DNS</a:t>
                </a:r>
                <a:r>
                  <a:rPr lang="zh-CN" altLang="en-US" sz="1200" dirty="0">
                    <a:solidFill>
                      <a:srgbClr val="F4B183"/>
                    </a:solidFill>
                  </a:rPr>
                  <a:t>故障，所有通用顶级域（</a:t>
                </a:r>
                <a:r>
                  <a:rPr lang="en-US" altLang="zh-CN" sz="1200" dirty="0">
                    <a:solidFill>
                      <a:srgbClr val="F4B183"/>
                    </a:solidFill>
                  </a:rPr>
                  <a:t>com/net/org</a:t>
                </a:r>
                <a:r>
                  <a:rPr lang="zh-CN" altLang="en-US" sz="1200" dirty="0">
                    <a:solidFill>
                      <a:srgbClr val="F4B183"/>
                    </a:solidFill>
                  </a:rPr>
                  <a:t>）遭到</a:t>
                </a:r>
                <a:r>
                  <a:rPr lang="en-US" altLang="zh-CN" sz="1200" dirty="0">
                    <a:solidFill>
                      <a:srgbClr val="F4B183"/>
                    </a:solidFill>
                  </a:rPr>
                  <a:t>DNS</a:t>
                </a:r>
                <a:r>
                  <a:rPr lang="zh-CN" altLang="en-US" sz="1200" dirty="0">
                    <a:solidFill>
                      <a:srgbClr val="F4B183"/>
                    </a:solidFill>
                  </a:rPr>
                  <a:t>污染</a:t>
                </a:r>
              </a:p>
            </p:txBody>
          </p:sp>
        </p:grpSp>
        <p:grpSp>
          <p:nvGrpSpPr>
            <p:cNvPr id="302" name="组 56"/>
            <p:cNvGrpSpPr>
              <a:grpSpLocks/>
            </p:cNvGrpSpPr>
            <p:nvPr/>
          </p:nvGrpSpPr>
          <p:grpSpPr bwMode="auto">
            <a:xfrm>
              <a:off x="8313240" y="5148044"/>
              <a:ext cx="2344019" cy="1341003"/>
              <a:chOff x="3622128" y="3491660"/>
              <a:chExt cx="1984613" cy="1005751"/>
            </a:xfrm>
          </p:grpSpPr>
          <p:sp>
            <p:nvSpPr>
              <p:cNvPr id="303" name="文本框 57"/>
              <p:cNvSpPr txBox="1">
                <a:spLocks noChangeArrowheads="1"/>
              </p:cNvSpPr>
              <p:nvPr/>
            </p:nvSpPr>
            <p:spPr bwMode="auto">
              <a:xfrm>
                <a:off x="3799711" y="3491660"/>
                <a:ext cx="1130048" cy="24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spcBef>
                    <a:spcPct val="0"/>
                  </a:spcBef>
                  <a:spcAft>
                    <a:spcPct val="0"/>
                  </a:spcAft>
                </a:pPr>
                <a:r>
                  <a:rPr lang="en-US" altLang="zh-CN" sz="1600">
                    <a:solidFill>
                      <a:srgbClr val="5B9BD5"/>
                    </a:solidFill>
                  </a:rPr>
                  <a:t>15</a:t>
                </a:r>
                <a:r>
                  <a:rPr lang="zh-CN" altLang="en-US" sz="1600">
                    <a:solidFill>
                      <a:srgbClr val="5B9BD5"/>
                    </a:solidFill>
                  </a:rPr>
                  <a:t>年</a:t>
                </a:r>
                <a:r>
                  <a:rPr lang="en-US" altLang="zh-CN" sz="1600">
                    <a:solidFill>
                      <a:srgbClr val="5B9BD5"/>
                    </a:solidFill>
                  </a:rPr>
                  <a:t>12</a:t>
                </a:r>
                <a:r>
                  <a:rPr lang="zh-CN" altLang="en-US" sz="1600">
                    <a:solidFill>
                      <a:srgbClr val="5B9BD5"/>
                    </a:solidFill>
                  </a:rPr>
                  <a:t>月</a:t>
                </a:r>
                <a:r>
                  <a:rPr lang="en-US" altLang="zh-CN" sz="1600">
                    <a:solidFill>
                      <a:srgbClr val="5B9BD5"/>
                    </a:solidFill>
                  </a:rPr>
                  <a:t>14</a:t>
                </a:r>
                <a:r>
                  <a:rPr lang="zh-CN" altLang="en-US" sz="1600">
                    <a:solidFill>
                      <a:srgbClr val="5B9BD5"/>
                    </a:solidFill>
                  </a:rPr>
                  <a:t>日</a:t>
                </a:r>
                <a:endParaRPr kumimoji="1" lang="zh-CN" altLang="en-US" sz="1600" b="1">
                  <a:solidFill>
                    <a:srgbClr val="5B9BD5"/>
                  </a:solidFill>
                </a:endParaRPr>
              </a:p>
            </p:txBody>
          </p:sp>
          <p:sp>
            <p:nvSpPr>
              <p:cNvPr id="304" name="文本框 58"/>
              <p:cNvSpPr txBox="1">
                <a:spLocks noChangeArrowheads="1"/>
              </p:cNvSpPr>
              <p:nvPr/>
            </p:nvSpPr>
            <p:spPr bwMode="auto">
              <a:xfrm>
                <a:off x="3622128" y="3699967"/>
                <a:ext cx="1984613" cy="797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fontAlgn="base" hangingPunct="1">
                  <a:lnSpc>
                    <a:spcPct val="130000"/>
                  </a:lnSpc>
                  <a:spcBef>
                    <a:spcPct val="0"/>
                  </a:spcBef>
                  <a:spcAft>
                    <a:spcPct val="0"/>
                  </a:spcAft>
                </a:pPr>
                <a:r>
                  <a:rPr lang="zh-CN" altLang="en-US" sz="1200" dirty="0">
                    <a:solidFill>
                      <a:srgbClr val="5B9BD5"/>
                    </a:solidFill>
                  </a:rPr>
                  <a:t>土耳其国家域遭攻击。黑客组织匿名者（</a:t>
                </a:r>
                <a:r>
                  <a:rPr lang="en-US" altLang="zh-CN" sz="1200" dirty="0">
                    <a:solidFill>
                      <a:srgbClr val="5B9BD5"/>
                    </a:solidFill>
                  </a:rPr>
                  <a:t>Anonymous</a:t>
                </a:r>
                <a:r>
                  <a:rPr lang="zh-CN" altLang="en-US" sz="1200" dirty="0">
                    <a:solidFill>
                      <a:srgbClr val="5B9BD5"/>
                    </a:solidFill>
                  </a:rPr>
                  <a:t>）宣布自己是</a:t>
                </a:r>
                <a:r>
                  <a:rPr lang="en-US" altLang="zh-CN" sz="1200" dirty="0">
                    <a:solidFill>
                      <a:srgbClr val="5B9BD5"/>
                    </a:solidFill>
                  </a:rPr>
                  <a:t>40Gbps DDoS</a:t>
                </a:r>
                <a:r>
                  <a:rPr lang="zh-CN" altLang="en-US" sz="1200" dirty="0">
                    <a:solidFill>
                      <a:srgbClr val="5B9BD5"/>
                    </a:solidFill>
                  </a:rPr>
                  <a:t>的网络攻击发起人，并表示该攻击跟反</a:t>
                </a:r>
                <a:r>
                  <a:rPr lang="en-US" altLang="zh-CN" sz="1200" dirty="0">
                    <a:solidFill>
                      <a:srgbClr val="5B9BD5"/>
                    </a:solidFill>
                  </a:rPr>
                  <a:t>ISIS</a:t>
                </a:r>
                <a:r>
                  <a:rPr lang="zh-CN" altLang="en-US" sz="1200" dirty="0">
                    <a:solidFill>
                      <a:srgbClr val="5B9BD5"/>
                    </a:solidFill>
                  </a:rPr>
                  <a:t>行动相关</a:t>
                </a:r>
                <a:endParaRPr kumimoji="1" lang="zh-CN" altLang="en-US" sz="1200" dirty="0">
                  <a:solidFill>
                    <a:srgbClr val="5B9BD5"/>
                  </a:solidFill>
                </a:endParaRPr>
              </a:p>
            </p:txBody>
          </p:sp>
        </p:grpSp>
      </p:grpSp>
    </p:spTree>
    <p:extLst>
      <p:ext uri="{BB962C8B-B14F-4D97-AF65-F5344CB8AC3E}">
        <p14:creationId xmlns:p14="http://schemas.microsoft.com/office/powerpoint/2010/main" val="30096196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4161735" cy="369332"/>
            <a:chOff x="1134706" y="682724"/>
            <a:chExt cx="5550700" cy="490364"/>
          </a:xfrm>
        </p:grpSpPr>
        <p:sp>
          <p:nvSpPr>
            <p:cNvPr id="280" name="矩形 279"/>
            <p:cNvSpPr/>
            <p:nvPr/>
          </p:nvSpPr>
          <p:spPr>
            <a:xfrm>
              <a:off x="1838902" y="682724"/>
              <a:ext cx="4846504" cy="490364"/>
            </a:xfrm>
            <a:prstGeom prst="rect">
              <a:avLst/>
            </a:prstGeom>
          </p:spPr>
          <p:txBody>
            <a:bodyPr wrap="none">
              <a:spAutoFit/>
            </a:bodyPr>
            <a:lstStyle/>
            <a:p>
              <a:pPr>
                <a:defRPr/>
              </a:pPr>
              <a:r>
                <a:rPr lang="en-US" altLang="zh-CN" b="1" noProof="1" smtClean="0">
                  <a:ln w="12700">
                    <a:solidFill>
                      <a:prstClr val="white"/>
                    </a:solidFill>
                  </a:ln>
                  <a:solidFill>
                    <a:prstClr val="white"/>
                  </a:solidFill>
                  <a:latin typeface="微软雅黑" panose="020B0503020204020204" charset="-122"/>
                  <a:ea typeface="微软雅黑" panose="020B0503020204020204" charset="-122"/>
                  <a:cs typeface="+mn-ea"/>
                </a:rPr>
                <a:t>DNS </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DDos Server – </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服务器</a:t>
              </a:r>
              <a:r>
                <a:rPr lang="zh-CN" altLang="en-US" b="1" noProof="1" smtClean="0">
                  <a:ln w="12700">
                    <a:solidFill>
                      <a:prstClr val="white"/>
                    </a:solidFill>
                  </a:ln>
                  <a:solidFill>
                    <a:prstClr val="white"/>
                  </a:solidFill>
                  <a:latin typeface="微软雅黑" panose="020B0503020204020204" charset="-122"/>
                  <a:ea typeface="微软雅黑" panose="020B0503020204020204" charset="-122"/>
                  <a:cs typeface="+mn-ea"/>
                </a:rPr>
                <a:t>模式</a:t>
              </a:r>
              <a:endPar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endParaRP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grpSp>
        <p:nvGrpSpPr>
          <p:cNvPr id="282" name="组合 281"/>
          <p:cNvGrpSpPr/>
          <p:nvPr/>
        </p:nvGrpSpPr>
        <p:grpSpPr>
          <a:xfrm>
            <a:off x="2275681" y="2735263"/>
            <a:ext cx="7875587" cy="2366962"/>
            <a:chOff x="1023938" y="1474788"/>
            <a:chExt cx="7875587" cy="2366962"/>
          </a:xfrm>
        </p:grpSpPr>
        <p:pic>
          <p:nvPicPr>
            <p:cNvPr id="283" name="Picture 41" descr="Slide1_cloud4.png"/>
            <p:cNvPicPr>
              <a:picLocks noChangeAspect="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2930525" y="1474788"/>
              <a:ext cx="3997325" cy="236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84" name="Straight Connector 22"/>
            <p:cNvCxnSpPr/>
            <p:nvPr/>
          </p:nvCxnSpPr>
          <p:spPr>
            <a:xfrm>
              <a:off x="4008438" y="2479675"/>
              <a:ext cx="962025" cy="708025"/>
            </a:xfrm>
            <a:prstGeom prst="line">
              <a:avLst/>
            </a:prstGeom>
          </p:spPr>
          <p:style>
            <a:lnRef idx="1">
              <a:schemeClr val="dk1"/>
            </a:lnRef>
            <a:fillRef idx="0">
              <a:schemeClr val="dk1"/>
            </a:fillRef>
            <a:effectRef idx="0">
              <a:schemeClr val="dk1"/>
            </a:effectRef>
            <a:fontRef idx="minor">
              <a:schemeClr val="tx1"/>
            </a:fontRef>
          </p:style>
        </p:cxnSp>
        <p:cxnSp>
          <p:nvCxnSpPr>
            <p:cNvPr id="285" name="Straight Connector 24"/>
            <p:cNvCxnSpPr/>
            <p:nvPr/>
          </p:nvCxnSpPr>
          <p:spPr>
            <a:xfrm flipV="1">
              <a:off x="4008438" y="2479675"/>
              <a:ext cx="952500" cy="708025"/>
            </a:xfrm>
            <a:prstGeom prst="line">
              <a:avLst/>
            </a:prstGeom>
          </p:spPr>
          <p:style>
            <a:lnRef idx="1">
              <a:schemeClr val="dk1"/>
            </a:lnRef>
            <a:fillRef idx="0">
              <a:schemeClr val="dk1"/>
            </a:fillRef>
            <a:effectRef idx="0">
              <a:schemeClr val="dk1"/>
            </a:effectRef>
            <a:fontRef idx="minor">
              <a:schemeClr val="tx1"/>
            </a:fontRef>
          </p:style>
        </p:cxnSp>
        <p:cxnSp>
          <p:nvCxnSpPr>
            <p:cNvPr id="286" name="Straight Connector 27"/>
            <p:cNvCxnSpPr>
              <a:endCxn id="299" idx="1"/>
            </p:cNvCxnSpPr>
            <p:nvPr/>
          </p:nvCxnSpPr>
          <p:spPr>
            <a:xfrm>
              <a:off x="4246563" y="2479675"/>
              <a:ext cx="1417637" cy="0"/>
            </a:xfrm>
            <a:prstGeom prst="line">
              <a:avLst/>
            </a:prstGeom>
          </p:spPr>
          <p:style>
            <a:lnRef idx="1">
              <a:schemeClr val="dk1"/>
            </a:lnRef>
            <a:fillRef idx="0">
              <a:schemeClr val="dk1"/>
            </a:fillRef>
            <a:effectRef idx="0">
              <a:schemeClr val="dk1"/>
            </a:effectRef>
            <a:fontRef idx="minor">
              <a:schemeClr val="tx1"/>
            </a:fontRef>
          </p:style>
        </p:cxnSp>
        <p:cxnSp>
          <p:nvCxnSpPr>
            <p:cNvPr id="287" name="Straight Connector 29"/>
            <p:cNvCxnSpPr/>
            <p:nvPr/>
          </p:nvCxnSpPr>
          <p:spPr>
            <a:xfrm>
              <a:off x="4960938" y="2479675"/>
              <a:ext cx="950912" cy="708025"/>
            </a:xfrm>
            <a:prstGeom prst="line">
              <a:avLst/>
            </a:prstGeom>
          </p:spPr>
          <p:style>
            <a:lnRef idx="1">
              <a:schemeClr val="dk1"/>
            </a:lnRef>
            <a:fillRef idx="0">
              <a:schemeClr val="dk1"/>
            </a:fillRef>
            <a:effectRef idx="0">
              <a:schemeClr val="dk1"/>
            </a:effectRef>
            <a:fontRef idx="minor">
              <a:schemeClr val="tx1"/>
            </a:fontRef>
          </p:style>
        </p:cxnSp>
        <p:pic>
          <p:nvPicPr>
            <p:cNvPr id="288"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3288" y="2235200"/>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89" name="Group 2"/>
            <p:cNvGrpSpPr>
              <a:grpSpLocks/>
            </p:cNvGrpSpPr>
            <p:nvPr/>
          </p:nvGrpSpPr>
          <p:grpSpPr bwMode="auto">
            <a:xfrm>
              <a:off x="7404100" y="2492375"/>
              <a:ext cx="1144588" cy="1025525"/>
              <a:chOff x="7403849" y="2493115"/>
              <a:chExt cx="1144366" cy="1024036"/>
            </a:xfrm>
          </p:grpSpPr>
          <p:pic>
            <p:nvPicPr>
              <p:cNvPr id="306" name="Picture 84" descr="Server.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718174" y="2493115"/>
                <a:ext cx="830041" cy="849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 name="Picture 83" descr="Server.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556259" y="2582871"/>
                <a:ext cx="830041" cy="849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8" name="Picture 42" descr="Server.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403849" y="2667637"/>
                <a:ext cx="830041" cy="849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90" name="TextBox 289"/>
            <p:cNvSpPr txBox="1"/>
            <p:nvPr/>
          </p:nvSpPr>
          <p:spPr>
            <a:xfrm>
              <a:off x="7278688" y="3492500"/>
              <a:ext cx="1620837" cy="276225"/>
            </a:xfrm>
            <a:prstGeom prst="rect">
              <a:avLst/>
            </a:prstGeom>
            <a:noFill/>
          </p:spPr>
          <p:txBody>
            <a:bodyPr wrap="none">
              <a:spAutoFit/>
            </a:bodyPr>
            <a:lstStyle/>
            <a:p>
              <a:pPr>
                <a:defRPr/>
              </a:pPr>
              <a:r>
                <a:rPr lang="zh-CN" altLang="en-US" sz="1200" dirty="0">
                  <a:solidFill>
                    <a:srgbClr val="C00000"/>
                  </a:solidFill>
                </a:rPr>
                <a:t>高性能</a:t>
              </a:r>
              <a:r>
                <a:rPr lang="en-US" altLang="zh-CN" sz="1200" dirty="0">
                  <a:solidFill>
                    <a:srgbClr val="C00000"/>
                  </a:solidFill>
                </a:rPr>
                <a:t>AI DNS</a:t>
              </a:r>
              <a:r>
                <a:rPr lang="zh-CN" altLang="en-US" sz="1200" dirty="0">
                  <a:solidFill>
                    <a:srgbClr val="C00000"/>
                  </a:solidFill>
                </a:rPr>
                <a:t>服务器</a:t>
              </a:r>
              <a:endParaRPr lang="en-US" sz="1200" dirty="0">
                <a:solidFill>
                  <a:srgbClr val="C00000"/>
                </a:solidFill>
              </a:endParaRPr>
            </a:p>
          </p:txBody>
        </p:sp>
        <p:cxnSp>
          <p:nvCxnSpPr>
            <p:cNvPr id="291" name="Straight Connector 1034"/>
            <p:cNvCxnSpPr/>
            <p:nvPr/>
          </p:nvCxnSpPr>
          <p:spPr>
            <a:xfrm>
              <a:off x="1825625" y="3119438"/>
              <a:ext cx="2528888"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292" name="Straight Connector 47"/>
            <p:cNvCxnSpPr/>
            <p:nvPr/>
          </p:nvCxnSpPr>
          <p:spPr>
            <a:xfrm>
              <a:off x="1835150" y="3363913"/>
              <a:ext cx="5643563" cy="0"/>
            </a:xfrm>
            <a:prstGeom prst="line">
              <a:avLst/>
            </a:prstGeom>
            <a:ln>
              <a:headEnd type="arrow"/>
            </a:ln>
            <a:effectLst/>
          </p:spPr>
          <p:style>
            <a:lnRef idx="2">
              <a:schemeClr val="accent1"/>
            </a:lnRef>
            <a:fillRef idx="0">
              <a:schemeClr val="accent1"/>
            </a:fillRef>
            <a:effectRef idx="1">
              <a:schemeClr val="accent1"/>
            </a:effectRef>
            <a:fontRef idx="minor">
              <a:schemeClr val="tx1"/>
            </a:fontRef>
          </p:style>
        </p:cxnSp>
        <p:sp>
          <p:nvSpPr>
            <p:cNvPr id="293" name="TextBox 1037"/>
            <p:cNvSpPr txBox="1">
              <a:spLocks noChangeArrowheads="1"/>
            </p:cNvSpPr>
            <p:nvPr/>
          </p:nvSpPr>
          <p:spPr bwMode="auto">
            <a:xfrm>
              <a:off x="1023938" y="2965450"/>
              <a:ext cx="749300"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100" b="1">
                  <a:solidFill>
                    <a:srgbClr val="FF0000"/>
                  </a:solidFill>
                </a:rPr>
                <a:t>攻击流量</a:t>
              </a:r>
              <a:endParaRPr lang="en-US" altLang="zh-CN" sz="1100" b="1">
                <a:solidFill>
                  <a:srgbClr val="FF0000"/>
                </a:solidFill>
              </a:endParaRPr>
            </a:p>
          </p:txBody>
        </p:sp>
        <p:sp>
          <p:nvSpPr>
            <p:cNvPr id="294" name="TextBox 50"/>
            <p:cNvSpPr txBox="1">
              <a:spLocks noChangeArrowheads="1"/>
            </p:cNvSpPr>
            <p:nvPr/>
          </p:nvSpPr>
          <p:spPr bwMode="auto">
            <a:xfrm>
              <a:off x="1023938" y="3101975"/>
              <a:ext cx="749300"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100" b="1">
                  <a:solidFill>
                    <a:srgbClr val="92D050"/>
                  </a:solidFill>
                </a:rPr>
                <a:t>正常流量</a:t>
              </a:r>
              <a:endParaRPr lang="en-US" altLang="zh-CN" sz="1100" b="1">
                <a:solidFill>
                  <a:srgbClr val="92D050"/>
                </a:solidFill>
              </a:endParaRPr>
            </a:p>
          </p:txBody>
        </p:sp>
        <p:cxnSp>
          <p:nvCxnSpPr>
            <p:cNvPr id="295" name="Straight Arrow Connector 1042"/>
            <p:cNvCxnSpPr/>
            <p:nvPr/>
          </p:nvCxnSpPr>
          <p:spPr>
            <a:xfrm>
              <a:off x="4344988" y="3109913"/>
              <a:ext cx="3211512" cy="9525"/>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pic>
          <p:nvPicPr>
            <p:cNvPr id="296"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0788" y="2235200"/>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97" name="Straight Connector 54"/>
            <p:cNvCxnSpPr/>
            <p:nvPr/>
          </p:nvCxnSpPr>
          <p:spPr>
            <a:xfrm>
              <a:off x="4008438" y="3184525"/>
              <a:ext cx="1981200" cy="11113"/>
            </a:xfrm>
            <a:prstGeom prst="line">
              <a:avLst/>
            </a:prstGeom>
          </p:spPr>
          <p:style>
            <a:lnRef idx="1">
              <a:schemeClr val="dk1"/>
            </a:lnRef>
            <a:fillRef idx="0">
              <a:schemeClr val="dk1"/>
            </a:fillRef>
            <a:effectRef idx="0">
              <a:schemeClr val="dk1"/>
            </a:effectRef>
            <a:fontRef idx="minor">
              <a:schemeClr val="tx1"/>
            </a:fontRef>
          </p:style>
        </p:cxnSp>
        <p:cxnSp>
          <p:nvCxnSpPr>
            <p:cNvPr id="298" name="Straight Connector 55"/>
            <p:cNvCxnSpPr/>
            <p:nvPr/>
          </p:nvCxnSpPr>
          <p:spPr>
            <a:xfrm flipV="1">
              <a:off x="4970463" y="2479675"/>
              <a:ext cx="941387" cy="715963"/>
            </a:xfrm>
            <a:prstGeom prst="line">
              <a:avLst/>
            </a:prstGeom>
          </p:spPr>
          <p:style>
            <a:lnRef idx="1">
              <a:schemeClr val="dk1"/>
            </a:lnRef>
            <a:fillRef idx="0">
              <a:schemeClr val="dk1"/>
            </a:fillRef>
            <a:effectRef idx="0">
              <a:schemeClr val="dk1"/>
            </a:effectRef>
            <a:fontRef idx="minor">
              <a:schemeClr val="tx1"/>
            </a:fontRef>
          </p:style>
        </p:cxnSp>
        <p:pic>
          <p:nvPicPr>
            <p:cNvPr id="299"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4200" y="2235200"/>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00" name="Straight Arrow Connector 56"/>
            <p:cNvCxnSpPr/>
            <p:nvPr/>
          </p:nvCxnSpPr>
          <p:spPr>
            <a:xfrm flipV="1">
              <a:off x="1825625" y="3227388"/>
              <a:ext cx="5730875" cy="6350"/>
            </a:xfrm>
            <a:prstGeom prst="straightConnector1">
              <a:avLst/>
            </a:prstGeom>
            <a:ln>
              <a:tailEnd type="arrow"/>
            </a:ln>
            <a:effectLst/>
          </p:spPr>
          <p:style>
            <a:lnRef idx="2">
              <a:schemeClr val="accent2"/>
            </a:lnRef>
            <a:fillRef idx="0">
              <a:schemeClr val="accent2"/>
            </a:fillRef>
            <a:effectRef idx="1">
              <a:schemeClr val="accent2"/>
            </a:effectRef>
            <a:fontRef idx="minor">
              <a:schemeClr val="tx1"/>
            </a:fontRef>
          </p:style>
        </p:cxnSp>
        <p:pic>
          <p:nvPicPr>
            <p:cNvPr id="301"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0788" y="2943225"/>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2"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2813" y="2943225"/>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3"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4200" y="2943225"/>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04" name="TextBox 40"/>
            <p:cNvSpPr txBox="1">
              <a:spLocks noChangeArrowheads="1"/>
            </p:cNvSpPr>
            <p:nvPr/>
          </p:nvSpPr>
          <p:spPr bwMode="auto">
            <a:xfrm>
              <a:off x="2195513" y="3363913"/>
              <a:ext cx="7493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100" b="1">
                  <a:solidFill>
                    <a:srgbClr val="0070C0"/>
                  </a:solidFill>
                </a:rPr>
                <a:t>正常回应</a:t>
              </a:r>
              <a:endParaRPr lang="en-US" altLang="zh-CN" sz="1100" b="1">
                <a:solidFill>
                  <a:srgbClr val="0070C0"/>
                </a:solidFill>
              </a:endParaRPr>
            </a:p>
          </p:txBody>
        </p:sp>
        <p:pic>
          <p:nvPicPr>
            <p:cNvPr id="305" name="图片 304"/>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362825" y="2801938"/>
              <a:ext cx="711200" cy="58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24148584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80" name="组合 1"/>
          <p:cNvGrpSpPr>
            <a:grpSpLocks/>
          </p:cNvGrpSpPr>
          <p:nvPr/>
        </p:nvGrpSpPr>
        <p:grpSpPr bwMode="auto">
          <a:xfrm>
            <a:off x="850900" y="512763"/>
            <a:ext cx="3850367" cy="369332"/>
            <a:chOff x="1134706" y="682724"/>
            <a:chExt cx="5135415" cy="490364"/>
          </a:xfrm>
        </p:grpSpPr>
        <p:sp>
          <p:nvSpPr>
            <p:cNvPr id="281" name="矩形 280"/>
            <p:cNvSpPr/>
            <p:nvPr/>
          </p:nvSpPr>
          <p:spPr>
            <a:xfrm>
              <a:off x="1838902" y="682724"/>
              <a:ext cx="4431219" cy="490364"/>
            </a:xfrm>
            <a:prstGeom prst="rect">
              <a:avLst/>
            </a:prstGeom>
          </p:spPr>
          <p:txBody>
            <a:bodyPr wrap="none">
              <a:spAutoFit/>
            </a:bodyPr>
            <a:lstStyle/>
            <a:p>
              <a:pPr>
                <a:defRPr/>
              </a:pPr>
              <a:r>
                <a:rPr lang="en-US" altLang="zh-CN" b="1" noProof="1" smtClean="0">
                  <a:ln w="12700">
                    <a:solidFill>
                      <a:prstClr val="white"/>
                    </a:solidFill>
                  </a:ln>
                  <a:solidFill>
                    <a:prstClr val="white"/>
                  </a:solidFill>
                  <a:latin typeface="微软雅黑" panose="020B0503020204020204" charset="-122"/>
                  <a:ea typeface="微软雅黑" panose="020B0503020204020204" charset="-122"/>
                  <a:cs typeface="+mn-ea"/>
                </a:rPr>
                <a:t>DNS </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DDos Proxy – </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代理模式</a:t>
              </a:r>
            </a:p>
          </p:txBody>
        </p:sp>
        <p:sp>
          <p:nvSpPr>
            <p:cNvPr id="282" name="椭圆 281"/>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grpSp>
        <p:nvGrpSpPr>
          <p:cNvPr id="283" name="组合 282"/>
          <p:cNvGrpSpPr/>
          <p:nvPr/>
        </p:nvGrpSpPr>
        <p:grpSpPr>
          <a:xfrm>
            <a:off x="2157413" y="2503885"/>
            <a:ext cx="7905750" cy="2968625"/>
            <a:chOff x="1023938" y="1474788"/>
            <a:chExt cx="7905750" cy="2968625"/>
          </a:xfrm>
        </p:grpSpPr>
        <p:sp>
          <p:nvSpPr>
            <p:cNvPr id="284" name="Rectangle 3"/>
            <p:cNvSpPr/>
            <p:nvPr/>
          </p:nvSpPr>
          <p:spPr>
            <a:xfrm>
              <a:off x="4378325" y="3889375"/>
              <a:ext cx="1295400" cy="303213"/>
            </a:xfrm>
            <a:prstGeom prst="rect">
              <a:avLst/>
            </a:prstGeom>
            <a:solidFill>
              <a:schemeClr val="accent6"/>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p>
          </p:txBody>
        </p:sp>
        <p:pic>
          <p:nvPicPr>
            <p:cNvPr id="285" name="Picture 41" descr="Slide1_cloud4.png"/>
            <p:cNvPicPr>
              <a:picLocks noChangeAspect="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2930525" y="1474788"/>
              <a:ext cx="3997325" cy="236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86" name="Straight Connector 22"/>
            <p:cNvCxnSpPr/>
            <p:nvPr/>
          </p:nvCxnSpPr>
          <p:spPr>
            <a:xfrm>
              <a:off x="4008438" y="2479675"/>
              <a:ext cx="962025" cy="708025"/>
            </a:xfrm>
            <a:prstGeom prst="line">
              <a:avLst/>
            </a:prstGeom>
          </p:spPr>
          <p:style>
            <a:lnRef idx="1">
              <a:schemeClr val="dk1"/>
            </a:lnRef>
            <a:fillRef idx="0">
              <a:schemeClr val="dk1"/>
            </a:fillRef>
            <a:effectRef idx="0">
              <a:schemeClr val="dk1"/>
            </a:effectRef>
            <a:fontRef idx="minor">
              <a:schemeClr val="tx1"/>
            </a:fontRef>
          </p:style>
        </p:cxnSp>
        <p:cxnSp>
          <p:nvCxnSpPr>
            <p:cNvPr id="287" name="Straight Connector 24"/>
            <p:cNvCxnSpPr/>
            <p:nvPr/>
          </p:nvCxnSpPr>
          <p:spPr>
            <a:xfrm flipV="1">
              <a:off x="4008438" y="2479675"/>
              <a:ext cx="952500" cy="708025"/>
            </a:xfrm>
            <a:prstGeom prst="line">
              <a:avLst/>
            </a:prstGeom>
          </p:spPr>
          <p:style>
            <a:lnRef idx="1">
              <a:schemeClr val="dk1"/>
            </a:lnRef>
            <a:fillRef idx="0">
              <a:schemeClr val="dk1"/>
            </a:fillRef>
            <a:effectRef idx="0">
              <a:schemeClr val="dk1"/>
            </a:effectRef>
            <a:fontRef idx="minor">
              <a:schemeClr val="tx1"/>
            </a:fontRef>
          </p:style>
        </p:cxnSp>
        <p:cxnSp>
          <p:nvCxnSpPr>
            <p:cNvPr id="288" name="Straight Connector 27"/>
            <p:cNvCxnSpPr>
              <a:endCxn id="298" idx="1"/>
            </p:cNvCxnSpPr>
            <p:nvPr/>
          </p:nvCxnSpPr>
          <p:spPr>
            <a:xfrm>
              <a:off x="4246563" y="2479675"/>
              <a:ext cx="1417637" cy="0"/>
            </a:xfrm>
            <a:prstGeom prst="line">
              <a:avLst/>
            </a:prstGeom>
          </p:spPr>
          <p:style>
            <a:lnRef idx="1">
              <a:schemeClr val="dk1"/>
            </a:lnRef>
            <a:fillRef idx="0">
              <a:schemeClr val="dk1"/>
            </a:fillRef>
            <a:effectRef idx="0">
              <a:schemeClr val="dk1"/>
            </a:effectRef>
            <a:fontRef idx="minor">
              <a:schemeClr val="tx1"/>
            </a:fontRef>
          </p:style>
        </p:cxnSp>
        <p:cxnSp>
          <p:nvCxnSpPr>
            <p:cNvPr id="289" name="Straight Connector 29"/>
            <p:cNvCxnSpPr/>
            <p:nvPr/>
          </p:nvCxnSpPr>
          <p:spPr>
            <a:xfrm>
              <a:off x="4960938" y="2479675"/>
              <a:ext cx="950912" cy="708025"/>
            </a:xfrm>
            <a:prstGeom prst="line">
              <a:avLst/>
            </a:prstGeom>
          </p:spPr>
          <p:style>
            <a:lnRef idx="1">
              <a:schemeClr val="dk1"/>
            </a:lnRef>
            <a:fillRef idx="0">
              <a:schemeClr val="dk1"/>
            </a:fillRef>
            <a:effectRef idx="0">
              <a:schemeClr val="dk1"/>
            </a:effectRef>
            <a:fontRef idx="minor">
              <a:schemeClr val="tx1"/>
            </a:fontRef>
          </p:style>
        </p:cxnSp>
        <p:pic>
          <p:nvPicPr>
            <p:cNvPr id="290"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3288" y="2235200"/>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91" name="Group 2"/>
            <p:cNvGrpSpPr>
              <a:grpSpLocks/>
            </p:cNvGrpSpPr>
            <p:nvPr/>
          </p:nvGrpSpPr>
          <p:grpSpPr bwMode="auto">
            <a:xfrm>
              <a:off x="7404100" y="2492375"/>
              <a:ext cx="1144588" cy="1025525"/>
              <a:chOff x="7403849" y="2493115"/>
              <a:chExt cx="1144366" cy="1024036"/>
            </a:xfrm>
          </p:grpSpPr>
          <p:pic>
            <p:nvPicPr>
              <p:cNvPr id="319" name="Picture 84" descr="Server.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718174" y="2493115"/>
                <a:ext cx="830041" cy="849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0" name="Picture 83" descr="Server.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556259" y="2582871"/>
                <a:ext cx="830041" cy="849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1" name="Picture 42" descr="Server.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403849" y="2667637"/>
                <a:ext cx="830041" cy="849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92" name="TextBox 291"/>
            <p:cNvSpPr txBox="1"/>
            <p:nvPr/>
          </p:nvSpPr>
          <p:spPr>
            <a:xfrm>
              <a:off x="7140575" y="3492500"/>
              <a:ext cx="1789113" cy="249238"/>
            </a:xfrm>
            <a:prstGeom prst="rect">
              <a:avLst/>
            </a:prstGeom>
            <a:noFill/>
          </p:spPr>
          <p:txBody>
            <a:bodyPr>
              <a:spAutoFit/>
            </a:bodyPr>
            <a:lstStyle/>
            <a:p>
              <a:pPr algn="ctr">
                <a:lnSpc>
                  <a:spcPct val="85000"/>
                </a:lnSpc>
                <a:defRPr/>
              </a:pPr>
              <a:r>
                <a:rPr lang="zh-CN" altLang="en-US" sz="1200" dirty="0">
                  <a:solidFill>
                    <a:srgbClr val="C00000"/>
                  </a:solidFill>
                </a:rPr>
                <a:t>原始</a:t>
              </a:r>
              <a:r>
                <a:rPr lang="en-US" altLang="zh-CN" sz="1200" dirty="0">
                  <a:solidFill>
                    <a:srgbClr val="C00000"/>
                  </a:solidFill>
                </a:rPr>
                <a:t>DNS</a:t>
              </a:r>
              <a:r>
                <a:rPr lang="zh-CN" altLang="en-US" sz="1200" dirty="0">
                  <a:solidFill>
                    <a:srgbClr val="C00000"/>
                  </a:solidFill>
                </a:rPr>
                <a:t>服务器</a:t>
              </a:r>
              <a:endParaRPr lang="en-US" sz="1200" dirty="0">
                <a:solidFill>
                  <a:srgbClr val="C00000"/>
                </a:solidFill>
              </a:endParaRPr>
            </a:p>
          </p:txBody>
        </p:sp>
        <p:cxnSp>
          <p:nvCxnSpPr>
            <p:cNvPr id="293" name="Straight Connector 1034"/>
            <p:cNvCxnSpPr/>
            <p:nvPr/>
          </p:nvCxnSpPr>
          <p:spPr>
            <a:xfrm>
              <a:off x="1825625" y="3119438"/>
              <a:ext cx="2528888"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pic>
          <p:nvPicPr>
            <p:cNvPr id="294"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0788" y="2235200"/>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5" name="TextBox 93"/>
            <p:cNvSpPr txBox="1">
              <a:spLocks noChangeArrowheads="1"/>
            </p:cNvSpPr>
            <p:nvPr/>
          </p:nvSpPr>
          <p:spPr bwMode="auto">
            <a:xfrm>
              <a:off x="6415088" y="2968625"/>
              <a:ext cx="749300"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1100" b="1">
                  <a:solidFill>
                    <a:srgbClr val="92D050"/>
                  </a:solidFill>
                </a:rPr>
                <a:t>正常流量</a:t>
              </a:r>
              <a:endParaRPr lang="en-US" altLang="zh-CN" sz="1100" b="1">
                <a:solidFill>
                  <a:srgbClr val="92D050"/>
                </a:solidFill>
              </a:endParaRPr>
            </a:p>
          </p:txBody>
        </p:sp>
        <p:cxnSp>
          <p:nvCxnSpPr>
            <p:cNvPr id="296" name="Straight Connector 54"/>
            <p:cNvCxnSpPr/>
            <p:nvPr/>
          </p:nvCxnSpPr>
          <p:spPr>
            <a:xfrm>
              <a:off x="4008438" y="3184525"/>
              <a:ext cx="1981200" cy="11113"/>
            </a:xfrm>
            <a:prstGeom prst="line">
              <a:avLst/>
            </a:prstGeom>
          </p:spPr>
          <p:style>
            <a:lnRef idx="1">
              <a:schemeClr val="dk1"/>
            </a:lnRef>
            <a:fillRef idx="0">
              <a:schemeClr val="dk1"/>
            </a:fillRef>
            <a:effectRef idx="0">
              <a:schemeClr val="dk1"/>
            </a:effectRef>
            <a:fontRef idx="minor">
              <a:schemeClr val="tx1"/>
            </a:fontRef>
          </p:style>
        </p:cxnSp>
        <p:cxnSp>
          <p:nvCxnSpPr>
            <p:cNvPr id="297" name="Straight Connector 55"/>
            <p:cNvCxnSpPr/>
            <p:nvPr/>
          </p:nvCxnSpPr>
          <p:spPr>
            <a:xfrm flipV="1">
              <a:off x="4970463" y="2479675"/>
              <a:ext cx="941387" cy="715963"/>
            </a:xfrm>
            <a:prstGeom prst="line">
              <a:avLst/>
            </a:prstGeom>
          </p:spPr>
          <p:style>
            <a:lnRef idx="1">
              <a:schemeClr val="dk1"/>
            </a:lnRef>
            <a:fillRef idx="0">
              <a:schemeClr val="dk1"/>
            </a:fillRef>
            <a:effectRef idx="0">
              <a:schemeClr val="dk1"/>
            </a:effectRef>
            <a:fontRef idx="minor">
              <a:schemeClr val="tx1"/>
            </a:fontRef>
          </p:style>
        </p:cxnSp>
        <p:pic>
          <p:nvPicPr>
            <p:cNvPr id="298"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4200" y="2235200"/>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99" name="Straight Arrow Connector 26"/>
            <p:cNvCxnSpPr/>
            <p:nvPr/>
          </p:nvCxnSpPr>
          <p:spPr>
            <a:xfrm>
              <a:off x="1825625" y="2978150"/>
              <a:ext cx="5730875" cy="0"/>
            </a:xfrm>
            <a:prstGeom prst="straightConnector1">
              <a:avLst/>
            </a:prstGeom>
            <a:ln>
              <a:tailEnd type="arrow"/>
            </a:ln>
            <a:effectLst/>
          </p:spPr>
          <p:style>
            <a:lnRef idx="2">
              <a:schemeClr val="accent3"/>
            </a:lnRef>
            <a:fillRef idx="0">
              <a:schemeClr val="accent3"/>
            </a:fillRef>
            <a:effectRef idx="1">
              <a:schemeClr val="accent3"/>
            </a:effectRef>
            <a:fontRef idx="minor">
              <a:schemeClr val="tx1"/>
            </a:fontRef>
          </p:style>
        </p:cxnSp>
        <p:sp>
          <p:nvSpPr>
            <p:cNvPr id="300" name="TextBox 68"/>
            <p:cNvSpPr txBox="1">
              <a:spLocks noChangeArrowheads="1"/>
            </p:cNvSpPr>
            <p:nvPr/>
          </p:nvSpPr>
          <p:spPr bwMode="auto">
            <a:xfrm>
              <a:off x="1773238" y="2682875"/>
              <a:ext cx="1531937"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1100" b="1">
                  <a:solidFill>
                    <a:srgbClr val="0480C4"/>
                  </a:solidFill>
                </a:rPr>
                <a:t>理论路径</a:t>
              </a:r>
              <a:endParaRPr lang="en-US" altLang="zh-CN" sz="1100" b="1">
                <a:solidFill>
                  <a:srgbClr val="0480C4"/>
                </a:solidFill>
              </a:endParaRPr>
            </a:p>
          </p:txBody>
        </p:sp>
        <p:sp>
          <p:nvSpPr>
            <p:cNvPr id="301" name="TextBox 300"/>
            <p:cNvSpPr txBox="1"/>
            <p:nvPr/>
          </p:nvSpPr>
          <p:spPr>
            <a:xfrm>
              <a:off x="4189413" y="4194175"/>
              <a:ext cx="1665287" cy="249238"/>
            </a:xfrm>
            <a:prstGeom prst="rect">
              <a:avLst/>
            </a:prstGeom>
            <a:noFill/>
          </p:spPr>
          <p:txBody>
            <a:bodyPr wrap="none">
              <a:spAutoFit/>
            </a:bodyPr>
            <a:lstStyle/>
            <a:p>
              <a:pPr algn="ctr">
                <a:lnSpc>
                  <a:spcPct val="85000"/>
                </a:lnSpc>
                <a:defRPr/>
              </a:pPr>
              <a:r>
                <a:rPr lang="en-US" altLang="zh-CN" sz="1200" dirty="0">
                  <a:solidFill>
                    <a:srgbClr val="C00000"/>
                  </a:solidFill>
                </a:rPr>
                <a:t>AI DNS </a:t>
              </a:r>
              <a:r>
                <a:rPr lang="zh-CN" altLang="en-US" sz="1200" dirty="0">
                  <a:solidFill>
                    <a:srgbClr val="C00000"/>
                  </a:solidFill>
                </a:rPr>
                <a:t>清洗代理设备</a:t>
              </a:r>
              <a:endParaRPr lang="en-US" sz="1200" dirty="0">
                <a:solidFill>
                  <a:srgbClr val="C00000"/>
                </a:solidFill>
              </a:endParaRPr>
            </a:p>
          </p:txBody>
        </p:sp>
        <p:pic>
          <p:nvPicPr>
            <p:cNvPr id="302"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0788" y="2943225"/>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3"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2813" y="2943225"/>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4"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4200" y="2943225"/>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05" name="Straight Arrow Connector 1042"/>
            <p:cNvCxnSpPr/>
            <p:nvPr/>
          </p:nvCxnSpPr>
          <p:spPr>
            <a:xfrm>
              <a:off x="4344988" y="3109913"/>
              <a:ext cx="463550" cy="827087"/>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06" name="Straight Arrow Connector 56"/>
            <p:cNvCxnSpPr/>
            <p:nvPr/>
          </p:nvCxnSpPr>
          <p:spPr>
            <a:xfrm>
              <a:off x="4286250" y="3224213"/>
              <a:ext cx="393700" cy="712787"/>
            </a:xfrm>
            <a:prstGeom prst="straightConnector1">
              <a:avLst/>
            </a:prstGeom>
            <a:ln>
              <a:tailEnd type="arrow"/>
            </a:ln>
            <a:effectLst/>
          </p:spPr>
          <p:style>
            <a:lnRef idx="2">
              <a:schemeClr val="accent2"/>
            </a:lnRef>
            <a:fillRef idx="0">
              <a:schemeClr val="accent2"/>
            </a:fillRef>
            <a:effectRef idx="1">
              <a:schemeClr val="accent2"/>
            </a:effectRef>
            <a:fontRef idx="minor">
              <a:schemeClr val="tx1"/>
            </a:fontRef>
          </p:style>
        </p:cxnSp>
        <p:sp>
          <p:nvSpPr>
            <p:cNvPr id="307" name="TextBox 6"/>
            <p:cNvSpPr txBox="1">
              <a:spLocks noChangeArrowheads="1"/>
            </p:cNvSpPr>
            <p:nvPr/>
          </p:nvSpPr>
          <p:spPr bwMode="auto">
            <a:xfrm>
              <a:off x="4683125" y="3889375"/>
              <a:ext cx="7937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1400" b="1">
                  <a:solidFill>
                    <a:schemeClr val="bg1"/>
                  </a:solidFill>
                </a:rPr>
                <a:t>AI DNS</a:t>
              </a:r>
            </a:p>
          </p:txBody>
        </p:sp>
        <p:sp>
          <p:nvSpPr>
            <p:cNvPr id="308" name="TextBox 46"/>
            <p:cNvSpPr txBox="1">
              <a:spLocks noChangeArrowheads="1"/>
            </p:cNvSpPr>
            <p:nvPr/>
          </p:nvSpPr>
          <p:spPr bwMode="auto">
            <a:xfrm>
              <a:off x="1023938" y="2965450"/>
              <a:ext cx="749300"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100" b="1">
                  <a:solidFill>
                    <a:srgbClr val="FF0000"/>
                  </a:solidFill>
                </a:rPr>
                <a:t>攻击流量</a:t>
              </a:r>
              <a:endParaRPr lang="en-US" altLang="zh-CN" sz="1100" b="1">
                <a:solidFill>
                  <a:srgbClr val="FF0000"/>
                </a:solidFill>
              </a:endParaRPr>
            </a:p>
          </p:txBody>
        </p:sp>
        <p:sp>
          <p:nvSpPr>
            <p:cNvPr id="309" name="TextBox 48"/>
            <p:cNvSpPr txBox="1">
              <a:spLocks noChangeArrowheads="1"/>
            </p:cNvSpPr>
            <p:nvPr/>
          </p:nvSpPr>
          <p:spPr bwMode="auto">
            <a:xfrm>
              <a:off x="1023938" y="3101975"/>
              <a:ext cx="749300"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100" b="1">
                  <a:solidFill>
                    <a:srgbClr val="92D050"/>
                  </a:solidFill>
                </a:rPr>
                <a:t>正常流量</a:t>
              </a:r>
              <a:endParaRPr lang="en-US" altLang="zh-CN" sz="1100" b="1">
                <a:solidFill>
                  <a:srgbClr val="92D050"/>
                </a:solidFill>
              </a:endParaRPr>
            </a:p>
          </p:txBody>
        </p:sp>
        <p:cxnSp>
          <p:nvCxnSpPr>
            <p:cNvPr id="310" name="Straight Connector 75"/>
            <p:cNvCxnSpPr/>
            <p:nvPr/>
          </p:nvCxnSpPr>
          <p:spPr>
            <a:xfrm flipV="1">
              <a:off x="5476875" y="3343275"/>
              <a:ext cx="377825" cy="568325"/>
            </a:xfrm>
            <a:prstGeom prst="line">
              <a:avLst/>
            </a:prstGeom>
            <a:ln>
              <a:headEnd type="arrow"/>
            </a:ln>
            <a:effectLst/>
          </p:spPr>
          <p:style>
            <a:lnRef idx="2">
              <a:schemeClr val="accent1"/>
            </a:lnRef>
            <a:fillRef idx="0">
              <a:schemeClr val="accent1"/>
            </a:fillRef>
            <a:effectRef idx="1">
              <a:schemeClr val="accent1"/>
            </a:effectRef>
            <a:fontRef idx="minor">
              <a:schemeClr val="tx1"/>
            </a:fontRef>
          </p:style>
        </p:cxnSp>
        <p:cxnSp>
          <p:nvCxnSpPr>
            <p:cNvPr id="311" name="Straight Arrow Connector 76"/>
            <p:cNvCxnSpPr/>
            <p:nvPr/>
          </p:nvCxnSpPr>
          <p:spPr>
            <a:xfrm flipV="1">
              <a:off x="5370513" y="3187700"/>
              <a:ext cx="425450" cy="654050"/>
            </a:xfrm>
            <a:prstGeom prst="straightConnector1">
              <a:avLst/>
            </a:prstGeom>
            <a:ln>
              <a:tailEnd type="arrow"/>
            </a:ln>
            <a:effectLst/>
          </p:spPr>
          <p:style>
            <a:lnRef idx="2">
              <a:schemeClr val="accent2"/>
            </a:lnRef>
            <a:fillRef idx="0">
              <a:schemeClr val="accent2"/>
            </a:fillRef>
            <a:effectRef idx="1">
              <a:schemeClr val="accent2"/>
            </a:effectRef>
            <a:fontRef idx="minor">
              <a:schemeClr val="tx1"/>
            </a:fontRef>
          </p:style>
        </p:cxnSp>
        <p:cxnSp>
          <p:nvCxnSpPr>
            <p:cNvPr id="312" name="Straight Arrow Connector 76"/>
            <p:cNvCxnSpPr/>
            <p:nvPr/>
          </p:nvCxnSpPr>
          <p:spPr>
            <a:xfrm>
              <a:off x="5854700" y="3171825"/>
              <a:ext cx="1701800" cy="0"/>
            </a:xfrm>
            <a:prstGeom prst="straightConnector1">
              <a:avLst/>
            </a:prstGeom>
            <a:ln>
              <a:tailEnd type="arrow"/>
            </a:ln>
            <a:effectLst/>
          </p:spPr>
          <p:style>
            <a:lnRef idx="2">
              <a:schemeClr val="accent2"/>
            </a:lnRef>
            <a:fillRef idx="0">
              <a:schemeClr val="accent2"/>
            </a:fillRef>
            <a:effectRef idx="1">
              <a:schemeClr val="accent2"/>
            </a:effectRef>
            <a:fontRef idx="minor">
              <a:schemeClr val="tx1"/>
            </a:fontRef>
          </p:style>
        </p:cxnSp>
        <p:cxnSp>
          <p:nvCxnSpPr>
            <p:cNvPr id="313" name="Straight Connector 75"/>
            <p:cNvCxnSpPr/>
            <p:nvPr/>
          </p:nvCxnSpPr>
          <p:spPr>
            <a:xfrm>
              <a:off x="5867400" y="3363913"/>
              <a:ext cx="1646238" cy="0"/>
            </a:xfrm>
            <a:prstGeom prst="line">
              <a:avLst/>
            </a:prstGeom>
            <a:ln>
              <a:headEnd type="arrow"/>
            </a:ln>
            <a:effectLst/>
          </p:spPr>
          <p:style>
            <a:lnRef idx="2">
              <a:schemeClr val="accent1"/>
            </a:lnRef>
            <a:fillRef idx="0">
              <a:schemeClr val="accent1"/>
            </a:fillRef>
            <a:effectRef idx="1">
              <a:schemeClr val="accent1"/>
            </a:effectRef>
            <a:fontRef idx="minor">
              <a:schemeClr val="tx1"/>
            </a:fontRef>
          </p:style>
        </p:cxnSp>
        <p:sp>
          <p:nvSpPr>
            <p:cNvPr id="314" name="TextBox 52"/>
            <p:cNvSpPr txBox="1">
              <a:spLocks noChangeArrowheads="1"/>
            </p:cNvSpPr>
            <p:nvPr/>
          </p:nvSpPr>
          <p:spPr bwMode="auto">
            <a:xfrm>
              <a:off x="6443663" y="3354388"/>
              <a:ext cx="7493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1100" b="1">
                  <a:solidFill>
                    <a:srgbClr val="92D050"/>
                  </a:solidFill>
                </a:rPr>
                <a:t>正常回应</a:t>
              </a:r>
              <a:endParaRPr lang="en-US" altLang="zh-CN" sz="1100" b="1">
                <a:solidFill>
                  <a:srgbClr val="92D050"/>
                </a:solidFill>
              </a:endParaRPr>
            </a:p>
          </p:txBody>
        </p:sp>
        <p:cxnSp>
          <p:nvCxnSpPr>
            <p:cNvPr id="315" name="Straight Connector 75"/>
            <p:cNvCxnSpPr/>
            <p:nvPr/>
          </p:nvCxnSpPr>
          <p:spPr>
            <a:xfrm>
              <a:off x="4189413" y="3363913"/>
              <a:ext cx="293687" cy="527050"/>
            </a:xfrm>
            <a:prstGeom prst="line">
              <a:avLst/>
            </a:prstGeom>
            <a:ln>
              <a:headEnd type="arrow"/>
            </a:ln>
            <a:effectLst/>
          </p:spPr>
          <p:style>
            <a:lnRef idx="2">
              <a:schemeClr val="accent1"/>
            </a:lnRef>
            <a:fillRef idx="0">
              <a:schemeClr val="accent1"/>
            </a:fillRef>
            <a:effectRef idx="1">
              <a:schemeClr val="accent1"/>
            </a:effectRef>
            <a:fontRef idx="minor">
              <a:schemeClr val="tx1"/>
            </a:fontRef>
          </p:style>
        </p:cxnSp>
        <p:cxnSp>
          <p:nvCxnSpPr>
            <p:cNvPr id="316" name="Straight Arrow Connector 76"/>
            <p:cNvCxnSpPr/>
            <p:nvPr/>
          </p:nvCxnSpPr>
          <p:spPr>
            <a:xfrm flipV="1">
              <a:off x="1835150" y="3243263"/>
              <a:ext cx="2451100" cy="0"/>
            </a:xfrm>
            <a:prstGeom prst="straightConnector1">
              <a:avLst/>
            </a:prstGeom>
            <a:ln>
              <a:tailEnd type="arrow"/>
            </a:ln>
            <a:effectLst/>
          </p:spPr>
          <p:style>
            <a:lnRef idx="2">
              <a:schemeClr val="accent2"/>
            </a:lnRef>
            <a:fillRef idx="0">
              <a:schemeClr val="accent2"/>
            </a:fillRef>
            <a:effectRef idx="1">
              <a:schemeClr val="accent2"/>
            </a:effectRef>
            <a:fontRef idx="minor">
              <a:schemeClr val="tx1"/>
            </a:fontRef>
          </p:style>
        </p:cxnSp>
        <p:cxnSp>
          <p:nvCxnSpPr>
            <p:cNvPr id="317" name="Straight Connector 47"/>
            <p:cNvCxnSpPr/>
            <p:nvPr/>
          </p:nvCxnSpPr>
          <p:spPr>
            <a:xfrm>
              <a:off x="1839913" y="3363913"/>
              <a:ext cx="2349500" cy="0"/>
            </a:xfrm>
            <a:prstGeom prst="line">
              <a:avLst/>
            </a:prstGeom>
            <a:ln>
              <a:headEnd type="arrow"/>
            </a:ln>
            <a:effectLst/>
          </p:spPr>
          <p:style>
            <a:lnRef idx="2">
              <a:schemeClr val="accent1"/>
            </a:lnRef>
            <a:fillRef idx="0">
              <a:schemeClr val="accent1"/>
            </a:fillRef>
            <a:effectRef idx="1">
              <a:schemeClr val="accent1"/>
            </a:effectRef>
            <a:fontRef idx="minor">
              <a:schemeClr val="tx1"/>
            </a:fontRef>
          </p:style>
        </p:cxnSp>
        <p:sp>
          <p:nvSpPr>
            <p:cNvPr id="318" name="TextBox 61"/>
            <p:cNvSpPr txBox="1">
              <a:spLocks noChangeArrowheads="1"/>
            </p:cNvSpPr>
            <p:nvPr/>
          </p:nvSpPr>
          <p:spPr bwMode="auto">
            <a:xfrm>
              <a:off x="2540000" y="3386138"/>
              <a:ext cx="7493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1100" b="1">
                  <a:solidFill>
                    <a:srgbClr val="92D050"/>
                  </a:solidFill>
                </a:rPr>
                <a:t>代理回应</a:t>
              </a:r>
              <a:endParaRPr lang="en-US" altLang="zh-CN" sz="1100" b="1">
                <a:solidFill>
                  <a:srgbClr val="92D050"/>
                </a:solidFill>
              </a:endParaRPr>
            </a:p>
          </p:txBody>
        </p:sp>
      </p:grpSp>
    </p:spTree>
    <p:extLst>
      <p:ext uri="{BB962C8B-B14F-4D97-AF65-F5344CB8AC3E}">
        <p14:creationId xmlns:p14="http://schemas.microsoft.com/office/powerpoint/2010/main" val="12261583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80" name="组合 1"/>
          <p:cNvGrpSpPr>
            <a:grpSpLocks/>
          </p:cNvGrpSpPr>
          <p:nvPr/>
        </p:nvGrpSpPr>
        <p:grpSpPr bwMode="auto">
          <a:xfrm>
            <a:off x="850900" y="512763"/>
            <a:ext cx="4128649" cy="369332"/>
            <a:chOff x="1134706" y="682724"/>
            <a:chExt cx="5506571" cy="490364"/>
          </a:xfrm>
        </p:grpSpPr>
        <p:sp>
          <p:nvSpPr>
            <p:cNvPr id="281" name="矩形 280"/>
            <p:cNvSpPr/>
            <p:nvPr/>
          </p:nvSpPr>
          <p:spPr>
            <a:xfrm>
              <a:off x="1838901" y="682724"/>
              <a:ext cx="4802376" cy="490364"/>
            </a:xfrm>
            <a:prstGeom prst="rect">
              <a:avLst/>
            </a:prstGeom>
          </p:spPr>
          <p:txBody>
            <a:bodyPr wrap="none">
              <a:spAutoFit/>
            </a:bodyPr>
            <a:lstStyle/>
            <a:p>
              <a:pPr>
                <a:defRPr/>
              </a:pPr>
              <a:r>
                <a:rPr lang="en-US" altLang="zh-CN" b="1" noProof="1" smtClean="0">
                  <a:ln w="12700">
                    <a:solidFill>
                      <a:prstClr val="white"/>
                    </a:solidFill>
                  </a:ln>
                  <a:solidFill>
                    <a:prstClr val="white"/>
                  </a:solidFill>
                  <a:latin typeface="微软雅黑" panose="020B0503020204020204" charset="-122"/>
                  <a:ea typeface="微软雅黑" panose="020B0503020204020204" charset="-122"/>
                  <a:cs typeface="+mn-ea"/>
                </a:rPr>
                <a:t>DNS </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DDos Defense – </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防护</a:t>
              </a:r>
              <a:r>
                <a:rPr lang="zh-CN" altLang="en-US" b="1" noProof="1" smtClean="0">
                  <a:ln w="12700">
                    <a:solidFill>
                      <a:prstClr val="white"/>
                    </a:solidFill>
                  </a:ln>
                  <a:solidFill>
                    <a:prstClr val="white"/>
                  </a:solidFill>
                  <a:latin typeface="微软雅黑" panose="020B0503020204020204" charset="-122"/>
                  <a:ea typeface="微软雅黑" panose="020B0503020204020204" charset="-122"/>
                  <a:cs typeface="+mn-ea"/>
                </a:rPr>
                <a:t>模式</a:t>
              </a:r>
              <a:endPar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endParaRPr>
            </a:p>
          </p:txBody>
        </p:sp>
        <p:sp>
          <p:nvSpPr>
            <p:cNvPr id="282" name="椭圆 281"/>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grpSp>
        <p:nvGrpSpPr>
          <p:cNvPr id="283" name="组合 282"/>
          <p:cNvGrpSpPr/>
          <p:nvPr/>
        </p:nvGrpSpPr>
        <p:grpSpPr>
          <a:xfrm>
            <a:off x="2012950" y="2460625"/>
            <a:ext cx="8053387" cy="3651474"/>
            <a:chOff x="684213" y="1158875"/>
            <a:chExt cx="8053387" cy="3651474"/>
          </a:xfrm>
        </p:grpSpPr>
        <p:pic>
          <p:nvPicPr>
            <p:cNvPr id="284" name="Picture 41" descr="Slide1_cloud4.png"/>
            <p:cNvPicPr>
              <a:picLocks noChangeAspect="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549400" y="1474788"/>
              <a:ext cx="3997325" cy="236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5" name="Picture 2" descr="C:\Users\sgates\AppData\Local\Microsoft\Windows\Temporary Internet Files\Content.IE5\PKCP0ET3\81TI9TR7SWL._AA1500_[1].jpg"/>
            <p:cNvPicPr>
              <a:picLocks noChangeAspect="1" noChangeArrowheads="1"/>
            </p:cNvPicPr>
            <p:nvPr/>
          </p:nvPicPr>
          <p:blipFill>
            <a:blip r:embed="rId4" cstate="print">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842991" y="3938352"/>
              <a:ext cx="871997" cy="871997"/>
            </a:xfrm>
            <a:prstGeom prst="rect">
              <a:avLst/>
            </a:prstGeom>
            <a:noFill/>
            <a:extLst>
              <a:ext uri="{909E8E84-426E-40DD-AFC4-6F175D3DCCD1}">
                <a14:hiddenFill xmlns:a14="http://schemas.microsoft.com/office/drawing/2010/main">
                  <a:solidFill>
                    <a:srgbClr val="FFFFFF"/>
                  </a:solidFill>
                </a14:hiddenFill>
              </a:ext>
            </a:extLst>
          </p:spPr>
        </p:pic>
        <p:cxnSp>
          <p:nvCxnSpPr>
            <p:cNvPr id="286" name="Straight Arrow Connector 37"/>
            <p:cNvCxnSpPr/>
            <p:nvPr/>
          </p:nvCxnSpPr>
          <p:spPr>
            <a:xfrm flipV="1">
              <a:off x="5207000" y="1582738"/>
              <a:ext cx="0" cy="1184275"/>
            </a:xfrm>
            <a:prstGeom prst="straightConnector1">
              <a:avLst/>
            </a:prstGeom>
            <a:ln>
              <a:tailEnd type="arrow"/>
            </a:ln>
          </p:spPr>
          <p:style>
            <a:lnRef idx="1">
              <a:schemeClr val="accent5"/>
            </a:lnRef>
            <a:fillRef idx="0">
              <a:schemeClr val="accent5"/>
            </a:fillRef>
            <a:effectRef idx="0">
              <a:schemeClr val="accent5"/>
            </a:effectRef>
            <a:fontRef idx="minor">
              <a:schemeClr val="tx1"/>
            </a:fontRef>
          </p:style>
        </p:cxnSp>
        <p:cxnSp>
          <p:nvCxnSpPr>
            <p:cNvPr id="287" name="Straight Connector 22"/>
            <p:cNvCxnSpPr/>
            <p:nvPr/>
          </p:nvCxnSpPr>
          <p:spPr>
            <a:xfrm>
              <a:off x="2628900" y="2479675"/>
              <a:ext cx="960438" cy="708025"/>
            </a:xfrm>
            <a:prstGeom prst="line">
              <a:avLst/>
            </a:prstGeom>
          </p:spPr>
          <p:style>
            <a:lnRef idx="1">
              <a:schemeClr val="dk1"/>
            </a:lnRef>
            <a:fillRef idx="0">
              <a:schemeClr val="dk1"/>
            </a:fillRef>
            <a:effectRef idx="0">
              <a:schemeClr val="dk1"/>
            </a:effectRef>
            <a:fontRef idx="minor">
              <a:schemeClr val="tx1"/>
            </a:fontRef>
          </p:style>
        </p:cxnSp>
        <p:cxnSp>
          <p:nvCxnSpPr>
            <p:cNvPr id="288" name="Straight Connector 24"/>
            <p:cNvCxnSpPr/>
            <p:nvPr/>
          </p:nvCxnSpPr>
          <p:spPr>
            <a:xfrm flipV="1">
              <a:off x="2628900" y="2479675"/>
              <a:ext cx="950913" cy="708025"/>
            </a:xfrm>
            <a:prstGeom prst="line">
              <a:avLst/>
            </a:prstGeom>
          </p:spPr>
          <p:style>
            <a:lnRef idx="1">
              <a:schemeClr val="dk1"/>
            </a:lnRef>
            <a:fillRef idx="0">
              <a:schemeClr val="dk1"/>
            </a:fillRef>
            <a:effectRef idx="0">
              <a:schemeClr val="dk1"/>
            </a:effectRef>
            <a:fontRef idx="minor">
              <a:schemeClr val="tx1"/>
            </a:fontRef>
          </p:style>
        </p:cxnSp>
        <p:cxnSp>
          <p:nvCxnSpPr>
            <p:cNvPr id="289" name="Straight Connector 27"/>
            <p:cNvCxnSpPr>
              <a:endCxn id="302" idx="1"/>
            </p:cNvCxnSpPr>
            <p:nvPr/>
          </p:nvCxnSpPr>
          <p:spPr>
            <a:xfrm>
              <a:off x="2867025" y="2479675"/>
              <a:ext cx="1416050" cy="0"/>
            </a:xfrm>
            <a:prstGeom prst="line">
              <a:avLst/>
            </a:prstGeom>
          </p:spPr>
          <p:style>
            <a:lnRef idx="1">
              <a:schemeClr val="dk1"/>
            </a:lnRef>
            <a:fillRef idx="0">
              <a:schemeClr val="dk1"/>
            </a:fillRef>
            <a:effectRef idx="0">
              <a:schemeClr val="dk1"/>
            </a:effectRef>
            <a:fontRef idx="minor">
              <a:schemeClr val="tx1"/>
            </a:fontRef>
          </p:style>
        </p:cxnSp>
        <p:cxnSp>
          <p:nvCxnSpPr>
            <p:cNvPr id="290" name="Straight Connector 29"/>
            <p:cNvCxnSpPr/>
            <p:nvPr/>
          </p:nvCxnSpPr>
          <p:spPr>
            <a:xfrm>
              <a:off x="3579813" y="2479675"/>
              <a:ext cx="950912" cy="708025"/>
            </a:xfrm>
            <a:prstGeom prst="line">
              <a:avLst/>
            </a:prstGeom>
          </p:spPr>
          <p:style>
            <a:lnRef idx="1">
              <a:schemeClr val="dk1"/>
            </a:lnRef>
            <a:fillRef idx="0">
              <a:schemeClr val="dk1"/>
            </a:fillRef>
            <a:effectRef idx="0">
              <a:schemeClr val="dk1"/>
            </a:effectRef>
            <a:fontRef idx="minor">
              <a:schemeClr val="tx1"/>
            </a:fontRef>
          </p:style>
        </p:cxnSp>
        <p:pic>
          <p:nvPicPr>
            <p:cNvPr id="291"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32163" y="2235200"/>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2" name="TextBox 1037"/>
            <p:cNvSpPr txBox="1">
              <a:spLocks noChangeArrowheads="1"/>
            </p:cNvSpPr>
            <p:nvPr/>
          </p:nvSpPr>
          <p:spPr bwMode="auto">
            <a:xfrm>
              <a:off x="684213" y="2716213"/>
              <a:ext cx="747712"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100" b="1">
                  <a:solidFill>
                    <a:srgbClr val="FF0000"/>
                  </a:solidFill>
                </a:rPr>
                <a:t>攻击流量</a:t>
              </a:r>
              <a:endParaRPr lang="en-US" altLang="zh-CN" sz="1100" b="1">
                <a:solidFill>
                  <a:srgbClr val="FF0000"/>
                </a:solidFill>
              </a:endParaRPr>
            </a:p>
          </p:txBody>
        </p:sp>
        <p:sp>
          <p:nvSpPr>
            <p:cNvPr id="293" name="TextBox 50"/>
            <p:cNvSpPr txBox="1">
              <a:spLocks noChangeArrowheads="1"/>
            </p:cNvSpPr>
            <p:nvPr/>
          </p:nvSpPr>
          <p:spPr bwMode="auto">
            <a:xfrm>
              <a:off x="684213" y="2886075"/>
              <a:ext cx="747712"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100" b="1">
                  <a:solidFill>
                    <a:srgbClr val="92D050"/>
                  </a:solidFill>
                </a:rPr>
                <a:t>正常流量</a:t>
              </a:r>
              <a:endParaRPr lang="en-US" altLang="zh-CN" sz="1100" b="1">
                <a:solidFill>
                  <a:srgbClr val="92D050"/>
                </a:solidFill>
              </a:endParaRPr>
            </a:p>
          </p:txBody>
        </p:sp>
        <p:cxnSp>
          <p:nvCxnSpPr>
            <p:cNvPr id="294" name="Straight Arrow Connector 76"/>
            <p:cNvCxnSpPr>
              <a:endCxn id="315" idx="1"/>
            </p:cNvCxnSpPr>
            <p:nvPr/>
          </p:nvCxnSpPr>
          <p:spPr>
            <a:xfrm>
              <a:off x="1444625" y="2998788"/>
              <a:ext cx="5767388" cy="28575"/>
            </a:xfrm>
            <a:prstGeom prst="straightConnector1">
              <a:avLst/>
            </a:prstGeom>
            <a:ln>
              <a:tailEnd type="arrow"/>
            </a:ln>
            <a:effectLst/>
          </p:spPr>
          <p:style>
            <a:lnRef idx="2">
              <a:schemeClr val="accent2"/>
            </a:lnRef>
            <a:fillRef idx="0">
              <a:schemeClr val="accent2"/>
            </a:fillRef>
            <a:effectRef idx="1">
              <a:schemeClr val="accent2"/>
            </a:effectRef>
            <a:fontRef idx="minor">
              <a:schemeClr val="tx1"/>
            </a:fontRef>
          </p:style>
        </p:cxnSp>
        <p:sp>
          <p:nvSpPr>
            <p:cNvPr id="295" name="TextBox 294"/>
            <p:cNvSpPr txBox="1"/>
            <p:nvPr/>
          </p:nvSpPr>
          <p:spPr>
            <a:xfrm>
              <a:off x="4789488" y="1158875"/>
              <a:ext cx="954087" cy="277813"/>
            </a:xfrm>
            <a:prstGeom prst="rect">
              <a:avLst/>
            </a:prstGeom>
            <a:noFill/>
          </p:spPr>
          <p:txBody>
            <a:bodyPr wrap="none">
              <a:spAutoFit/>
            </a:bodyPr>
            <a:lstStyle/>
            <a:p>
              <a:pPr algn="ctr">
                <a:defRPr/>
              </a:pPr>
              <a:r>
                <a:rPr lang="zh-CN" altLang="en-US" sz="1200" dirty="0">
                  <a:solidFill>
                    <a:schemeClr val="accent1"/>
                  </a:solidFill>
                </a:rPr>
                <a:t>告警和日志</a:t>
              </a:r>
              <a:endParaRPr lang="en-US" sz="1200" dirty="0">
                <a:solidFill>
                  <a:schemeClr val="accent1"/>
                </a:solidFill>
              </a:endParaRPr>
            </a:p>
          </p:txBody>
        </p:sp>
        <p:pic>
          <p:nvPicPr>
            <p:cNvPr id="296"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81250" y="2235200"/>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7" name="TextBox 93"/>
            <p:cNvSpPr txBox="1">
              <a:spLocks noChangeArrowheads="1"/>
            </p:cNvSpPr>
            <p:nvPr/>
          </p:nvSpPr>
          <p:spPr bwMode="auto">
            <a:xfrm>
              <a:off x="5911850" y="2462213"/>
              <a:ext cx="747713"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1100" b="1">
                  <a:solidFill>
                    <a:srgbClr val="92D050"/>
                  </a:solidFill>
                </a:rPr>
                <a:t>正常流量</a:t>
              </a:r>
              <a:endParaRPr lang="en-US" altLang="zh-CN" sz="1100" b="1">
                <a:solidFill>
                  <a:srgbClr val="92D050"/>
                </a:solidFill>
              </a:endParaRPr>
            </a:p>
          </p:txBody>
        </p:sp>
        <p:cxnSp>
          <p:nvCxnSpPr>
            <p:cNvPr id="298" name="Straight Connector 54"/>
            <p:cNvCxnSpPr/>
            <p:nvPr/>
          </p:nvCxnSpPr>
          <p:spPr>
            <a:xfrm>
              <a:off x="2628900" y="3184525"/>
              <a:ext cx="1979613" cy="11113"/>
            </a:xfrm>
            <a:prstGeom prst="line">
              <a:avLst/>
            </a:prstGeom>
          </p:spPr>
          <p:style>
            <a:lnRef idx="1">
              <a:schemeClr val="dk1"/>
            </a:lnRef>
            <a:fillRef idx="0">
              <a:schemeClr val="dk1"/>
            </a:fillRef>
            <a:effectRef idx="0">
              <a:schemeClr val="dk1"/>
            </a:effectRef>
            <a:fontRef idx="minor">
              <a:schemeClr val="tx1"/>
            </a:fontRef>
          </p:style>
        </p:cxnSp>
        <p:pic>
          <p:nvPicPr>
            <p:cNvPr id="299"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81250" y="2943225"/>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00" name="Straight Connector 55"/>
            <p:cNvCxnSpPr/>
            <p:nvPr/>
          </p:nvCxnSpPr>
          <p:spPr>
            <a:xfrm flipV="1">
              <a:off x="3589338" y="2479675"/>
              <a:ext cx="941387" cy="715963"/>
            </a:xfrm>
            <a:prstGeom prst="line">
              <a:avLst/>
            </a:prstGeom>
          </p:spPr>
          <p:style>
            <a:lnRef idx="1">
              <a:schemeClr val="dk1"/>
            </a:lnRef>
            <a:fillRef idx="0">
              <a:schemeClr val="dk1"/>
            </a:fillRef>
            <a:effectRef idx="0">
              <a:schemeClr val="dk1"/>
            </a:effectRef>
            <a:fontRef idx="minor">
              <a:schemeClr val="tx1"/>
            </a:fontRef>
          </p:style>
        </p:cxnSp>
        <p:pic>
          <p:nvPicPr>
            <p:cNvPr id="301"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1688" y="2943225"/>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2"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83075" y="2235200"/>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3"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83075" y="2943225"/>
              <a:ext cx="4953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04" name="Straight Arrow Connector 61"/>
            <p:cNvCxnSpPr/>
            <p:nvPr/>
          </p:nvCxnSpPr>
          <p:spPr>
            <a:xfrm>
              <a:off x="5265738" y="3086100"/>
              <a:ext cx="0" cy="989013"/>
            </a:xfrm>
            <a:prstGeom prst="straightConnector1">
              <a:avLst/>
            </a:prstGeom>
            <a:ln>
              <a:solidFill>
                <a:srgbClr val="FF0000"/>
              </a:solidFill>
              <a:tailEnd type="arrow"/>
            </a:ln>
            <a:effectLst/>
          </p:spPr>
          <p:style>
            <a:lnRef idx="2">
              <a:schemeClr val="accent2"/>
            </a:lnRef>
            <a:fillRef idx="0">
              <a:schemeClr val="accent2"/>
            </a:fillRef>
            <a:effectRef idx="1">
              <a:schemeClr val="accent2"/>
            </a:effectRef>
            <a:fontRef idx="minor">
              <a:schemeClr val="tx1"/>
            </a:fontRef>
          </p:style>
        </p:cxnSp>
        <p:cxnSp>
          <p:nvCxnSpPr>
            <p:cNvPr id="305" name="Straight Arrow Connector 52"/>
            <p:cNvCxnSpPr/>
            <p:nvPr/>
          </p:nvCxnSpPr>
          <p:spPr>
            <a:xfrm>
              <a:off x="1452563" y="2881313"/>
              <a:ext cx="3371850" cy="0"/>
            </a:xfrm>
            <a:prstGeom prst="straightConnector1">
              <a:avLst/>
            </a:prstGeom>
            <a:ln>
              <a:solidFill>
                <a:srgbClr val="FF0000"/>
              </a:solidFill>
              <a:tailEnd type="arrow"/>
            </a:ln>
            <a:effectLst/>
          </p:spPr>
          <p:style>
            <a:lnRef idx="2">
              <a:schemeClr val="accent2"/>
            </a:lnRef>
            <a:fillRef idx="0">
              <a:schemeClr val="accent2"/>
            </a:fillRef>
            <a:effectRef idx="1">
              <a:schemeClr val="accent2"/>
            </a:effectRef>
            <a:fontRef idx="minor">
              <a:schemeClr val="tx1"/>
            </a:fontRef>
          </p:style>
        </p:cxnSp>
        <p:sp>
          <p:nvSpPr>
            <p:cNvPr id="306" name="Rectangle 39"/>
            <p:cNvSpPr/>
            <p:nvPr/>
          </p:nvSpPr>
          <p:spPr>
            <a:xfrm>
              <a:off x="4837113" y="2757488"/>
              <a:ext cx="906462" cy="29527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85000"/>
                </a:lnSpc>
                <a:defRPr/>
              </a:pPr>
              <a:r>
                <a:rPr lang="en-US" altLang="zh-CN" sz="1000" dirty="0">
                  <a:solidFill>
                    <a:schemeClr val="tx1">
                      <a:lumMod val="75000"/>
                      <a:lumOff val="25000"/>
                    </a:schemeClr>
                  </a:solidFill>
                </a:rPr>
                <a:t>AI DNS </a:t>
              </a:r>
              <a:r>
                <a:rPr lang="zh-CN" altLang="en-US" sz="1000" dirty="0">
                  <a:solidFill>
                    <a:schemeClr val="tx1">
                      <a:lumMod val="75000"/>
                      <a:lumOff val="25000"/>
                    </a:schemeClr>
                  </a:solidFill>
                </a:rPr>
                <a:t>清洗设备</a:t>
              </a:r>
              <a:endParaRPr lang="en-US" altLang="zh-CN" sz="1000" dirty="0">
                <a:solidFill>
                  <a:schemeClr val="tx1">
                    <a:lumMod val="75000"/>
                    <a:lumOff val="25000"/>
                  </a:schemeClr>
                </a:solidFill>
              </a:endParaRPr>
            </a:p>
          </p:txBody>
        </p:sp>
        <p:grpSp>
          <p:nvGrpSpPr>
            <p:cNvPr id="307" name="Group 17"/>
            <p:cNvGrpSpPr>
              <a:grpSpLocks/>
            </p:cNvGrpSpPr>
            <p:nvPr/>
          </p:nvGrpSpPr>
          <p:grpSpPr bwMode="auto">
            <a:xfrm>
              <a:off x="5803900" y="2627313"/>
              <a:ext cx="1068388" cy="633412"/>
              <a:chOff x="3950812" y="1077977"/>
              <a:chExt cx="1069308" cy="633316"/>
            </a:xfrm>
          </p:grpSpPr>
          <p:pic>
            <p:nvPicPr>
              <p:cNvPr id="316" name="Picture 8" descr="Slide1_cloud4.pn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950812" y="1077977"/>
                <a:ext cx="1069308" cy="633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 name="TextBox 316"/>
              <p:cNvSpPr txBox="1"/>
              <p:nvPr/>
            </p:nvSpPr>
            <p:spPr>
              <a:xfrm>
                <a:off x="3950812" y="1395429"/>
                <a:ext cx="816678" cy="260311"/>
              </a:xfrm>
              <a:prstGeom prst="rect">
                <a:avLst/>
              </a:prstGeom>
              <a:noFill/>
            </p:spPr>
            <p:txBody>
              <a:bodyPr>
                <a:spAutoFit/>
              </a:bodyPr>
              <a:lstStyle/>
              <a:p>
                <a:pPr>
                  <a:defRPr/>
                </a:pPr>
                <a:r>
                  <a:rPr lang="en-US" sz="1100" dirty="0">
                    <a:solidFill>
                      <a:schemeClr val="tx1">
                        <a:lumMod val="75000"/>
                        <a:lumOff val="25000"/>
                      </a:schemeClr>
                    </a:solidFill>
                  </a:rPr>
                  <a:t>Internet</a:t>
                </a:r>
              </a:p>
            </p:txBody>
          </p:sp>
        </p:grpSp>
        <p:grpSp>
          <p:nvGrpSpPr>
            <p:cNvPr id="308" name="Group 2"/>
            <p:cNvGrpSpPr>
              <a:grpSpLocks/>
            </p:cNvGrpSpPr>
            <p:nvPr/>
          </p:nvGrpSpPr>
          <p:grpSpPr bwMode="auto">
            <a:xfrm>
              <a:off x="7212013" y="2427288"/>
              <a:ext cx="1144587" cy="1023937"/>
              <a:chOff x="7403849" y="2493115"/>
              <a:chExt cx="1144366" cy="1024036"/>
            </a:xfrm>
          </p:grpSpPr>
          <p:pic>
            <p:nvPicPr>
              <p:cNvPr id="313" name="Picture 84" descr="Server.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718174" y="2493115"/>
                <a:ext cx="830041" cy="849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4" name="Picture 83" descr="Server.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556259" y="2582871"/>
                <a:ext cx="830041" cy="849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5" name="Picture 42" descr="Server.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403849" y="2667637"/>
                <a:ext cx="830041" cy="849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09" name="TextBox 308"/>
            <p:cNvSpPr txBox="1"/>
            <p:nvPr/>
          </p:nvSpPr>
          <p:spPr>
            <a:xfrm>
              <a:off x="6948488" y="3546475"/>
              <a:ext cx="1789112" cy="249238"/>
            </a:xfrm>
            <a:prstGeom prst="rect">
              <a:avLst/>
            </a:prstGeom>
            <a:noFill/>
          </p:spPr>
          <p:txBody>
            <a:bodyPr>
              <a:spAutoFit/>
            </a:bodyPr>
            <a:lstStyle/>
            <a:p>
              <a:pPr algn="ctr">
                <a:lnSpc>
                  <a:spcPct val="85000"/>
                </a:lnSpc>
                <a:defRPr/>
              </a:pPr>
              <a:r>
                <a:rPr lang="zh-CN" altLang="en-US" sz="1200" dirty="0">
                  <a:solidFill>
                    <a:srgbClr val="C00000"/>
                  </a:solidFill>
                </a:rPr>
                <a:t>原始</a:t>
              </a:r>
              <a:r>
                <a:rPr lang="en-US" altLang="zh-CN" sz="1200" dirty="0">
                  <a:solidFill>
                    <a:srgbClr val="C00000"/>
                  </a:solidFill>
                </a:rPr>
                <a:t>DNS</a:t>
              </a:r>
              <a:r>
                <a:rPr lang="zh-CN" altLang="en-US" sz="1200" dirty="0">
                  <a:solidFill>
                    <a:srgbClr val="C00000"/>
                  </a:solidFill>
                </a:rPr>
                <a:t>服务器</a:t>
              </a:r>
              <a:endParaRPr lang="en-US" sz="1200" dirty="0">
                <a:solidFill>
                  <a:srgbClr val="C00000"/>
                </a:solidFill>
              </a:endParaRPr>
            </a:p>
          </p:txBody>
        </p:sp>
        <p:cxnSp>
          <p:nvCxnSpPr>
            <p:cNvPr id="310" name="Straight Connector 47"/>
            <p:cNvCxnSpPr/>
            <p:nvPr/>
          </p:nvCxnSpPr>
          <p:spPr>
            <a:xfrm flipV="1">
              <a:off x="1452563" y="3205163"/>
              <a:ext cx="5759450" cy="14287"/>
            </a:xfrm>
            <a:prstGeom prst="line">
              <a:avLst/>
            </a:prstGeom>
            <a:ln>
              <a:headEnd type="arrow"/>
            </a:ln>
            <a:effectLst/>
          </p:spPr>
          <p:style>
            <a:lnRef idx="2">
              <a:schemeClr val="accent1"/>
            </a:lnRef>
            <a:fillRef idx="0">
              <a:schemeClr val="accent1"/>
            </a:fillRef>
            <a:effectRef idx="1">
              <a:schemeClr val="accent1"/>
            </a:effectRef>
            <a:fontRef idx="minor">
              <a:schemeClr val="tx1"/>
            </a:fontRef>
          </p:style>
        </p:cxnSp>
        <p:sp>
          <p:nvSpPr>
            <p:cNvPr id="311" name="TextBox 59"/>
            <p:cNvSpPr txBox="1">
              <a:spLocks noChangeArrowheads="1"/>
            </p:cNvSpPr>
            <p:nvPr/>
          </p:nvSpPr>
          <p:spPr bwMode="auto">
            <a:xfrm>
              <a:off x="684213" y="3076575"/>
              <a:ext cx="747712"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100" b="1">
                  <a:solidFill>
                    <a:srgbClr val="0070C0"/>
                  </a:solidFill>
                </a:rPr>
                <a:t>正常回应</a:t>
              </a:r>
              <a:endParaRPr lang="en-US" altLang="zh-CN" sz="1100" b="1">
                <a:solidFill>
                  <a:srgbClr val="0070C0"/>
                </a:solidFill>
              </a:endParaRPr>
            </a:p>
          </p:txBody>
        </p:sp>
        <p:sp>
          <p:nvSpPr>
            <p:cNvPr id="312" name="TextBox 1037"/>
            <p:cNvSpPr txBox="1">
              <a:spLocks noChangeArrowheads="1"/>
            </p:cNvSpPr>
            <p:nvPr/>
          </p:nvSpPr>
          <p:spPr bwMode="auto">
            <a:xfrm>
              <a:off x="4870450" y="3665538"/>
              <a:ext cx="747713"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100" b="1">
                  <a:solidFill>
                    <a:srgbClr val="FF0000"/>
                  </a:solidFill>
                </a:rPr>
                <a:t>攻击流量</a:t>
              </a:r>
              <a:endParaRPr lang="en-US" altLang="zh-CN" sz="1100" b="1">
                <a:solidFill>
                  <a:srgbClr val="FF0000"/>
                </a:solidFill>
              </a:endParaRPr>
            </a:p>
          </p:txBody>
        </p:sp>
      </p:grpSp>
    </p:spTree>
    <p:extLst>
      <p:ext uri="{BB962C8B-B14F-4D97-AF65-F5344CB8AC3E}">
        <p14:creationId xmlns:p14="http://schemas.microsoft.com/office/powerpoint/2010/main" val="42894576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12763"/>
            <a:ext cx="4319588" cy="369887"/>
            <a:chOff x="1134706" y="682724"/>
            <a:chExt cx="5761236" cy="491101"/>
          </a:xfrm>
        </p:grpSpPr>
        <p:sp>
          <p:nvSpPr>
            <p:cNvPr id="280" name="矩形 279"/>
            <p:cNvSpPr/>
            <p:nvPr/>
          </p:nvSpPr>
          <p:spPr>
            <a:xfrm>
              <a:off x="1838902" y="682724"/>
              <a:ext cx="5057040" cy="491101"/>
            </a:xfrm>
            <a:prstGeom prst="rect">
              <a:avLst/>
            </a:prstGeom>
          </p:spPr>
          <p:txBody>
            <a:bodyPr wrap="none">
              <a:spAutoFit/>
            </a:bodyPr>
            <a:lstStyle/>
            <a:p>
              <a:pPr>
                <a:defRPr/>
              </a:pP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基于新一代</a:t>
              </a: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AI DNS</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系统的其他应用</a:t>
              </a:r>
              <a:endPar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endParaRPr>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grpSp>
        <p:nvGrpSpPr>
          <p:cNvPr id="282" name="Group 1"/>
          <p:cNvGrpSpPr>
            <a:grpSpLocks/>
          </p:cNvGrpSpPr>
          <p:nvPr/>
        </p:nvGrpSpPr>
        <p:grpSpPr bwMode="auto">
          <a:xfrm>
            <a:off x="4374363" y="3600591"/>
            <a:ext cx="2806700" cy="2265362"/>
            <a:chOff x="4239537" y="3425924"/>
            <a:chExt cx="3743320" cy="3020449"/>
          </a:xfrm>
        </p:grpSpPr>
        <p:grpSp>
          <p:nvGrpSpPr>
            <p:cNvPr id="283" name="Group 36"/>
            <p:cNvGrpSpPr/>
            <p:nvPr/>
          </p:nvGrpSpPr>
          <p:grpSpPr>
            <a:xfrm>
              <a:off x="4239537" y="5018817"/>
              <a:ext cx="3743320" cy="1427556"/>
              <a:chOff x="3597275" y="4287838"/>
              <a:chExt cx="4991101" cy="1903412"/>
            </a:xfrm>
            <a:effectLst>
              <a:outerShdw blurRad="50800" dist="38100" dir="5400000" algn="t" rotWithShape="0">
                <a:prstClr val="black">
                  <a:alpha val="40000"/>
                </a:prstClr>
              </a:outerShdw>
            </a:effectLst>
          </p:grpSpPr>
          <p:sp>
            <p:nvSpPr>
              <p:cNvPr id="400" name="Freeform 5"/>
              <p:cNvSpPr>
                <a:spLocks/>
              </p:cNvSpPr>
              <p:nvPr/>
            </p:nvSpPr>
            <p:spPr bwMode="auto">
              <a:xfrm>
                <a:off x="3635375" y="4692650"/>
                <a:ext cx="4897438" cy="1498600"/>
              </a:xfrm>
              <a:custGeom>
                <a:avLst/>
                <a:gdLst>
                  <a:gd name="T0" fmla="*/ 0 w 1766"/>
                  <a:gd name="T1" fmla="*/ 504 h 539"/>
                  <a:gd name="T2" fmla="*/ 0 w 1766"/>
                  <a:gd name="T3" fmla="*/ 506 h 539"/>
                  <a:gd name="T4" fmla="*/ 0 w 1766"/>
                  <a:gd name="T5" fmla="*/ 506 h 539"/>
                  <a:gd name="T6" fmla="*/ 0 w 1766"/>
                  <a:gd name="T7" fmla="*/ 506 h 539"/>
                  <a:gd name="T8" fmla="*/ 110 w 1766"/>
                  <a:gd name="T9" fmla="*/ 539 h 539"/>
                  <a:gd name="T10" fmla="*/ 1696 w 1766"/>
                  <a:gd name="T11" fmla="*/ 538 h 539"/>
                  <a:gd name="T12" fmla="*/ 1763 w 1766"/>
                  <a:gd name="T13" fmla="*/ 512 h 539"/>
                  <a:gd name="T14" fmla="*/ 1766 w 1766"/>
                  <a:gd name="T15" fmla="*/ 469 h 539"/>
                  <a:gd name="T16" fmla="*/ 1766 w 1766"/>
                  <a:gd name="T17" fmla="*/ 469 h 539"/>
                  <a:gd name="T18" fmla="*/ 1724 w 1766"/>
                  <a:gd name="T19" fmla="*/ 424 h 539"/>
                  <a:gd name="T20" fmla="*/ 1271 w 1766"/>
                  <a:gd name="T21" fmla="*/ 37 h 539"/>
                  <a:gd name="T22" fmla="*/ 1178 w 1766"/>
                  <a:gd name="T23" fmla="*/ 0 h 539"/>
                  <a:gd name="T24" fmla="*/ 546 w 1766"/>
                  <a:gd name="T25" fmla="*/ 0 h 539"/>
                  <a:gd name="T26" fmla="*/ 467 w 1766"/>
                  <a:gd name="T27" fmla="*/ 30 h 539"/>
                  <a:gd name="T28" fmla="*/ 44 w 1766"/>
                  <a:gd name="T29" fmla="*/ 422 h 539"/>
                  <a:gd name="T30" fmla="*/ 3 w 1766"/>
                  <a:gd name="T31" fmla="*/ 465 h 539"/>
                  <a:gd name="T32" fmla="*/ 3 w 1766"/>
                  <a:gd name="T33" fmla="*/ 465 h 539"/>
                  <a:gd name="T34" fmla="*/ 0 w 1766"/>
                  <a:gd name="T35" fmla="*/ 504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6" h="539">
                    <a:moveTo>
                      <a:pt x="0" y="504"/>
                    </a:moveTo>
                    <a:cubicBezTo>
                      <a:pt x="0" y="504"/>
                      <a:pt x="0" y="505"/>
                      <a:pt x="0" y="506"/>
                    </a:cubicBezTo>
                    <a:cubicBezTo>
                      <a:pt x="0" y="506"/>
                      <a:pt x="0" y="506"/>
                      <a:pt x="0" y="506"/>
                    </a:cubicBezTo>
                    <a:cubicBezTo>
                      <a:pt x="0" y="506"/>
                      <a:pt x="0" y="506"/>
                      <a:pt x="0" y="506"/>
                    </a:cubicBezTo>
                    <a:cubicBezTo>
                      <a:pt x="0" y="526"/>
                      <a:pt x="26" y="539"/>
                      <a:pt x="110" y="539"/>
                    </a:cubicBezTo>
                    <a:cubicBezTo>
                      <a:pt x="1696" y="538"/>
                      <a:pt x="1696" y="538"/>
                      <a:pt x="1696" y="538"/>
                    </a:cubicBezTo>
                    <a:cubicBezTo>
                      <a:pt x="1747" y="538"/>
                      <a:pt x="1764" y="528"/>
                      <a:pt x="1763" y="512"/>
                    </a:cubicBezTo>
                    <a:cubicBezTo>
                      <a:pt x="1766" y="469"/>
                      <a:pt x="1766" y="469"/>
                      <a:pt x="1766" y="469"/>
                    </a:cubicBezTo>
                    <a:cubicBezTo>
                      <a:pt x="1766" y="469"/>
                      <a:pt x="1766" y="469"/>
                      <a:pt x="1766" y="469"/>
                    </a:cubicBezTo>
                    <a:cubicBezTo>
                      <a:pt x="1763" y="457"/>
                      <a:pt x="1739" y="442"/>
                      <a:pt x="1724" y="424"/>
                    </a:cubicBezTo>
                    <a:cubicBezTo>
                      <a:pt x="1271" y="37"/>
                      <a:pt x="1271" y="37"/>
                      <a:pt x="1271" y="37"/>
                    </a:cubicBezTo>
                    <a:cubicBezTo>
                      <a:pt x="1249" y="18"/>
                      <a:pt x="1235" y="0"/>
                      <a:pt x="1178" y="0"/>
                    </a:cubicBezTo>
                    <a:cubicBezTo>
                      <a:pt x="546" y="0"/>
                      <a:pt x="546" y="0"/>
                      <a:pt x="546" y="0"/>
                    </a:cubicBezTo>
                    <a:cubicBezTo>
                      <a:pt x="501" y="0"/>
                      <a:pt x="485" y="8"/>
                      <a:pt x="467" y="30"/>
                    </a:cubicBezTo>
                    <a:cubicBezTo>
                      <a:pt x="44" y="422"/>
                      <a:pt x="44" y="422"/>
                      <a:pt x="44" y="422"/>
                    </a:cubicBezTo>
                    <a:cubicBezTo>
                      <a:pt x="33" y="433"/>
                      <a:pt x="10" y="452"/>
                      <a:pt x="3" y="465"/>
                    </a:cubicBezTo>
                    <a:cubicBezTo>
                      <a:pt x="3" y="465"/>
                      <a:pt x="3" y="465"/>
                      <a:pt x="3" y="465"/>
                    </a:cubicBezTo>
                    <a:lnTo>
                      <a:pt x="0" y="504"/>
                    </a:lnTo>
                    <a:close/>
                  </a:path>
                </a:pathLst>
              </a:custGeom>
              <a:solidFill>
                <a:schemeClr val="bg1"/>
              </a:solidFill>
              <a:ln>
                <a:noFill/>
              </a:ln>
            </p:spPr>
            <p:txBody>
              <a:bodyPr lIns="68580" tIns="34290" rIns="68580" bIns="34290"/>
              <a:lstStyle/>
              <a:p>
                <a:pPr>
                  <a:defRPr/>
                </a:pPr>
                <a:endParaRPr lang="id-ID" sz="1000">
                  <a:solidFill>
                    <a:prstClr val="black"/>
                  </a:solidFill>
                </a:endParaRPr>
              </a:p>
            </p:txBody>
          </p:sp>
          <p:sp>
            <p:nvSpPr>
              <p:cNvPr id="401" name="Freeform 6"/>
              <p:cNvSpPr>
                <a:spLocks/>
              </p:cNvSpPr>
              <p:nvPr/>
            </p:nvSpPr>
            <p:spPr bwMode="auto">
              <a:xfrm>
                <a:off x="3597275" y="4287838"/>
                <a:ext cx="4991101" cy="1792287"/>
              </a:xfrm>
              <a:custGeom>
                <a:avLst/>
                <a:gdLst>
                  <a:gd name="T0" fmla="*/ 1202 w 1800"/>
                  <a:gd name="T1" fmla="*/ 0 h 645"/>
                  <a:gd name="T2" fmla="*/ 570 w 1800"/>
                  <a:gd name="T3" fmla="*/ 0 h 645"/>
                  <a:gd name="T4" fmla="*/ 491 w 1800"/>
                  <a:gd name="T5" fmla="*/ 30 h 645"/>
                  <a:gd name="T6" fmla="*/ 34 w 1800"/>
                  <a:gd name="T7" fmla="*/ 578 h 645"/>
                  <a:gd name="T8" fmla="*/ 126 w 1800"/>
                  <a:gd name="T9" fmla="*/ 645 h 645"/>
                  <a:gd name="T10" fmla="*/ 1712 w 1800"/>
                  <a:gd name="T11" fmla="*/ 644 h 645"/>
                  <a:gd name="T12" fmla="*/ 1757 w 1800"/>
                  <a:gd name="T13" fmla="*/ 577 h 645"/>
                  <a:gd name="T14" fmla="*/ 1295 w 1800"/>
                  <a:gd name="T15" fmla="*/ 37 h 645"/>
                  <a:gd name="T16" fmla="*/ 1202 w 1800"/>
                  <a:gd name="T17" fmla="*/ 0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00" h="645">
                    <a:moveTo>
                      <a:pt x="1202" y="0"/>
                    </a:moveTo>
                    <a:cubicBezTo>
                      <a:pt x="570" y="0"/>
                      <a:pt x="570" y="0"/>
                      <a:pt x="570" y="0"/>
                    </a:cubicBezTo>
                    <a:cubicBezTo>
                      <a:pt x="525" y="0"/>
                      <a:pt x="509" y="8"/>
                      <a:pt x="491" y="30"/>
                    </a:cubicBezTo>
                    <a:cubicBezTo>
                      <a:pt x="34" y="578"/>
                      <a:pt x="34" y="578"/>
                      <a:pt x="34" y="578"/>
                    </a:cubicBezTo>
                    <a:cubicBezTo>
                      <a:pt x="4" y="614"/>
                      <a:pt x="0" y="645"/>
                      <a:pt x="126" y="645"/>
                    </a:cubicBezTo>
                    <a:cubicBezTo>
                      <a:pt x="1712" y="644"/>
                      <a:pt x="1712" y="644"/>
                      <a:pt x="1712" y="644"/>
                    </a:cubicBezTo>
                    <a:cubicBezTo>
                      <a:pt x="1800" y="644"/>
                      <a:pt x="1788" y="613"/>
                      <a:pt x="1757" y="577"/>
                    </a:cubicBezTo>
                    <a:cubicBezTo>
                      <a:pt x="1295" y="37"/>
                      <a:pt x="1295" y="37"/>
                      <a:pt x="1295" y="37"/>
                    </a:cubicBezTo>
                    <a:cubicBezTo>
                      <a:pt x="1276" y="15"/>
                      <a:pt x="1259" y="0"/>
                      <a:pt x="1202" y="0"/>
                    </a:cubicBezTo>
                    <a:close/>
                  </a:path>
                </a:pathLst>
              </a:custGeom>
              <a:solidFill>
                <a:schemeClr val="tx1">
                  <a:lumMod val="65000"/>
                  <a:lumOff val="35000"/>
                </a:schemeClr>
              </a:solidFill>
              <a:ln>
                <a:noFill/>
              </a:ln>
            </p:spPr>
            <p:txBody>
              <a:bodyPr lIns="68580" tIns="34290" rIns="68580" bIns="34290"/>
              <a:lstStyle/>
              <a:p>
                <a:pPr>
                  <a:defRPr/>
                </a:pPr>
                <a:endParaRPr lang="id-ID" sz="1000">
                  <a:solidFill>
                    <a:prstClr val="black"/>
                  </a:solidFill>
                </a:endParaRPr>
              </a:p>
            </p:txBody>
          </p:sp>
          <p:sp>
            <p:nvSpPr>
              <p:cNvPr id="402" name="Freeform 7"/>
              <p:cNvSpPr>
                <a:spLocks/>
              </p:cNvSpPr>
              <p:nvPr/>
            </p:nvSpPr>
            <p:spPr bwMode="auto">
              <a:xfrm>
                <a:off x="3910013" y="4381500"/>
                <a:ext cx="4352925" cy="1535112"/>
              </a:xfrm>
              <a:custGeom>
                <a:avLst/>
                <a:gdLst>
                  <a:gd name="T0" fmla="*/ 0 w 2742"/>
                  <a:gd name="T1" fmla="*/ 967 h 967"/>
                  <a:gd name="T2" fmla="*/ 2742 w 2742"/>
                  <a:gd name="T3" fmla="*/ 963 h 967"/>
                  <a:gd name="T4" fmla="*/ 1998 w 2742"/>
                  <a:gd name="T5" fmla="*/ 0 h 967"/>
                  <a:gd name="T6" fmla="*/ 728 w 2742"/>
                  <a:gd name="T7" fmla="*/ 2 h 967"/>
                  <a:gd name="T8" fmla="*/ 0 w 2742"/>
                  <a:gd name="T9" fmla="*/ 967 h 967"/>
                </a:gdLst>
                <a:ahLst/>
                <a:cxnLst>
                  <a:cxn ang="0">
                    <a:pos x="T0" y="T1"/>
                  </a:cxn>
                  <a:cxn ang="0">
                    <a:pos x="T2" y="T3"/>
                  </a:cxn>
                  <a:cxn ang="0">
                    <a:pos x="T4" y="T5"/>
                  </a:cxn>
                  <a:cxn ang="0">
                    <a:pos x="T6" y="T7"/>
                  </a:cxn>
                  <a:cxn ang="0">
                    <a:pos x="T8" y="T9"/>
                  </a:cxn>
                </a:cxnLst>
                <a:rect l="0" t="0" r="r" b="b"/>
                <a:pathLst>
                  <a:path w="2742" h="967">
                    <a:moveTo>
                      <a:pt x="0" y="967"/>
                    </a:moveTo>
                    <a:lnTo>
                      <a:pt x="2742" y="963"/>
                    </a:lnTo>
                    <a:lnTo>
                      <a:pt x="1998" y="0"/>
                    </a:lnTo>
                    <a:lnTo>
                      <a:pt x="728" y="2"/>
                    </a:lnTo>
                    <a:lnTo>
                      <a:pt x="0" y="967"/>
                    </a:lnTo>
                    <a:close/>
                  </a:path>
                </a:pathLst>
              </a:custGeom>
              <a:solidFill>
                <a:schemeClr val="bg1">
                  <a:lumMod val="50000"/>
                </a:schemeClr>
              </a:solidFill>
              <a:ln>
                <a:noFill/>
              </a:ln>
            </p:spPr>
            <p:txBody>
              <a:bodyPr lIns="68580" tIns="34290" rIns="68580" bIns="34290"/>
              <a:lstStyle/>
              <a:p>
                <a:pPr>
                  <a:defRPr/>
                </a:pPr>
                <a:endParaRPr lang="id-ID" sz="1000">
                  <a:solidFill>
                    <a:prstClr val="black"/>
                  </a:solidFill>
                </a:endParaRPr>
              </a:p>
            </p:txBody>
          </p:sp>
          <p:sp>
            <p:nvSpPr>
              <p:cNvPr id="403" name="Freeform 8"/>
              <p:cNvSpPr>
                <a:spLocks/>
              </p:cNvSpPr>
              <p:nvPr/>
            </p:nvSpPr>
            <p:spPr bwMode="auto">
              <a:xfrm>
                <a:off x="5684838" y="4321175"/>
                <a:ext cx="757238" cy="26987"/>
              </a:xfrm>
              <a:custGeom>
                <a:avLst/>
                <a:gdLst>
                  <a:gd name="T0" fmla="*/ 259 w 273"/>
                  <a:gd name="T1" fmla="*/ 0 h 10"/>
                  <a:gd name="T2" fmla="*/ 136 w 273"/>
                  <a:gd name="T3" fmla="*/ 1 h 10"/>
                  <a:gd name="T4" fmla="*/ 14 w 273"/>
                  <a:gd name="T5" fmla="*/ 1 h 10"/>
                  <a:gd name="T6" fmla="*/ 0 w 273"/>
                  <a:gd name="T7" fmla="*/ 6 h 10"/>
                  <a:gd name="T8" fmla="*/ 0 w 273"/>
                  <a:gd name="T9" fmla="*/ 6 h 10"/>
                  <a:gd name="T10" fmla="*/ 11 w 273"/>
                  <a:gd name="T11" fmla="*/ 10 h 10"/>
                  <a:gd name="T12" fmla="*/ 136 w 273"/>
                  <a:gd name="T13" fmla="*/ 10 h 10"/>
                  <a:gd name="T14" fmla="*/ 261 w 273"/>
                  <a:gd name="T15" fmla="*/ 10 h 10"/>
                  <a:gd name="T16" fmla="*/ 272 w 273"/>
                  <a:gd name="T17" fmla="*/ 5 h 10"/>
                  <a:gd name="T18" fmla="*/ 272 w 273"/>
                  <a:gd name="T19" fmla="*/ 5 h 10"/>
                  <a:gd name="T20" fmla="*/ 259 w 273"/>
                  <a:gd name="T21"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 h="10">
                    <a:moveTo>
                      <a:pt x="259" y="0"/>
                    </a:moveTo>
                    <a:cubicBezTo>
                      <a:pt x="218" y="0"/>
                      <a:pt x="177" y="1"/>
                      <a:pt x="136" y="1"/>
                    </a:cubicBezTo>
                    <a:cubicBezTo>
                      <a:pt x="95" y="1"/>
                      <a:pt x="54" y="1"/>
                      <a:pt x="14" y="1"/>
                    </a:cubicBezTo>
                    <a:cubicBezTo>
                      <a:pt x="7" y="1"/>
                      <a:pt x="1" y="3"/>
                      <a:pt x="0" y="6"/>
                    </a:cubicBezTo>
                    <a:cubicBezTo>
                      <a:pt x="0" y="6"/>
                      <a:pt x="0" y="6"/>
                      <a:pt x="0" y="6"/>
                    </a:cubicBezTo>
                    <a:cubicBezTo>
                      <a:pt x="0" y="8"/>
                      <a:pt x="4" y="10"/>
                      <a:pt x="11" y="10"/>
                    </a:cubicBezTo>
                    <a:cubicBezTo>
                      <a:pt x="53" y="10"/>
                      <a:pt x="95" y="10"/>
                      <a:pt x="136" y="10"/>
                    </a:cubicBezTo>
                    <a:cubicBezTo>
                      <a:pt x="178" y="10"/>
                      <a:pt x="219" y="10"/>
                      <a:pt x="261" y="10"/>
                    </a:cubicBezTo>
                    <a:cubicBezTo>
                      <a:pt x="268" y="10"/>
                      <a:pt x="273" y="8"/>
                      <a:pt x="272" y="5"/>
                    </a:cubicBezTo>
                    <a:cubicBezTo>
                      <a:pt x="272" y="5"/>
                      <a:pt x="272" y="5"/>
                      <a:pt x="272" y="5"/>
                    </a:cubicBezTo>
                    <a:cubicBezTo>
                      <a:pt x="272" y="3"/>
                      <a:pt x="265" y="0"/>
                      <a:pt x="2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endParaRPr>
              </a:p>
            </p:txBody>
          </p:sp>
          <p:sp>
            <p:nvSpPr>
              <p:cNvPr id="404" name="Freeform 9"/>
              <p:cNvSpPr>
                <a:spLocks noEditPoints="1"/>
              </p:cNvSpPr>
              <p:nvPr/>
            </p:nvSpPr>
            <p:spPr bwMode="auto">
              <a:xfrm>
                <a:off x="5830888" y="5949950"/>
                <a:ext cx="504825" cy="92075"/>
              </a:xfrm>
              <a:custGeom>
                <a:avLst/>
                <a:gdLst>
                  <a:gd name="T0" fmla="*/ 91 w 182"/>
                  <a:gd name="T1" fmla="*/ 6 h 33"/>
                  <a:gd name="T2" fmla="*/ 119 w 182"/>
                  <a:gd name="T3" fmla="*/ 17 h 33"/>
                  <a:gd name="T4" fmla="*/ 119 w 182"/>
                  <a:gd name="T5" fmla="*/ 29 h 33"/>
                  <a:gd name="T6" fmla="*/ 99 w 182"/>
                  <a:gd name="T7" fmla="*/ 29 h 33"/>
                  <a:gd name="T8" fmla="*/ 99 w 182"/>
                  <a:gd name="T9" fmla="*/ 24 h 33"/>
                  <a:gd name="T10" fmla="*/ 90 w 182"/>
                  <a:gd name="T11" fmla="*/ 21 h 33"/>
                  <a:gd name="T12" fmla="*/ 90 w 182"/>
                  <a:gd name="T13" fmla="*/ 21 h 33"/>
                  <a:gd name="T14" fmla="*/ 90 w 182"/>
                  <a:gd name="T15" fmla="*/ 33 h 33"/>
                  <a:gd name="T16" fmla="*/ 91 w 182"/>
                  <a:gd name="T17" fmla="*/ 33 h 33"/>
                  <a:gd name="T18" fmla="*/ 181 w 182"/>
                  <a:gd name="T19" fmla="*/ 16 h 33"/>
                  <a:gd name="T20" fmla="*/ 90 w 182"/>
                  <a:gd name="T21" fmla="*/ 0 h 33"/>
                  <a:gd name="T22" fmla="*/ 90 w 182"/>
                  <a:gd name="T23" fmla="*/ 2 h 33"/>
                  <a:gd name="T24" fmla="*/ 92 w 182"/>
                  <a:gd name="T25" fmla="*/ 2 h 33"/>
                  <a:gd name="T26" fmla="*/ 130 w 182"/>
                  <a:gd name="T27" fmla="*/ 17 h 33"/>
                  <a:gd name="T28" fmla="*/ 126 w 182"/>
                  <a:gd name="T29" fmla="*/ 18 h 33"/>
                  <a:gd name="T30" fmla="*/ 91 w 182"/>
                  <a:gd name="T31" fmla="*/ 5 h 33"/>
                  <a:gd name="T32" fmla="*/ 90 w 182"/>
                  <a:gd name="T33" fmla="*/ 5 h 33"/>
                  <a:gd name="T34" fmla="*/ 90 w 182"/>
                  <a:gd name="T35" fmla="*/ 7 h 33"/>
                  <a:gd name="T36" fmla="*/ 91 w 182"/>
                  <a:gd name="T37" fmla="*/ 6 h 33"/>
                  <a:gd name="T38" fmla="*/ 90 w 182"/>
                  <a:gd name="T39" fmla="*/ 21 h 33"/>
                  <a:gd name="T40" fmla="*/ 82 w 182"/>
                  <a:gd name="T41" fmla="*/ 24 h 33"/>
                  <a:gd name="T42" fmla="*/ 81 w 182"/>
                  <a:gd name="T43" fmla="*/ 29 h 33"/>
                  <a:gd name="T44" fmla="*/ 61 w 182"/>
                  <a:gd name="T45" fmla="*/ 29 h 33"/>
                  <a:gd name="T46" fmla="*/ 62 w 182"/>
                  <a:gd name="T47" fmla="*/ 17 h 33"/>
                  <a:gd name="T48" fmla="*/ 90 w 182"/>
                  <a:gd name="T49" fmla="*/ 7 h 33"/>
                  <a:gd name="T50" fmla="*/ 90 w 182"/>
                  <a:gd name="T51" fmla="*/ 5 h 33"/>
                  <a:gd name="T52" fmla="*/ 55 w 182"/>
                  <a:gd name="T53" fmla="*/ 18 h 33"/>
                  <a:gd name="T54" fmla="*/ 51 w 182"/>
                  <a:gd name="T55" fmla="*/ 17 h 33"/>
                  <a:gd name="T56" fmla="*/ 68 w 182"/>
                  <a:gd name="T57" fmla="*/ 10 h 33"/>
                  <a:gd name="T58" fmla="*/ 69 w 182"/>
                  <a:gd name="T59" fmla="*/ 3 h 33"/>
                  <a:gd name="T60" fmla="*/ 77 w 182"/>
                  <a:gd name="T61" fmla="*/ 3 h 33"/>
                  <a:gd name="T62" fmla="*/ 77 w 182"/>
                  <a:gd name="T63" fmla="*/ 7 h 33"/>
                  <a:gd name="T64" fmla="*/ 90 w 182"/>
                  <a:gd name="T65" fmla="*/ 2 h 33"/>
                  <a:gd name="T66" fmla="*/ 90 w 182"/>
                  <a:gd name="T67" fmla="*/ 0 h 33"/>
                  <a:gd name="T68" fmla="*/ 90 w 182"/>
                  <a:gd name="T69" fmla="*/ 0 h 33"/>
                  <a:gd name="T70" fmla="*/ 1 w 182"/>
                  <a:gd name="T71" fmla="*/ 16 h 33"/>
                  <a:gd name="T72" fmla="*/ 90 w 182"/>
                  <a:gd name="T73" fmla="*/ 33 h 33"/>
                  <a:gd name="T74" fmla="*/ 90 w 182"/>
                  <a:gd name="T75" fmla="*/ 2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2" h="33">
                    <a:moveTo>
                      <a:pt x="91" y="6"/>
                    </a:moveTo>
                    <a:cubicBezTo>
                      <a:pt x="119" y="17"/>
                      <a:pt x="119" y="17"/>
                      <a:pt x="119" y="17"/>
                    </a:cubicBezTo>
                    <a:cubicBezTo>
                      <a:pt x="119" y="29"/>
                      <a:pt x="119" y="29"/>
                      <a:pt x="119" y="29"/>
                    </a:cubicBezTo>
                    <a:cubicBezTo>
                      <a:pt x="99" y="29"/>
                      <a:pt x="99" y="29"/>
                      <a:pt x="99" y="29"/>
                    </a:cubicBezTo>
                    <a:cubicBezTo>
                      <a:pt x="99" y="24"/>
                      <a:pt x="99" y="24"/>
                      <a:pt x="99" y="24"/>
                    </a:cubicBezTo>
                    <a:cubicBezTo>
                      <a:pt x="99" y="22"/>
                      <a:pt x="95" y="21"/>
                      <a:pt x="90" y="21"/>
                    </a:cubicBezTo>
                    <a:cubicBezTo>
                      <a:pt x="90" y="21"/>
                      <a:pt x="90" y="21"/>
                      <a:pt x="90" y="21"/>
                    </a:cubicBezTo>
                    <a:cubicBezTo>
                      <a:pt x="90" y="33"/>
                      <a:pt x="90" y="33"/>
                      <a:pt x="90" y="33"/>
                    </a:cubicBezTo>
                    <a:cubicBezTo>
                      <a:pt x="91" y="33"/>
                      <a:pt x="91" y="33"/>
                      <a:pt x="91" y="33"/>
                    </a:cubicBezTo>
                    <a:cubicBezTo>
                      <a:pt x="142" y="33"/>
                      <a:pt x="182" y="25"/>
                      <a:pt x="181" y="16"/>
                    </a:cubicBezTo>
                    <a:cubicBezTo>
                      <a:pt x="180" y="7"/>
                      <a:pt x="139" y="0"/>
                      <a:pt x="90" y="0"/>
                    </a:cubicBezTo>
                    <a:cubicBezTo>
                      <a:pt x="90" y="2"/>
                      <a:pt x="90" y="2"/>
                      <a:pt x="90" y="2"/>
                    </a:cubicBezTo>
                    <a:cubicBezTo>
                      <a:pt x="92" y="2"/>
                      <a:pt x="92" y="2"/>
                      <a:pt x="92" y="2"/>
                    </a:cubicBezTo>
                    <a:cubicBezTo>
                      <a:pt x="130" y="17"/>
                      <a:pt x="130" y="17"/>
                      <a:pt x="130" y="17"/>
                    </a:cubicBezTo>
                    <a:cubicBezTo>
                      <a:pt x="126" y="18"/>
                      <a:pt x="126" y="18"/>
                      <a:pt x="126" y="18"/>
                    </a:cubicBezTo>
                    <a:cubicBezTo>
                      <a:pt x="91" y="5"/>
                      <a:pt x="91" y="5"/>
                      <a:pt x="91" y="5"/>
                    </a:cubicBezTo>
                    <a:cubicBezTo>
                      <a:pt x="90" y="5"/>
                      <a:pt x="90" y="5"/>
                      <a:pt x="90" y="5"/>
                    </a:cubicBezTo>
                    <a:cubicBezTo>
                      <a:pt x="90" y="7"/>
                      <a:pt x="90" y="7"/>
                      <a:pt x="90" y="7"/>
                    </a:cubicBezTo>
                    <a:lnTo>
                      <a:pt x="91" y="6"/>
                    </a:lnTo>
                    <a:close/>
                    <a:moveTo>
                      <a:pt x="90" y="21"/>
                    </a:moveTo>
                    <a:cubicBezTo>
                      <a:pt x="86" y="21"/>
                      <a:pt x="82" y="22"/>
                      <a:pt x="82" y="24"/>
                    </a:cubicBezTo>
                    <a:cubicBezTo>
                      <a:pt x="81" y="29"/>
                      <a:pt x="81" y="29"/>
                      <a:pt x="81" y="29"/>
                    </a:cubicBezTo>
                    <a:cubicBezTo>
                      <a:pt x="61" y="29"/>
                      <a:pt x="61" y="29"/>
                      <a:pt x="61" y="29"/>
                    </a:cubicBezTo>
                    <a:cubicBezTo>
                      <a:pt x="62" y="17"/>
                      <a:pt x="62" y="17"/>
                      <a:pt x="62" y="17"/>
                    </a:cubicBezTo>
                    <a:cubicBezTo>
                      <a:pt x="90" y="7"/>
                      <a:pt x="90" y="7"/>
                      <a:pt x="90" y="7"/>
                    </a:cubicBezTo>
                    <a:cubicBezTo>
                      <a:pt x="90" y="5"/>
                      <a:pt x="90" y="5"/>
                      <a:pt x="90" y="5"/>
                    </a:cubicBezTo>
                    <a:cubicBezTo>
                      <a:pt x="55" y="18"/>
                      <a:pt x="55" y="18"/>
                      <a:pt x="55" y="18"/>
                    </a:cubicBezTo>
                    <a:cubicBezTo>
                      <a:pt x="51" y="17"/>
                      <a:pt x="51" y="17"/>
                      <a:pt x="51" y="17"/>
                    </a:cubicBezTo>
                    <a:cubicBezTo>
                      <a:pt x="68" y="10"/>
                      <a:pt x="68" y="10"/>
                      <a:pt x="68" y="10"/>
                    </a:cubicBezTo>
                    <a:cubicBezTo>
                      <a:pt x="69" y="3"/>
                      <a:pt x="69" y="3"/>
                      <a:pt x="69" y="3"/>
                    </a:cubicBezTo>
                    <a:cubicBezTo>
                      <a:pt x="77" y="3"/>
                      <a:pt x="77" y="3"/>
                      <a:pt x="77" y="3"/>
                    </a:cubicBezTo>
                    <a:cubicBezTo>
                      <a:pt x="77" y="7"/>
                      <a:pt x="77" y="7"/>
                      <a:pt x="77" y="7"/>
                    </a:cubicBezTo>
                    <a:cubicBezTo>
                      <a:pt x="90" y="2"/>
                      <a:pt x="90" y="2"/>
                      <a:pt x="90" y="2"/>
                    </a:cubicBezTo>
                    <a:cubicBezTo>
                      <a:pt x="90" y="0"/>
                      <a:pt x="90" y="0"/>
                      <a:pt x="90" y="0"/>
                    </a:cubicBezTo>
                    <a:cubicBezTo>
                      <a:pt x="90" y="0"/>
                      <a:pt x="90" y="0"/>
                      <a:pt x="90" y="0"/>
                    </a:cubicBezTo>
                    <a:cubicBezTo>
                      <a:pt x="41" y="0"/>
                      <a:pt x="1" y="7"/>
                      <a:pt x="1" y="16"/>
                    </a:cubicBezTo>
                    <a:cubicBezTo>
                      <a:pt x="0" y="25"/>
                      <a:pt x="40" y="33"/>
                      <a:pt x="90" y="33"/>
                    </a:cubicBezTo>
                    <a:lnTo>
                      <a:pt x="9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endParaRPr>
              </a:p>
            </p:txBody>
          </p:sp>
        </p:grpSp>
        <p:sp>
          <p:nvSpPr>
            <p:cNvPr id="284" name="Freeform 18"/>
            <p:cNvSpPr>
              <a:spLocks noEditPoints="1"/>
            </p:cNvSpPr>
            <p:nvPr/>
          </p:nvSpPr>
          <p:spPr bwMode="auto">
            <a:xfrm>
              <a:off x="6749344" y="3760489"/>
              <a:ext cx="277416" cy="264318"/>
            </a:xfrm>
            <a:custGeom>
              <a:avLst/>
              <a:gdLst>
                <a:gd name="T0" fmla="*/ 2147483647 w 164"/>
                <a:gd name="T1" fmla="*/ 2147483647 h 156"/>
                <a:gd name="T2" fmla="*/ 2147483647 w 164"/>
                <a:gd name="T3" fmla="*/ 2147483647 h 156"/>
                <a:gd name="T4" fmla="*/ 2147483647 w 164"/>
                <a:gd name="T5" fmla="*/ 2147483647 h 156"/>
                <a:gd name="T6" fmla="*/ 2147483647 w 164"/>
                <a:gd name="T7" fmla="*/ 2147483647 h 156"/>
                <a:gd name="T8" fmla="*/ 2147483647 w 164"/>
                <a:gd name="T9" fmla="*/ 2147483647 h 156"/>
                <a:gd name="T10" fmla="*/ 2147483647 w 164"/>
                <a:gd name="T11" fmla="*/ 2147483647 h 156"/>
                <a:gd name="T12" fmla="*/ 2147483647 w 164"/>
                <a:gd name="T13" fmla="*/ 2147483647 h 156"/>
                <a:gd name="T14" fmla="*/ 2147483647 w 164"/>
                <a:gd name="T15" fmla="*/ 2147483647 h 156"/>
                <a:gd name="T16" fmla="*/ 2147483647 w 164"/>
                <a:gd name="T17" fmla="*/ 2147483647 h 156"/>
                <a:gd name="T18" fmla="*/ 2147483647 w 164"/>
                <a:gd name="T19" fmla="*/ 2147483647 h 156"/>
                <a:gd name="T20" fmla="*/ 2147483647 w 164"/>
                <a:gd name="T21" fmla="*/ 0 h 156"/>
                <a:gd name="T22" fmla="*/ 2147483647 w 164"/>
                <a:gd name="T23" fmla="*/ 0 h 156"/>
                <a:gd name="T24" fmla="*/ 2147483647 w 164"/>
                <a:gd name="T25" fmla="*/ 2147483647 h 156"/>
                <a:gd name="T26" fmla="*/ 2147483647 w 164"/>
                <a:gd name="T27" fmla="*/ 2147483647 h 156"/>
                <a:gd name="T28" fmla="*/ 2147483647 w 164"/>
                <a:gd name="T29" fmla="*/ 2147483647 h 156"/>
                <a:gd name="T30" fmla="*/ 2147483647 w 164"/>
                <a:gd name="T31" fmla="*/ 2147483647 h 156"/>
                <a:gd name="T32" fmla="*/ 2147483647 w 164"/>
                <a:gd name="T33" fmla="*/ 2147483647 h 156"/>
                <a:gd name="T34" fmla="*/ 2147483647 w 164"/>
                <a:gd name="T35" fmla="*/ 2147483647 h 156"/>
                <a:gd name="T36" fmla="*/ 2147483647 w 164"/>
                <a:gd name="T37" fmla="*/ 2147483647 h 156"/>
                <a:gd name="T38" fmla="*/ 2147483647 w 164"/>
                <a:gd name="T39" fmla="*/ 2147483647 h 156"/>
                <a:gd name="T40" fmla="*/ 2147483647 w 164"/>
                <a:gd name="T41" fmla="*/ 2147483647 h 156"/>
                <a:gd name="T42" fmla="*/ 2147483647 w 164"/>
                <a:gd name="T43" fmla="*/ 2147483647 h 156"/>
                <a:gd name="T44" fmla="*/ 2147483647 w 164"/>
                <a:gd name="T45" fmla="*/ 2147483647 h 156"/>
                <a:gd name="T46" fmla="*/ 2147483647 w 164"/>
                <a:gd name="T47" fmla="*/ 2147483647 h 156"/>
                <a:gd name="T48" fmla="*/ 2147483647 w 164"/>
                <a:gd name="T49" fmla="*/ 2147483647 h 156"/>
                <a:gd name="T50" fmla="*/ 2147483647 w 164"/>
                <a:gd name="T51" fmla="*/ 2147483647 h 156"/>
                <a:gd name="T52" fmla="*/ 2147483647 w 164"/>
                <a:gd name="T53" fmla="*/ 2147483647 h 156"/>
                <a:gd name="T54" fmla="*/ 2147483647 w 164"/>
                <a:gd name="T55" fmla="*/ 2147483647 h 156"/>
                <a:gd name="T56" fmla="*/ 2147483647 w 164"/>
                <a:gd name="T57" fmla="*/ 2147483647 h 156"/>
                <a:gd name="T58" fmla="*/ 2147483647 w 164"/>
                <a:gd name="T59" fmla="*/ 2147483647 h 156"/>
                <a:gd name="T60" fmla="*/ 0 w 164"/>
                <a:gd name="T61" fmla="*/ 2147483647 h 156"/>
                <a:gd name="T62" fmla="*/ 2147483647 w 164"/>
                <a:gd name="T63" fmla="*/ 2147483647 h 156"/>
                <a:gd name="T64" fmla="*/ 2147483647 w 164"/>
                <a:gd name="T65" fmla="*/ 2147483647 h 156"/>
                <a:gd name="T66" fmla="*/ 2147483647 w 164"/>
                <a:gd name="T67" fmla="*/ 2147483647 h 156"/>
                <a:gd name="T68" fmla="*/ 2147483647 w 164"/>
                <a:gd name="T69" fmla="*/ 0 h 156"/>
                <a:gd name="T70" fmla="*/ 2147483647 w 164"/>
                <a:gd name="T71" fmla="*/ 2147483647 h 156"/>
                <a:gd name="T72" fmla="*/ 2147483647 w 164"/>
                <a:gd name="T73" fmla="*/ 2147483647 h 156"/>
                <a:gd name="T74" fmla="*/ 2147483647 w 164"/>
                <a:gd name="T75" fmla="*/ 2147483647 h 156"/>
                <a:gd name="T76" fmla="*/ 2147483647 w 164"/>
                <a:gd name="T77" fmla="*/ 2147483647 h 156"/>
                <a:gd name="T78" fmla="*/ 2147483647 w 164"/>
                <a:gd name="T79" fmla="*/ 2147483647 h 156"/>
                <a:gd name="T80" fmla="*/ 2147483647 w 164"/>
                <a:gd name="T81" fmla="*/ 2147483647 h 156"/>
                <a:gd name="T82" fmla="*/ 2147483647 w 164"/>
                <a:gd name="T83" fmla="*/ 2147483647 h 15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64" h="156">
                  <a:moveTo>
                    <a:pt x="82" y="34"/>
                  </a:moveTo>
                  <a:cubicBezTo>
                    <a:pt x="145" y="34"/>
                    <a:pt x="145" y="34"/>
                    <a:pt x="145" y="34"/>
                  </a:cubicBezTo>
                  <a:cubicBezTo>
                    <a:pt x="146" y="34"/>
                    <a:pt x="147" y="36"/>
                    <a:pt x="147" y="37"/>
                  </a:cubicBezTo>
                  <a:cubicBezTo>
                    <a:pt x="147" y="100"/>
                    <a:pt x="147" y="100"/>
                    <a:pt x="147" y="100"/>
                  </a:cubicBezTo>
                  <a:cubicBezTo>
                    <a:pt x="147" y="102"/>
                    <a:pt x="146" y="103"/>
                    <a:pt x="145" y="103"/>
                  </a:cubicBezTo>
                  <a:cubicBezTo>
                    <a:pt x="144" y="103"/>
                    <a:pt x="144" y="103"/>
                    <a:pt x="144" y="103"/>
                  </a:cubicBezTo>
                  <a:cubicBezTo>
                    <a:pt x="142" y="102"/>
                    <a:pt x="141" y="102"/>
                    <a:pt x="139" y="101"/>
                  </a:cubicBezTo>
                  <a:cubicBezTo>
                    <a:pt x="138" y="101"/>
                    <a:pt x="136" y="101"/>
                    <a:pt x="135" y="101"/>
                  </a:cubicBezTo>
                  <a:cubicBezTo>
                    <a:pt x="128" y="101"/>
                    <a:pt x="121" y="104"/>
                    <a:pt x="117" y="108"/>
                  </a:cubicBezTo>
                  <a:cubicBezTo>
                    <a:pt x="117" y="108"/>
                    <a:pt x="117" y="108"/>
                    <a:pt x="117" y="108"/>
                  </a:cubicBezTo>
                  <a:cubicBezTo>
                    <a:pt x="112" y="113"/>
                    <a:pt x="110" y="119"/>
                    <a:pt x="110" y="126"/>
                  </a:cubicBezTo>
                  <a:cubicBezTo>
                    <a:pt x="110" y="133"/>
                    <a:pt x="112" y="139"/>
                    <a:pt x="117" y="143"/>
                  </a:cubicBezTo>
                  <a:cubicBezTo>
                    <a:pt x="117" y="144"/>
                    <a:pt x="117" y="144"/>
                    <a:pt x="117" y="144"/>
                  </a:cubicBezTo>
                  <a:cubicBezTo>
                    <a:pt x="122" y="148"/>
                    <a:pt x="128" y="151"/>
                    <a:pt x="135" y="151"/>
                  </a:cubicBezTo>
                  <a:cubicBezTo>
                    <a:pt x="142" y="151"/>
                    <a:pt x="148" y="148"/>
                    <a:pt x="152" y="143"/>
                  </a:cubicBezTo>
                  <a:cubicBezTo>
                    <a:pt x="157" y="139"/>
                    <a:pt x="160" y="133"/>
                    <a:pt x="160" y="126"/>
                  </a:cubicBezTo>
                  <a:cubicBezTo>
                    <a:pt x="160" y="126"/>
                    <a:pt x="160" y="126"/>
                    <a:pt x="160" y="126"/>
                  </a:cubicBezTo>
                  <a:cubicBezTo>
                    <a:pt x="160" y="37"/>
                    <a:pt x="160" y="37"/>
                    <a:pt x="160" y="37"/>
                  </a:cubicBezTo>
                  <a:cubicBezTo>
                    <a:pt x="160" y="5"/>
                    <a:pt x="160" y="5"/>
                    <a:pt x="160" y="5"/>
                  </a:cubicBezTo>
                  <a:cubicBezTo>
                    <a:pt x="145" y="5"/>
                    <a:pt x="145" y="5"/>
                    <a:pt x="145" y="5"/>
                  </a:cubicBezTo>
                  <a:cubicBezTo>
                    <a:pt x="82" y="5"/>
                    <a:pt x="82" y="5"/>
                    <a:pt x="82" y="5"/>
                  </a:cubicBezTo>
                  <a:cubicBezTo>
                    <a:pt x="82" y="0"/>
                    <a:pt x="82" y="0"/>
                    <a:pt x="82" y="0"/>
                  </a:cubicBezTo>
                  <a:cubicBezTo>
                    <a:pt x="145" y="0"/>
                    <a:pt x="145" y="0"/>
                    <a:pt x="145" y="0"/>
                  </a:cubicBezTo>
                  <a:cubicBezTo>
                    <a:pt x="162" y="0"/>
                    <a:pt x="162" y="0"/>
                    <a:pt x="162" y="0"/>
                  </a:cubicBezTo>
                  <a:cubicBezTo>
                    <a:pt x="163" y="0"/>
                    <a:pt x="164" y="1"/>
                    <a:pt x="164" y="2"/>
                  </a:cubicBezTo>
                  <a:cubicBezTo>
                    <a:pt x="164" y="37"/>
                    <a:pt x="164" y="37"/>
                    <a:pt x="164" y="37"/>
                  </a:cubicBezTo>
                  <a:cubicBezTo>
                    <a:pt x="164" y="126"/>
                    <a:pt x="164" y="126"/>
                    <a:pt x="164" y="126"/>
                  </a:cubicBezTo>
                  <a:cubicBezTo>
                    <a:pt x="164" y="126"/>
                    <a:pt x="164" y="126"/>
                    <a:pt x="164" y="126"/>
                  </a:cubicBezTo>
                  <a:cubicBezTo>
                    <a:pt x="164" y="126"/>
                    <a:pt x="164" y="126"/>
                    <a:pt x="164" y="126"/>
                  </a:cubicBezTo>
                  <a:cubicBezTo>
                    <a:pt x="164" y="134"/>
                    <a:pt x="161" y="141"/>
                    <a:pt x="156" y="147"/>
                  </a:cubicBezTo>
                  <a:cubicBezTo>
                    <a:pt x="150" y="152"/>
                    <a:pt x="143" y="156"/>
                    <a:pt x="135" y="156"/>
                  </a:cubicBezTo>
                  <a:cubicBezTo>
                    <a:pt x="126" y="156"/>
                    <a:pt x="119" y="152"/>
                    <a:pt x="114" y="147"/>
                  </a:cubicBezTo>
                  <a:cubicBezTo>
                    <a:pt x="114" y="147"/>
                    <a:pt x="114" y="147"/>
                    <a:pt x="114" y="147"/>
                  </a:cubicBezTo>
                  <a:cubicBezTo>
                    <a:pt x="108" y="141"/>
                    <a:pt x="105" y="134"/>
                    <a:pt x="105" y="126"/>
                  </a:cubicBezTo>
                  <a:cubicBezTo>
                    <a:pt x="105" y="118"/>
                    <a:pt x="108" y="110"/>
                    <a:pt x="114" y="105"/>
                  </a:cubicBezTo>
                  <a:cubicBezTo>
                    <a:pt x="114" y="105"/>
                    <a:pt x="114" y="105"/>
                    <a:pt x="114" y="105"/>
                  </a:cubicBezTo>
                  <a:cubicBezTo>
                    <a:pt x="114" y="105"/>
                    <a:pt x="114" y="105"/>
                    <a:pt x="114" y="105"/>
                  </a:cubicBezTo>
                  <a:cubicBezTo>
                    <a:pt x="114" y="105"/>
                    <a:pt x="114" y="105"/>
                    <a:pt x="114" y="105"/>
                  </a:cubicBezTo>
                  <a:cubicBezTo>
                    <a:pt x="119" y="99"/>
                    <a:pt x="126" y="96"/>
                    <a:pt x="135" y="96"/>
                  </a:cubicBezTo>
                  <a:cubicBezTo>
                    <a:pt x="137" y="96"/>
                    <a:pt x="138" y="96"/>
                    <a:pt x="140" y="97"/>
                  </a:cubicBezTo>
                  <a:cubicBezTo>
                    <a:pt x="141" y="97"/>
                    <a:pt x="142" y="97"/>
                    <a:pt x="142" y="97"/>
                  </a:cubicBezTo>
                  <a:cubicBezTo>
                    <a:pt x="142" y="39"/>
                    <a:pt x="142" y="39"/>
                    <a:pt x="142" y="39"/>
                  </a:cubicBezTo>
                  <a:cubicBezTo>
                    <a:pt x="82" y="39"/>
                    <a:pt x="82" y="39"/>
                    <a:pt x="82" y="39"/>
                  </a:cubicBezTo>
                  <a:lnTo>
                    <a:pt x="82" y="34"/>
                  </a:lnTo>
                  <a:close/>
                  <a:moveTo>
                    <a:pt x="29" y="151"/>
                  </a:moveTo>
                  <a:cubicBezTo>
                    <a:pt x="36" y="151"/>
                    <a:pt x="43" y="148"/>
                    <a:pt x="47" y="144"/>
                  </a:cubicBezTo>
                  <a:cubicBezTo>
                    <a:pt x="47" y="143"/>
                    <a:pt x="47" y="143"/>
                    <a:pt x="47" y="143"/>
                  </a:cubicBezTo>
                  <a:cubicBezTo>
                    <a:pt x="52" y="139"/>
                    <a:pt x="54" y="133"/>
                    <a:pt x="54" y="126"/>
                  </a:cubicBezTo>
                  <a:cubicBezTo>
                    <a:pt x="54" y="126"/>
                    <a:pt x="54" y="126"/>
                    <a:pt x="54" y="126"/>
                  </a:cubicBezTo>
                  <a:cubicBezTo>
                    <a:pt x="54" y="37"/>
                    <a:pt x="54" y="37"/>
                    <a:pt x="54" y="37"/>
                  </a:cubicBezTo>
                  <a:cubicBezTo>
                    <a:pt x="54" y="36"/>
                    <a:pt x="55" y="34"/>
                    <a:pt x="57" y="34"/>
                  </a:cubicBezTo>
                  <a:cubicBezTo>
                    <a:pt x="82" y="34"/>
                    <a:pt x="82" y="34"/>
                    <a:pt x="82" y="34"/>
                  </a:cubicBezTo>
                  <a:cubicBezTo>
                    <a:pt x="82" y="39"/>
                    <a:pt x="82" y="39"/>
                    <a:pt x="82" y="39"/>
                  </a:cubicBezTo>
                  <a:cubicBezTo>
                    <a:pt x="59" y="39"/>
                    <a:pt x="59" y="39"/>
                    <a:pt x="59" y="39"/>
                  </a:cubicBezTo>
                  <a:cubicBezTo>
                    <a:pt x="59" y="126"/>
                    <a:pt x="59" y="126"/>
                    <a:pt x="59" y="126"/>
                  </a:cubicBezTo>
                  <a:cubicBezTo>
                    <a:pt x="59" y="126"/>
                    <a:pt x="59" y="126"/>
                    <a:pt x="59" y="126"/>
                  </a:cubicBezTo>
                  <a:cubicBezTo>
                    <a:pt x="59" y="134"/>
                    <a:pt x="56" y="141"/>
                    <a:pt x="50" y="147"/>
                  </a:cubicBezTo>
                  <a:cubicBezTo>
                    <a:pt x="50" y="147"/>
                    <a:pt x="50" y="147"/>
                    <a:pt x="50" y="147"/>
                  </a:cubicBezTo>
                  <a:cubicBezTo>
                    <a:pt x="50" y="147"/>
                    <a:pt x="50" y="147"/>
                    <a:pt x="50" y="147"/>
                  </a:cubicBezTo>
                  <a:cubicBezTo>
                    <a:pt x="45" y="152"/>
                    <a:pt x="38" y="156"/>
                    <a:pt x="29" y="156"/>
                  </a:cubicBezTo>
                  <a:cubicBezTo>
                    <a:pt x="21" y="156"/>
                    <a:pt x="14" y="152"/>
                    <a:pt x="8" y="147"/>
                  </a:cubicBezTo>
                  <a:cubicBezTo>
                    <a:pt x="3" y="141"/>
                    <a:pt x="0" y="134"/>
                    <a:pt x="0" y="126"/>
                  </a:cubicBezTo>
                  <a:cubicBezTo>
                    <a:pt x="0" y="118"/>
                    <a:pt x="3" y="110"/>
                    <a:pt x="8" y="105"/>
                  </a:cubicBezTo>
                  <a:cubicBezTo>
                    <a:pt x="14" y="99"/>
                    <a:pt x="21" y="96"/>
                    <a:pt x="29" y="96"/>
                  </a:cubicBezTo>
                  <a:cubicBezTo>
                    <a:pt x="31" y="96"/>
                    <a:pt x="33" y="96"/>
                    <a:pt x="35" y="97"/>
                  </a:cubicBezTo>
                  <a:cubicBezTo>
                    <a:pt x="36" y="97"/>
                    <a:pt x="36" y="97"/>
                    <a:pt x="37" y="97"/>
                  </a:cubicBezTo>
                  <a:cubicBezTo>
                    <a:pt x="37" y="37"/>
                    <a:pt x="37" y="37"/>
                    <a:pt x="37" y="37"/>
                  </a:cubicBezTo>
                  <a:cubicBezTo>
                    <a:pt x="37" y="2"/>
                    <a:pt x="37" y="2"/>
                    <a:pt x="37" y="2"/>
                  </a:cubicBezTo>
                  <a:cubicBezTo>
                    <a:pt x="37" y="1"/>
                    <a:pt x="38" y="0"/>
                    <a:pt x="40" y="0"/>
                  </a:cubicBezTo>
                  <a:cubicBezTo>
                    <a:pt x="57" y="0"/>
                    <a:pt x="57" y="0"/>
                    <a:pt x="57" y="0"/>
                  </a:cubicBezTo>
                  <a:cubicBezTo>
                    <a:pt x="82" y="0"/>
                    <a:pt x="82" y="0"/>
                    <a:pt x="82" y="0"/>
                  </a:cubicBezTo>
                  <a:cubicBezTo>
                    <a:pt x="82" y="5"/>
                    <a:pt x="82" y="5"/>
                    <a:pt x="82" y="5"/>
                  </a:cubicBezTo>
                  <a:cubicBezTo>
                    <a:pt x="57" y="5"/>
                    <a:pt x="57" y="5"/>
                    <a:pt x="57" y="5"/>
                  </a:cubicBezTo>
                  <a:cubicBezTo>
                    <a:pt x="42" y="5"/>
                    <a:pt x="42" y="5"/>
                    <a:pt x="42" y="5"/>
                  </a:cubicBezTo>
                  <a:cubicBezTo>
                    <a:pt x="42" y="37"/>
                    <a:pt x="42" y="37"/>
                    <a:pt x="42" y="37"/>
                  </a:cubicBezTo>
                  <a:cubicBezTo>
                    <a:pt x="42" y="100"/>
                    <a:pt x="42" y="100"/>
                    <a:pt x="42" y="100"/>
                  </a:cubicBezTo>
                  <a:cubicBezTo>
                    <a:pt x="42" y="102"/>
                    <a:pt x="41" y="103"/>
                    <a:pt x="40" y="103"/>
                  </a:cubicBezTo>
                  <a:cubicBezTo>
                    <a:pt x="39" y="103"/>
                    <a:pt x="39" y="103"/>
                    <a:pt x="39" y="103"/>
                  </a:cubicBezTo>
                  <a:cubicBezTo>
                    <a:pt x="37" y="102"/>
                    <a:pt x="36" y="102"/>
                    <a:pt x="34" y="101"/>
                  </a:cubicBezTo>
                  <a:cubicBezTo>
                    <a:pt x="33" y="101"/>
                    <a:pt x="31" y="101"/>
                    <a:pt x="29" y="101"/>
                  </a:cubicBezTo>
                  <a:cubicBezTo>
                    <a:pt x="23" y="101"/>
                    <a:pt x="16" y="104"/>
                    <a:pt x="12" y="108"/>
                  </a:cubicBezTo>
                  <a:cubicBezTo>
                    <a:pt x="7" y="113"/>
                    <a:pt x="4" y="119"/>
                    <a:pt x="4" y="126"/>
                  </a:cubicBezTo>
                  <a:cubicBezTo>
                    <a:pt x="4" y="133"/>
                    <a:pt x="7" y="139"/>
                    <a:pt x="12" y="143"/>
                  </a:cubicBezTo>
                  <a:cubicBezTo>
                    <a:pt x="16" y="148"/>
                    <a:pt x="23" y="151"/>
                    <a:pt x="29" y="151"/>
                  </a:cubicBez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85" name="Freeform 20"/>
            <p:cNvSpPr>
              <a:spLocks noEditPoints="1"/>
            </p:cNvSpPr>
            <p:nvPr/>
          </p:nvSpPr>
          <p:spPr bwMode="auto">
            <a:xfrm>
              <a:off x="5976628" y="3940272"/>
              <a:ext cx="183356" cy="192881"/>
            </a:xfrm>
            <a:custGeom>
              <a:avLst/>
              <a:gdLst>
                <a:gd name="T0" fmla="*/ 2147483647 w 108"/>
                <a:gd name="T1" fmla="*/ 2147483647 h 114"/>
                <a:gd name="T2" fmla="*/ 2147483647 w 108"/>
                <a:gd name="T3" fmla="*/ 2147483647 h 114"/>
                <a:gd name="T4" fmla="*/ 2147483647 w 108"/>
                <a:gd name="T5" fmla="*/ 2147483647 h 114"/>
                <a:gd name="T6" fmla="*/ 2147483647 w 108"/>
                <a:gd name="T7" fmla="*/ 2147483647 h 114"/>
                <a:gd name="T8" fmla="*/ 2147483647 w 108"/>
                <a:gd name="T9" fmla="*/ 2147483647 h 114"/>
                <a:gd name="T10" fmla="*/ 2147483647 w 108"/>
                <a:gd name="T11" fmla="*/ 2147483647 h 114"/>
                <a:gd name="T12" fmla="*/ 2147483647 w 108"/>
                <a:gd name="T13" fmla="*/ 2147483647 h 114"/>
                <a:gd name="T14" fmla="*/ 2147483647 w 108"/>
                <a:gd name="T15" fmla="*/ 0 h 114"/>
                <a:gd name="T16" fmla="*/ 2147483647 w 108"/>
                <a:gd name="T17" fmla="*/ 0 h 114"/>
                <a:gd name="T18" fmla="*/ 2147483647 w 108"/>
                <a:gd name="T19" fmla="*/ 2147483647 h 114"/>
                <a:gd name="T20" fmla="*/ 2147483647 w 108"/>
                <a:gd name="T21" fmla="*/ 2147483647 h 114"/>
                <a:gd name="T22" fmla="*/ 2147483647 w 108"/>
                <a:gd name="T23" fmla="*/ 2147483647 h 114"/>
                <a:gd name="T24" fmla="*/ 2147483647 w 108"/>
                <a:gd name="T25" fmla="*/ 2147483647 h 114"/>
                <a:gd name="T26" fmla="*/ 2147483647 w 108"/>
                <a:gd name="T27" fmla="*/ 2147483647 h 114"/>
                <a:gd name="T28" fmla="*/ 2147483647 w 108"/>
                <a:gd name="T29" fmla="*/ 2147483647 h 114"/>
                <a:gd name="T30" fmla="*/ 2147483647 w 108"/>
                <a:gd name="T31" fmla="*/ 2147483647 h 114"/>
                <a:gd name="T32" fmla="*/ 2147483647 w 108"/>
                <a:gd name="T33" fmla="*/ 2147483647 h 114"/>
                <a:gd name="T34" fmla="*/ 2147483647 w 108"/>
                <a:gd name="T35" fmla="*/ 2147483647 h 114"/>
                <a:gd name="T36" fmla="*/ 2147483647 w 108"/>
                <a:gd name="T37" fmla="*/ 2147483647 h 114"/>
                <a:gd name="T38" fmla="*/ 2147483647 w 108"/>
                <a:gd name="T39" fmla="*/ 2147483647 h 114"/>
                <a:gd name="T40" fmla="*/ 2147483647 w 108"/>
                <a:gd name="T41" fmla="*/ 2147483647 h 114"/>
                <a:gd name="T42" fmla="*/ 2147483647 w 108"/>
                <a:gd name="T43" fmla="*/ 2147483647 h 114"/>
                <a:gd name="T44" fmla="*/ 2147483647 w 108"/>
                <a:gd name="T45" fmla="*/ 2147483647 h 114"/>
                <a:gd name="T46" fmla="*/ 2147483647 w 108"/>
                <a:gd name="T47" fmla="*/ 2147483647 h 114"/>
                <a:gd name="T48" fmla="*/ 2147483647 w 108"/>
                <a:gd name="T49" fmla="*/ 2147483647 h 114"/>
                <a:gd name="T50" fmla="*/ 0 w 108"/>
                <a:gd name="T51" fmla="*/ 2147483647 h 114"/>
                <a:gd name="T52" fmla="*/ 2147483647 w 108"/>
                <a:gd name="T53" fmla="*/ 2147483647 h 114"/>
                <a:gd name="T54" fmla="*/ 2147483647 w 108"/>
                <a:gd name="T55" fmla="*/ 2147483647 h 114"/>
                <a:gd name="T56" fmla="*/ 2147483647 w 108"/>
                <a:gd name="T57" fmla="*/ 2147483647 h 114"/>
                <a:gd name="T58" fmla="*/ 2147483647 w 108"/>
                <a:gd name="T59" fmla="*/ 0 h 114"/>
                <a:gd name="T60" fmla="*/ 2147483647 w 108"/>
                <a:gd name="T61" fmla="*/ 0 h 114"/>
                <a:gd name="T62" fmla="*/ 2147483647 w 108"/>
                <a:gd name="T63" fmla="*/ 2147483647 h 114"/>
                <a:gd name="T64" fmla="*/ 2147483647 w 108"/>
                <a:gd name="T65" fmla="*/ 2147483647 h 114"/>
                <a:gd name="T66" fmla="*/ 2147483647 w 108"/>
                <a:gd name="T67" fmla="*/ 2147483647 h 114"/>
                <a:gd name="T68" fmla="*/ 2147483647 w 108"/>
                <a:gd name="T69" fmla="*/ 2147483647 h 11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08" h="114">
                  <a:moveTo>
                    <a:pt x="54" y="108"/>
                  </a:moveTo>
                  <a:cubicBezTo>
                    <a:pt x="54" y="108"/>
                    <a:pt x="54" y="108"/>
                    <a:pt x="54" y="108"/>
                  </a:cubicBezTo>
                  <a:cubicBezTo>
                    <a:pt x="100" y="50"/>
                    <a:pt x="100" y="50"/>
                    <a:pt x="100" y="50"/>
                  </a:cubicBezTo>
                  <a:cubicBezTo>
                    <a:pt x="87" y="50"/>
                    <a:pt x="87" y="50"/>
                    <a:pt x="87" y="50"/>
                  </a:cubicBezTo>
                  <a:cubicBezTo>
                    <a:pt x="86" y="50"/>
                    <a:pt x="85" y="49"/>
                    <a:pt x="85" y="48"/>
                  </a:cubicBezTo>
                  <a:cubicBezTo>
                    <a:pt x="85" y="4"/>
                    <a:pt x="85" y="4"/>
                    <a:pt x="85" y="4"/>
                  </a:cubicBezTo>
                  <a:cubicBezTo>
                    <a:pt x="54" y="4"/>
                    <a:pt x="54" y="4"/>
                    <a:pt x="54" y="4"/>
                  </a:cubicBezTo>
                  <a:cubicBezTo>
                    <a:pt x="54" y="0"/>
                    <a:pt x="54" y="0"/>
                    <a:pt x="54" y="0"/>
                  </a:cubicBezTo>
                  <a:cubicBezTo>
                    <a:pt x="87" y="0"/>
                    <a:pt x="87" y="0"/>
                    <a:pt x="87" y="0"/>
                  </a:cubicBezTo>
                  <a:cubicBezTo>
                    <a:pt x="89" y="0"/>
                    <a:pt x="90" y="1"/>
                    <a:pt x="90" y="2"/>
                  </a:cubicBezTo>
                  <a:cubicBezTo>
                    <a:pt x="90" y="45"/>
                    <a:pt x="90" y="45"/>
                    <a:pt x="90" y="45"/>
                  </a:cubicBezTo>
                  <a:cubicBezTo>
                    <a:pt x="105" y="45"/>
                    <a:pt x="105" y="45"/>
                    <a:pt x="105" y="45"/>
                  </a:cubicBezTo>
                  <a:cubicBezTo>
                    <a:pt x="105" y="45"/>
                    <a:pt x="105" y="45"/>
                    <a:pt x="105" y="45"/>
                  </a:cubicBezTo>
                  <a:cubicBezTo>
                    <a:pt x="106" y="45"/>
                    <a:pt x="106" y="46"/>
                    <a:pt x="107" y="46"/>
                  </a:cubicBezTo>
                  <a:cubicBezTo>
                    <a:pt x="108" y="47"/>
                    <a:pt x="108" y="48"/>
                    <a:pt x="107" y="49"/>
                  </a:cubicBezTo>
                  <a:cubicBezTo>
                    <a:pt x="56" y="113"/>
                    <a:pt x="56" y="113"/>
                    <a:pt x="56" y="113"/>
                  </a:cubicBezTo>
                  <a:cubicBezTo>
                    <a:pt x="56" y="113"/>
                    <a:pt x="55" y="113"/>
                    <a:pt x="55" y="113"/>
                  </a:cubicBezTo>
                  <a:cubicBezTo>
                    <a:pt x="55" y="114"/>
                    <a:pt x="54" y="114"/>
                    <a:pt x="54" y="114"/>
                  </a:cubicBezTo>
                  <a:lnTo>
                    <a:pt x="54" y="108"/>
                  </a:lnTo>
                  <a:close/>
                  <a:moveTo>
                    <a:pt x="20" y="50"/>
                  </a:moveTo>
                  <a:cubicBezTo>
                    <a:pt x="8" y="50"/>
                    <a:pt x="8" y="50"/>
                    <a:pt x="8" y="50"/>
                  </a:cubicBezTo>
                  <a:cubicBezTo>
                    <a:pt x="54" y="108"/>
                    <a:pt x="54" y="108"/>
                    <a:pt x="54" y="108"/>
                  </a:cubicBezTo>
                  <a:cubicBezTo>
                    <a:pt x="54" y="114"/>
                    <a:pt x="54" y="114"/>
                    <a:pt x="54" y="114"/>
                  </a:cubicBezTo>
                  <a:cubicBezTo>
                    <a:pt x="53" y="114"/>
                    <a:pt x="52" y="114"/>
                    <a:pt x="52" y="113"/>
                  </a:cubicBezTo>
                  <a:cubicBezTo>
                    <a:pt x="1" y="50"/>
                    <a:pt x="1" y="50"/>
                    <a:pt x="1" y="50"/>
                  </a:cubicBezTo>
                  <a:cubicBezTo>
                    <a:pt x="0" y="49"/>
                    <a:pt x="0" y="49"/>
                    <a:pt x="0" y="48"/>
                  </a:cubicBezTo>
                  <a:cubicBezTo>
                    <a:pt x="0" y="47"/>
                    <a:pt x="1" y="45"/>
                    <a:pt x="3" y="45"/>
                  </a:cubicBezTo>
                  <a:cubicBezTo>
                    <a:pt x="18" y="45"/>
                    <a:pt x="18" y="45"/>
                    <a:pt x="18" y="45"/>
                  </a:cubicBezTo>
                  <a:cubicBezTo>
                    <a:pt x="18" y="2"/>
                    <a:pt x="18" y="2"/>
                    <a:pt x="18" y="2"/>
                  </a:cubicBezTo>
                  <a:cubicBezTo>
                    <a:pt x="18" y="1"/>
                    <a:pt x="19" y="0"/>
                    <a:pt x="20" y="0"/>
                  </a:cubicBezTo>
                  <a:cubicBezTo>
                    <a:pt x="54" y="0"/>
                    <a:pt x="54" y="0"/>
                    <a:pt x="54" y="0"/>
                  </a:cubicBezTo>
                  <a:cubicBezTo>
                    <a:pt x="54" y="4"/>
                    <a:pt x="54" y="4"/>
                    <a:pt x="54" y="4"/>
                  </a:cubicBezTo>
                  <a:cubicBezTo>
                    <a:pt x="23" y="4"/>
                    <a:pt x="23" y="4"/>
                    <a:pt x="23" y="4"/>
                  </a:cubicBezTo>
                  <a:cubicBezTo>
                    <a:pt x="23" y="48"/>
                    <a:pt x="23" y="48"/>
                    <a:pt x="23" y="48"/>
                  </a:cubicBezTo>
                  <a:cubicBezTo>
                    <a:pt x="23" y="49"/>
                    <a:pt x="22" y="50"/>
                    <a:pt x="20" y="50"/>
                  </a:cubicBez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86" name="Freeform 21"/>
            <p:cNvSpPr>
              <a:spLocks noEditPoints="1"/>
            </p:cNvSpPr>
            <p:nvPr/>
          </p:nvSpPr>
          <p:spPr bwMode="auto">
            <a:xfrm>
              <a:off x="6880312" y="4096244"/>
              <a:ext cx="273844" cy="275034"/>
            </a:xfrm>
            <a:custGeom>
              <a:avLst/>
              <a:gdLst>
                <a:gd name="T0" fmla="*/ 2147483647 w 162"/>
                <a:gd name="T1" fmla="*/ 2147483647 h 162"/>
                <a:gd name="T2" fmla="*/ 2147483647 w 162"/>
                <a:gd name="T3" fmla="*/ 2147483647 h 162"/>
                <a:gd name="T4" fmla="*/ 2147483647 w 162"/>
                <a:gd name="T5" fmla="*/ 0 h 162"/>
                <a:gd name="T6" fmla="*/ 2147483647 w 162"/>
                <a:gd name="T7" fmla="*/ 2147483647 h 162"/>
                <a:gd name="T8" fmla="*/ 2147483647 w 162"/>
                <a:gd name="T9" fmla="*/ 2147483647 h 162"/>
                <a:gd name="T10" fmla="*/ 2147483647 w 162"/>
                <a:gd name="T11" fmla="*/ 2147483647 h 162"/>
                <a:gd name="T12" fmla="*/ 2147483647 w 162"/>
                <a:gd name="T13" fmla="*/ 2147483647 h 162"/>
                <a:gd name="T14" fmla="*/ 2147483647 w 162"/>
                <a:gd name="T15" fmla="*/ 2147483647 h 162"/>
                <a:gd name="T16" fmla="*/ 2147483647 w 162"/>
                <a:gd name="T17" fmla="*/ 2147483647 h 162"/>
                <a:gd name="T18" fmla="*/ 2147483647 w 162"/>
                <a:gd name="T19" fmla="*/ 2147483647 h 162"/>
                <a:gd name="T20" fmla="*/ 2147483647 w 162"/>
                <a:gd name="T21" fmla="*/ 2147483647 h 162"/>
                <a:gd name="T22" fmla="*/ 2147483647 w 162"/>
                <a:gd name="T23" fmla="*/ 2147483647 h 162"/>
                <a:gd name="T24" fmla="*/ 2147483647 w 162"/>
                <a:gd name="T25" fmla="*/ 2147483647 h 162"/>
                <a:gd name="T26" fmla="*/ 2147483647 w 162"/>
                <a:gd name="T27" fmla="*/ 2147483647 h 162"/>
                <a:gd name="T28" fmla="*/ 2147483647 w 162"/>
                <a:gd name="T29" fmla="*/ 2147483647 h 162"/>
                <a:gd name="T30" fmla="*/ 2147483647 w 162"/>
                <a:gd name="T31" fmla="*/ 2147483647 h 162"/>
                <a:gd name="T32" fmla="*/ 2147483647 w 162"/>
                <a:gd name="T33" fmla="*/ 2147483647 h 162"/>
                <a:gd name="T34" fmla="*/ 2147483647 w 162"/>
                <a:gd name="T35" fmla="*/ 2147483647 h 162"/>
                <a:gd name="T36" fmla="*/ 2147483647 w 162"/>
                <a:gd name="T37" fmla="*/ 2147483647 h 162"/>
                <a:gd name="T38" fmla="*/ 2147483647 w 162"/>
                <a:gd name="T39" fmla="*/ 2147483647 h 162"/>
                <a:gd name="T40" fmla="*/ 2147483647 w 162"/>
                <a:gd name="T41" fmla="*/ 2147483647 h 162"/>
                <a:gd name="T42" fmla="*/ 2147483647 w 162"/>
                <a:gd name="T43" fmla="*/ 2147483647 h 162"/>
                <a:gd name="T44" fmla="*/ 2147483647 w 162"/>
                <a:gd name="T45" fmla="*/ 2147483647 h 162"/>
                <a:gd name="T46" fmla="*/ 2147483647 w 162"/>
                <a:gd name="T47" fmla="*/ 2147483647 h 162"/>
                <a:gd name="T48" fmla="*/ 2147483647 w 162"/>
                <a:gd name="T49" fmla="*/ 2147483647 h 162"/>
                <a:gd name="T50" fmla="*/ 2147483647 w 162"/>
                <a:gd name="T51" fmla="*/ 2147483647 h 162"/>
                <a:gd name="T52" fmla="*/ 2147483647 w 162"/>
                <a:gd name="T53" fmla="*/ 2147483647 h 162"/>
                <a:gd name="T54" fmla="*/ 2147483647 w 162"/>
                <a:gd name="T55" fmla="*/ 2147483647 h 162"/>
                <a:gd name="T56" fmla="*/ 2147483647 w 162"/>
                <a:gd name="T57" fmla="*/ 2147483647 h 162"/>
                <a:gd name="T58" fmla="*/ 2147483647 w 162"/>
                <a:gd name="T59" fmla="*/ 2147483647 h 162"/>
                <a:gd name="T60" fmla="*/ 2147483647 w 162"/>
                <a:gd name="T61" fmla="*/ 2147483647 h 162"/>
                <a:gd name="T62" fmla="*/ 2147483647 w 162"/>
                <a:gd name="T63" fmla="*/ 2147483647 h 162"/>
                <a:gd name="T64" fmla="*/ 2147483647 w 162"/>
                <a:gd name="T65" fmla="*/ 2147483647 h 162"/>
                <a:gd name="T66" fmla="*/ 2147483647 w 162"/>
                <a:gd name="T67" fmla="*/ 2147483647 h 162"/>
                <a:gd name="T68" fmla="*/ 2147483647 w 162"/>
                <a:gd name="T69" fmla="*/ 2147483647 h 162"/>
                <a:gd name="T70" fmla="*/ 2147483647 w 162"/>
                <a:gd name="T71" fmla="*/ 2147483647 h 162"/>
                <a:gd name="T72" fmla="*/ 2147483647 w 162"/>
                <a:gd name="T73" fmla="*/ 2147483647 h 162"/>
                <a:gd name="T74" fmla="*/ 2147483647 w 162"/>
                <a:gd name="T75" fmla="*/ 2147483647 h 162"/>
                <a:gd name="T76" fmla="*/ 2147483647 w 162"/>
                <a:gd name="T77" fmla="*/ 2147483647 h 162"/>
                <a:gd name="T78" fmla="*/ 2147483647 w 162"/>
                <a:gd name="T79" fmla="*/ 2147483647 h 162"/>
                <a:gd name="T80" fmla="*/ 2147483647 w 162"/>
                <a:gd name="T81" fmla="*/ 2147483647 h 162"/>
                <a:gd name="T82" fmla="*/ 2147483647 w 162"/>
                <a:gd name="T83" fmla="*/ 2147483647 h 162"/>
                <a:gd name="T84" fmla="*/ 2147483647 w 162"/>
                <a:gd name="T85" fmla="*/ 2147483647 h 162"/>
                <a:gd name="T86" fmla="*/ 2147483647 w 162"/>
                <a:gd name="T87" fmla="*/ 2147483647 h 162"/>
                <a:gd name="T88" fmla="*/ 2147483647 w 162"/>
                <a:gd name="T89" fmla="*/ 2147483647 h 162"/>
                <a:gd name="T90" fmla="*/ 2147483647 w 162"/>
                <a:gd name="T91" fmla="*/ 2147483647 h 16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162" h="162">
                  <a:moveTo>
                    <a:pt x="81" y="157"/>
                  </a:moveTo>
                  <a:cubicBezTo>
                    <a:pt x="102" y="157"/>
                    <a:pt x="121" y="149"/>
                    <a:pt x="135" y="135"/>
                  </a:cubicBezTo>
                  <a:cubicBezTo>
                    <a:pt x="149" y="121"/>
                    <a:pt x="157" y="102"/>
                    <a:pt x="157" y="81"/>
                  </a:cubicBezTo>
                  <a:cubicBezTo>
                    <a:pt x="157" y="60"/>
                    <a:pt x="149" y="41"/>
                    <a:pt x="135" y="27"/>
                  </a:cubicBezTo>
                  <a:cubicBezTo>
                    <a:pt x="121" y="13"/>
                    <a:pt x="102" y="5"/>
                    <a:pt x="81" y="5"/>
                  </a:cubicBezTo>
                  <a:cubicBezTo>
                    <a:pt x="81" y="0"/>
                    <a:pt x="81" y="0"/>
                    <a:pt x="81" y="0"/>
                  </a:cubicBezTo>
                  <a:cubicBezTo>
                    <a:pt x="103" y="0"/>
                    <a:pt x="124" y="9"/>
                    <a:pt x="138" y="24"/>
                  </a:cubicBezTo>
                  <a:cubicBezTo>
                    <a:pt x="153" y="39"/>
                    <a:pt x="162" y="59"/>
                    <a:pt x="162" y="81"/>
                  </a:cubicBezTo>
                  <a:cubicBezTo>
                    <a:pt x="162" y="104"/>
                    <a:pt x="153" y="124"/>
                    <a:pt x="138" y="139"/>
                  </a:cubicBezTo>
                  <a:cubicBezTo>
                    <a:pt x="124" y="153"/>
                    <a:pt x="103" y="162"/>
                    <a:pt x="81" y="162"/>
                  </a:cubicBezTo>
                  <a:cubicBezTo>
                    <a:pt x="81" y="157"/>
                    <a:pt x="81" y="157"/>
                    <a:pt x="81" y="157"/>
                  </a:cubicBezTo>
                  <a:close/>
                  <a:moveTo>
                    <a:pt x="81" y="147"/>
                  </a:moveTo>
                  <a:cubicBezTo>
                    <a:pt x="99" y="147"/>
                    <a:pt x="115" y="139"/>
                    <a:pt x="127" y="127"/>
                  </a:cubicBezTo>
                  <a:cubicBezTo>
                    <a:pt x="139" y="116"/>
                    <a:pt x="146" y="99"/>
                    <a:pt x="146" y="81"/>
                  </a:cubicBezTo>
                  <a:cubicBezTo>
                    <a:pt x="146" y="69"/>
                    <a:pt x="143" y="57"/>
                    <a:pt x="137" y="47"/>
                  </a:cubicBezTo>
                  <a:cubicBezTo>
                    <a:pt x="131" y="37"/>
                    <a:pt x="122" y="29"/>
                    <a:pt x="111" y="23"/>
                  </a:cubicBezTo>
                  <a:cubicBezTo>
                    <a:pt x="109" y="22"/>
                    <a:pt x="108" y="23"/>
                    <a:pt x="107" y="24"/>
                  </a:cubicBezTo>
                  <a:cubicBezTo>
                    <a:pt x="101" y="36"/>
                    <a:pt x="101" y="36"/>
                    <a:pt x="101" y="36"/>
                  </a:cubicBezTo>
                  <a:cubicBezTo>
                    <a:pt x="101" y="37"/>
                    <a:pt x="101" y="38"/>
                    <a:pt x="102" y="39"/>
                  </a:cubicBezTo>
                  <a:cubicBezTo>
                    <a:pt x="110" y="43"/>
                    <a:pt x="117" y="49"/>
                    <a:pt x="122" y="56"/>
                  </a:cubicBezTo>
                  <a:cubicBezTo>
                    <a:pt x="126" y="64"/>
                    <a:pt x="128" y="72"/>
                    <a:pt x="128" y="81"/>
                  </a:cubicBezTo>
                  <a:cubicBezTo>
                    <a:pt x="128" y="94"/>
                    <a:pt x="123" y="106"/>
                    <a:pt x="115" y="115"/>
                  </a:cubicBezTo>
                  <a:cubicBezTo>
                    <a:pt x="106" y="123"/>
                    <a:pt x="94" y="129"/>
                    <a:pt x="81" y="129"/>
                  </a:cubicBezTo>
                  <a:cubicBezTo>
                    <a:pt x="81" y="134"/>
                    <a:pt x="81" y="134"/>
                    <a:pt x="81" y="134"/>
                  </a:cubicBezTo>
                  <a:cubicBezTo>
                    <a:pt x="95" y="134"/>
                    <a:pt x="108" y="128"/>
                    <a:pt x="118" y="118"/>
                  </a:cubicBezTo>
                  <a:cubicBezTo>
                    <a:pt x="127" y="109"/>
                    <a:pt x="133" y="96"/>
                    <a:pt x="133" y="81"/>
                  </a:cubicBezTo>
                  <a:cubicBezTo>
                    <a:pt x="133" y="71"/>
                    <a:pt x="131" y="62"/>
                    <a:pt x="126" y="54"/>
                  </a:cubicBezTo>
                  <a:cubicBezTo>
                    <a:pt x="121" y="46"/>
                    <a:pt x="115" y="40"/>
                    <a:pt x="107" y="36"/>
                  </a:cubicBezTo>
                  <a:cubicBezTo>
                    <a:pt x="110" y="28"/>
                    <a:pt x="110" y="28"/>
                    <a:pt x="110" y="28"/>
                  </a:cubicBezTo>
                  <a:cubicBezTo>
                    <a:pt x="120" y="33"/>
                    <a:pt x="127" y="41"/>
                    <a:pt x="133" y="49"/>
                  </a:cubicBezTo>
                  <a:cubicBezTo>
                    <a:pt x="138" y="59"/>
                    <a:pt x="142" y="70"/>
                    <a:pt x="142" y="81"/>
                  </a:cubicBezTo>
                  <a:cubicBezTo>
                    <a:pt x="142" y="98"/>
                    <a:pt x="135" y="113"/>
                    <a:pt x="124" y="124"/>
                  </a:cubicBezTo>
                  <a:cubicBezTo>
                    <a:pt x="113" y="135"/>
                    <a:pt x="98" y="142"/>
                    <a:pt x="81" y="142"/>
                  </a:cubicBezTo>
                  <a:cubicBezTo>
                    <a:pt x="81" y="147"/>
                    <a:pt x="81" y="147"/>
                    <a:pt x="81" y="147"/>
                  </a:cubicBezTo>
                  <a:close/>
                  <a:moveTo>
                    <a:pt x="81" y="83"/>
                  </a:moveTo>
                  <a:cubicBezTo>
                    <a:pt x="88" y="83"/>
                    <a:pt x="88" y="83"/>
                    <a:pt x="88" y="83"/>
                  </a:cubicBezTo>
                  <a:cubicBezTo>
                    <a:pt x="89" y="83"/>
                    <a:pt x="90" y="82"/>
                    <a:pt x="90" y="81"/>
                  </a:cubicBezTo>
                  <a:cubicBezTo>
                    <a:pt x="90" y="12"/>
                    <a:pt x="90" y="12"/>
                    <a:pt x="90" y="12"/>
                  </a:cubicBezTo>
                  <a:cubicBezTo>
                    <a:pt x="90" y="10"/>
                    <a:pt x="89" y="9"/>
                    <a:pt x="88" y="9"/>
                  </a:cubicBezTo>
                  <a:cubicBezTo>
                    <a:pt x="81" y="9"/>
                    <a:pt x="81" y="9"/>
                    <a:pt x="81" y="9"/>
                  </a:cubicBezTo>
                  <a:cubicBezTo>
                    <a:pt x="81" y="14"/>
                    <a:pt x="81" y="14"/>
                    <a:pt x="81" y="14"/>
                  </a:cubicBezTo>
                  <a:cubicBezTo>
                    <a:pt x="85" y="14"/>
                    <a:pt x="85" y="14"/>
                    <a:pt x="85" y="14"/>
                  </a:cubicBezTo>
                  <a:cubicBezTo>
                    <a:pt x="85" y="79"/>
                    <a:pt x="85" y="79"/>
                    <a:pt x="85" y="79"/>
                  </a:cubicBezTo>
                  <a:cubicBezTo>
                    <a:pt x="81" y="79"/>
                    <a:pt x="81" y="79"/>
                    <a:pt x="81" y="79"/>
                  </a:cubicBezTo>
                  <a:lnTo>
                    <a:pt x="81" y="83"/>
                  </a:lnTo>
                  <a:close/>
                  <a:moveTo>
                    <a:pt x="81" y="5"/>
                  </a:moveTo>
                  <a:cubicBezTo>
                    <a:pt x="60" y="5"/>
                    <a:pt x="41" y="13"/>
                    <a:pt x="27" y="27"/>
                  </a:cubicBezTo>
                  <a:cubicBezTo>
                    <a:pt x="13" y="41"/>
                    <a:pt x="5" y="60"/>
                    <a:pt x="5" y="81"/>
                  </a:cubicBezTo>
                  <a:cubicBezTo>
                    <a:pt x="5" y="102"/>
                    <a:pt x="13" y="121"/>
                    <a:pt x="27" y="135"/>
                  </a:cubicBezTo>
                  <a:cubicBezTo>
                    <a:pt x="41" y="149"/>
                    <a:pt x="60" y="157"/>
                    <a:pt x="81" y="157"/>
                  </a:cubicBezTo>
                  <a:cubicBezTo>
                    <a:pt x="81" y="162"/>
                    <a:pt x="81" y="162"/>
                    <a:pt x="81" y="162"/>
                  </a:cubicBezTo>
                  <a:cubicBezTo>
                    <a:pt x="59" y="162"/>
                    <a:pt x="38" y="153"/>
                    <a:pt x="24" y="139"/>
                  </a:cubicBezTo>
                  <a:cubicBezTo>
                    <a:pt x="9" y="124"/>
                    <a:pt x="0" y="104"/>
                    <a:pt x="0" y="81"/>
                  </a:cubicBezTo>
                  <a:cubicBezTo>
                    <a:pt x="0" y="59"/>
                    <a:pt x="9" y="39"/>
                    <a:pt x="24" y="24"/>
                  </a:cubicBezTo>
                  <a:cubicBezTo>
                    <a:pt x="38" y="9"/>
                    <a:pt x="59" y="0"/>
                    <a:pt x="81" y="0"/>
                  </a:cubicBezTo>
                  <a:cubicBezTo>
                    <a:pt x="81" y="5"/>
                    <a:pt x="81" y="5"/>
                    <a:pt x="81" y="5"/>
                  </a:cubicBezTo>
                  <a:close/>
                  <a:moveTo>
                    <a:pt x="81" y="9"/>
                  </a:moveTo>
                  <a:cubicBezTo>
                    <a:pt x="74" y="9"/>
                    <a:pt x="74" y="9"/>
                    <a:pt x="74" y="9"/>
                  </a:cubicBezTo>
                  <a:cubicBezTo>
                    <a:pt x="73" y="9"/>
                    <a:pt x="72" y="10"/>
                    <a:pt x="72" y="12"/>
                  </a:cubicBezTo>
                  <a:cubicBezTo>
                    <a:pt x="72" y="81"/>
                    <a:pt x="72" y="81"/>
                    <a:pt x="72" y="81"/>
                  </a:cubicBezTo>
                  <a:cubicBezTo>
                    <a:pt x="72" y="82"/>
                    <a:pt x="73" y="83"/>
                    <a:pt x="74" y="83"/>
                  </a:cubicBezTo>
                  <a:cubicBezTo>
                    <a:pt x="81" y="83"/>
                    <a:pt x="81" y="83"/>
                    <a:pt x="81" y="83"/>
                  </a:cubicBezTo>
                  <a:cubicBezTo>
                    <a:pt x="81" y="79"/>
                    <a:pt x="81" y="79"/>
                    <a:pt x="81" y="79"/>
                  </a:cubicBezTo>
                  <a:cubicBezTo>
                    <a:pt x="77" y="79"/>
                    <a:pt x="77" y="79"/>
                    <a:pt x="77" y="79"/>
                  </a:cubicBezTo>
                  <a:cubicBezTo>
                    <a:pt x="77" y="14"/>
                    <a:pt x="77" y="14"/>
                    <a:pt x="77" y="14"/>
                  </a:cubicBezTo>
                  <a:cubicBezTo>
                    <a:pt x="81" y="14"/>
                    <a:pt x="81" y="14"/>
                    <a:pt x="81" y="14"/>
                  </a:cubicBezTo>
                  <a:cubicBezTo>
                    <a:pt x="81" y="9"/>
                    <a:pt x="81" y="9"/>
                    <a:pt x="81" y="9"/>
                  </a:cubicBezTo>
                  <a:close/>
                  <a:moveTo>
                    <a:pt x="81" y="129"/>
                  </a:moveTo>
                  <a:cubicBezTo>
                    <a:pt x="68" y="129"/>
                    <a:pt x="56" y="123"/>
                    <a:pt x="47" y="115"/>
                  </a:cubicBezTo>
                  <a:cubicBezTo>
                    <a:pt x="39" y="106"/>
                    <a:pt x="33" y="94"/>
                    <a:pt x="33" y="81"/>
                  </a:cubicBezTo>
                  <a:cubicBezTo>
                    <a:pt x="33" y="72"/>
                    <a:pt x="36" y="64"/>
                    <a:pt x="40" y="56"/>
                  </a:cubicBezTo>
                  <a:cubicBezTo>
                    <a:pt x="40" y="56"/>
                    <a:pt x="40" y="56"/>
                    <a:pt x="40" y="56"/>
                  </a:cubicBezTo>
                  <a:cubicBezTo>
                    <a:pt x="45" y="49"/>
                    <a:pt x="51" y="43"/>
                    <a:pt x="60" y="39"/>
                  </a:cubicBezTo>
                  <a:cubicBezTo>
                    <a:pt x="61" y="38"/>
                    <a:pt x="61" y="37"/>
                    <a:pt x="61" y="36"/>
                  </a:cubicBezTo>
                  <a:cubicBezTo>
                    <a:pt x="55" y="24"/>
                    <a:pt x="55" y="24"/>
                    <a:pt x="55" y="24"/>
                  </a:cubicBezTo>
                  <a:cubicBezTo>
                    <a:pt x="54" y="23"/>
                    <a:pt x="53" y="22"/>
                    <a:pt x="51" y="23"/>
                  </a:cubicBezTo>
                  <a:cubicBezTo>
                    <a:pt x="40" y="29"/>
                    <a:pt x="31" y="37"/>
                    <a:pt x="25" y="47"/>
                  </a:cubicBezTo>
                  <a:cubicBezTo>
                    <a:pt x="19" y="57"/>
                    <a:pt x="16" y="69"/>
                    <a:pt x="16" y="81"/>
                  </a:cubicBezTo>
                  <a:cubicBezTo>
                    <a:pt x="16" y="99"/>
                    <a:pt x="23" y="116"/>
                    <a:pt x="35" y="127"/>
                  </a:cubicBezTo>
                  <a:cubicBezTo>
                    <a:pt x="47" y="139"/>
                    <a:pt x="63" y="147"/>
                    <a:pt x="81" y="147"/>
                  </a:cubicBezTo>
                  <a:cubicBezTo>
                    <a:pt x="81" y="142"/>
                    <a:pt x="81" y="142"/>
                    <a:pt x="81" y="142"/>
                  </a:cubicBezTo>
                  <a:cubicBezTo>
                    <a:pt x="64" y="142"/>
                    <a:pt x="49" y="135"/>
                    <a:pt x="38" y="124"/>
                  </a:cubicBezTo>
                  <a:cubicBezTo>
                    <a:pt x="27" y="113"/>
                    <a:pt x="20" y="98"/>
                    <a:pt x="20" y="81"/>
                  </a:cubicBezTo>
                  <a:cubicBezTo>
                    <a:pt x="20" y="70"/>
                    <a:pt x="24" y="59"/>
                    <a:pt x="29" y="49"/>
                  </a:cubicBezTo>
                  <a:cubicBezTo>
                    <a:pt x="35" y="41"/>
                    <a:pt x="42" y="33"/>
                    <a:pt x="52" y="28"/>
                  </a:cubicBezTo>
                  <a:cubicBezTo>
                    <a:pt x="55" y="36"/>
                    <a:pt x="55" y="36"/>
                    <a:pt x="55" y="36"/>
                  </a:cubicBezTo>
                  <a:cubicBezTo>
                    <a:pt x="47" y="40"/>
                    <a:pt x="41" y="46"/>
                    <a:pt x="36" y="54"/>
                  </a:cubicBezTo>
                  <a:cubicBezTo>
                    <a:pt x="36" y="54"/>
                    <a:pt x="36" y="54"/>
                    <a:pt x="36" y="54"/>
                  </a:cubicBezTo>
                  <a:cubicBezTo>
                    <a:pt x="31" y="62"/>
                    <a:pt x="29" y="71"/>
                    <a:pt x="29" y="81"/>
                  </a:cubicBezTo>
                  <a:cubicBezTo>
                    <a:pt x="29" y="96"/>
                    <a:pt x="35" y="109"/>
                    <a:pt x="44" y="118"/>
                  </a:cubicBezTo>
                  <a:cubicBezTo>
                    <a:pt x="53" y="128"/>
                    <a:pt x="67" y="134"/>
                    <a:pt x="81" y="134"/>
                  </a:cubicBezTo>
                  <a:lnTo>
                    <a:pt x="81" y="129"/>
                  </a:ln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87" name="Freeform 28"/>
            <p:cNvSpPr>
              <a:spLocks noEditPoints="1"/>
            </p:cNvSpPr>
            <p:nvPr/>
          </p:nvSpPr>
          <p:spPr bwMode="auto">
            <a:xfrm>
              <a:off x="5700405" y="4049811"/>
              <a:ext cx="308371" cy="378618"/>
            </a:xfrm>
            <a:custGeom>
              <a:avLst/>
              <a:gdLst>
                <a:gd name="T0" fmla="*/ 2147483647 w 182"/>
                <a:gd name="T1" fmla="*/ 2147483647 h 223"/>
                <a:gd name="T2" fmla="*/ 2147483647 w 182"/>
                <a:gd name="T3" fmla="*/ 2147483647 h 223"/>
                <a:gd name="T4" fmla="*/ 2147483647 w 182"/>
                <a:gd name="T5" fmla="*/ 2147483647 h 223"/>
                <a:gd name="T6" fmla="*/ 2147483647 w 182"/>
                <a:gd name="T7" fmla="*/ 2147483647 h 223"/>
                <a:gd name="T8" fmla="*/ 2147483647 w 182"/>
                <a:gd name="T9" fmla="*/ 2147483647 h 223"/>
                <a:gd name="T10" fmla="*/ 2147483647 w 182"/>
                <a:gd name="T11" fmla="*/ 2147483647 h 223"/>
                <a:gd name="T12" fmla="*/ 2147483647 w 182"/>
                <a:gd name="T13" fmla="*/ 2147483647 h 223"/>
                <a:gd name="T14" fmla="*/ 2147483647 w 182"/>
                <a:gd name="T15" fmla="*/ 2147483647 h 223"/>
                <a:gd name="T16" fmla="*/ 2147483647 w 182"/>
                <a:gd name="T17" fmla="*/ 2147483647 h 223"/>
                <a:gd name="T18" fmla="*/ 2147483647 w 182"/>
                <a:gd name="T19" fmla="*/ 2147483647 h 223"/>
                <a:gd name="T20" fmla="*/ 2147483647 w 182"/>
                <a:gd name="T21" fmla="*/ 2147483647 h 223"/>
                <a:gd name="T22" fmla="*/ 2147483647 w 182"/>
                <a:gd name="T23" fmla="*/ 2147483647 h 223"/>
                <a:gd name="T24" fmla="*/ 2147483647 w 182"/>
                <a:gd name="T25" fmla="*/ 2147483647 h 223"/>
                <a:gd name="T26" fmla="*/ 2147483647 w 182"/>
                <a:gd name="T27" fmla="*/ 0 h 223"/>
                <a:gd name="T28" fmla="*/ 2147483647 w 182"/>
                <a:gd name="T29" fmla="*/ 2147483647 h 223"/>
                <a:gd name="T30" fmla="*/ 2147483647 w 182"/>
                <a:gd name="T31" fmla="*/ 2147483647 h 223"/>
                <a:gd name="T32" fmla="*/ 2147483647 w 182"/>
                <a:gd name="T33" fmla="*/ 2147483647 h 223"/>
                <a:gd name="T34" fmla="*/ 2147483647 w 182"/>
                <a:gd name="T35" fmla="*/ 2147483647 h 223"/>
                <a:gd name="T36" fmla="*/ 2147483647 w 182"/>
                <a:gd name="T37" fmla="*/ 2147483647 h 223"/>
                <a:gd name="T38" fmla="*/ 2147483647 w 182"/>
                <a:gd name="T39" fmla="*/ 2147483647 h 223"/>
                <a:gd name="T40" fmla="*/ 2147483647 w 182"/>
                <a:gd name="T41" fmla="*/ 2147483647 h 223"/>
                <a:gd name="T42" fmla="*/ 2147483647 w 182"/>
                <a:gd name="T43" fmla="*/ 2147483647 h 223"/>
                <a:gd name="T44" fmla="*/ 2147483647 w 182"/>
                <a:gd name="T45" fmla="*/ 2147483647 h 223"/>
                <a:gd name="T46" fmla="*/ 2147483647 w 182"/>
                <a:gd name="T47" fmla="*/ 2147483647 h 223"/>
                <a:gd name="T48" fmla="*/ 2147483647 w 182"/>
                <a:gd name="T49" fmla="*/ 2147483647 h 223"/>
                <a:gd name="T50" fmla="*/ 2147483647 w 182"/>
                <a:gd name="T51" fmla="*/ 2147483647 h 223"/>
                <a:gd name="T52" fmla="*/ 2147483647 w 182"/>
                <a:gd name="T53" fmla="*/ 2147483647 h 223"/>
                <a:gd name="T54" fmla="*/ 2147483647 w 182"/>
                <a:gd name="T55" fmla="*/ 2147483647 h 223"/>
                <a:gd name="T56" fmla="*/ 2147483647 w 182"/>
                <a:gd name="T57" fmla="*/ 2147483647 h 223"/>
                <a:gd name="T58" fmla="*/ 2147483647 w 182"/>
                <a:gd name="T59" fmla="*/ 2147483647 h 223"/>
                <a:gd name="T60" fmla="*/ 2147483647 w 182"/>
                <a:gd name="T61" fmla="*/ 2147483647 h 223"/>
                <a:gd name="T62" fmla="*/ 2147483647 w 182"/>
                <a:gd name="T63" fmla="*/ 2147483647 h 223"/>
                <a:gd name="T64" fmla="*/ 2147483647 w 182"/>
                <a:gd name="T65" fmla="*/ 2147483647 h 223"/>
                <a:gd name="T66" fmla="*/ 2147483647 w 182"/>
                <a:gd name="T67" fmla="*/ 2147483647 h 223"/>
                <a:gd name="T68" fmla="*/ 2147483647 w 182"/>
                <a:gd name="T69" fmla="*/ 2147483647 h 223"/>
                <a:gd name="T70" fmla="*/ 2147483647 w 182"/>
                <a:gd name="T71" fmla="*/ 2147483647 h 223"/>
                <a:gd name="T72" fmla="*/ 2147483647 w 182"/>
                <a:gd name="T73" fmla="*/ 2147483647 h 223"/>
                <a:gd name="T74" fmla="*/ 2147483647 w 182"/>
                <a:gd name="T75" fmla="*/ 2147483647 h 223"/>
                <a:gd name="T76" fmla="*/ 2147483647 w 182"/>
                <a:gd name="T77" fmla="*/ 2147483647 h 223"/>
                <a:gd name="T78" fmla="*/ 2147483647 w 182"/>
                <a:gd name="T79" fmla="*/ 2147483647 h 223"/>
                <a:gd name="T80" fmla="*/ 2147483647 w 182"/>
                <a:gd name="T81" fmla="*/ 2147483647 h 223"/>
                <a:gd name="T82" fmla="*/ 2147483647 w 182"/>
                <a:gd name="T83" fmla="*/ 2147483647 h 223"/>
                <a:gd name="T84" fmla="*/ 2147483647 w 182"/>
                <a:gd name="T85" fmla="*/ 2147483647 h 223"/>
                <a:gd name="T86" fmla="*/ 2147483647 w 182"/>
                <a:gd name="T87" fmla="*/ 2147483647 h 223"/>
                <a:gd name="T88" fmla="*/ 2147483647 w 182"/>
                <a:gd name="T89" fmla="*/ 2147483647 h 223"/>
                <a:gd name="T90" fmla="*/ 2147483647 w 182"/>
                <a:gd name="T91" fmla="*/ 2147483647 h 223"/>
                <a:gd name="T92" fmla="*/ 2147483647 w 182"/>
                <a:gd name="T93" fmla="*/ 2147483647 h 223"/>
                <a:gd name="T94" fmla="*/ 2147483647 w 182"/>
                <a:gd name="T95" fmla="*/ 2147483647 h 223"/>
                <a:gd name="T96" fmla="*/ 2147483647 w 182"/>
                <a:gd name="T97" fmla="*/ 2147483647 h 223"/>
                <a:gd name="T98" fmla="*/ 2147483647 w 182"/>
                <a:gd name="T99" fmla="*/ 2147483647 h 223"/>
                <a:gd name="T100" fmla="*/ 2147483647 w 182"/>
                <a:gd name="T101" fmla="*/ 2147483647 h 223"/>
                <a:gd name="T102" fmla="*/ 2147483647 w 182"/>
                <a:gd name="T103" fmla="*/ 2147483647 h 223"/>
                <a:gd name="T104" fmla="*/ 2147483647 w 182"/>
                <a:gd name="T105" fmla="*/ 2147483647 h 22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82" h="223">
                  <a:moveTo>
                    <a:pt x="104" y="201"/>
                  </a:moveTo>
                  <a:cubicBezTo>
                    <a:pt x="126" y="201"/>
                    <a:pt x="126" y="201"/>
                    <a:pt x="126" y="201"/>
                  </a:cubicBezTo>
                  <a:cubicBezTo>
                    <a:pt x="127" y="201"/>
                    <a:pt x="128" y="201"/>
                    <a:pt x="128" y="202"/>
                  </a:cubicBezTo>
                  <a:cubicBezTo>
                    <a:pt x="145" y="218"/>
                    <a:pt x="145" y="218"/>
                    <a:pt x="145" y="218"/>
                  </a:cubicBezTo>
                  <a:cubicBezTo>
                    <a:pt x="171" y="218"/>
                    <a:pt x="171" y="218"/>
                    <a:pt x="171" y="218"/>
                  </a:cubicBezTo>
                  <a:cubicBezTo>
                    <a:pt x="161" y="211"/>
                    <a:pt x="152" y="201"/>
                    <a:pt x="145" y="189"/>
                  </a:cubicBezTo>
                  <a:cubicBezTo>
                    <a:pt x="133" y="171"/>
                    <a:pt x="125" y="149"/>
                    <a:pt x="118" y="128"/>
                  </a:cubicBezTo>
                  <a:cubicBezTo>
                    <a:pt x="117" y="127"/>
                    <a:pt x="118" y="125"/>
                    <a:pt x="119" y="125"/>
                  </a:cubicBezTo>
                  <a:cubicBezTo>
                    <a:pt x="120" y="125"/>
                    <a:pt x="120" y="125"/>
                    <a:pt x="120" y="125"/>
                  </a:cubicBezTo>
                  <a:cubicBezTo>
                    <a:pt x="120" y="125"/>
                    <a:pt x="120" y="125"/>
                    <a:pt x="120" y="125"/>
                  </a:cubicBezTo>
                  <a:cubicBezTo>
                    <a:pt x="124" y="125"/>
                    <a:pt x="124" y="125"/>
                    <a:pt x="124" y="125"/>
                  </a:cubicBezTo>
                  <a:cubicBezTo>
                    <a:pt x="124" y="111"/>
                    <a:pt x="124" y="111"/>
                    <a:pt x="124" y="111"/>
                  </a:cubicBezTo>
                  <a:cubicBezTo>
                    <a:pt x="115" y="111"/>
                    <a:pt x="115" y="111"/>
                    <a:pt x="115" y="111"/>
                  </a:cubicBezTo>
                  <a:cubicBezTo>
                    <a:pt x="113" y="111"/>
                    <a:pt x="113" y="110"/>
                    <a:pt x="112" y="109"/>
                  </a:cubicBezTo>
                  <a:cubicBezTo>
                    <a:pt x="109" y="96"/>
                    <a:pt x="106" y="84"/>
                    <a:pt x="104" y="74"/>
                  </a:cubicBezTo>
                  <a:cubicBezTo>
                    <a:pt x="104" y="46"/>
                    <a:pt x="104" y="46"/>
                    <a:pt x="104" y="46"/>
                  </a:cubicBezTo>
                  <a:cubicBezTo>
                    <a:pt x="106" y="58"/>
                    <a:pt x="110" y="81"/>
                    <a:pt x="116" y="106"/>
                  </a:cubicBezTo>
                  <a:cubicBezTo>
                    <a:pt x="126" y="106"/>
                    <a:pt x="126" y="106"/>
                    <a:pt x="126" y="106"/>
                  </a:cubicBezTo>
                  <a:cubicBezTo>
                    <a:pt x="128" y="106"/>
                    <a:pt x="129" y="107"/>
                    <a:pt x="129" y="109"/>
                  </a:cubicBezTo>
                  <a:cubicBezTo>
                    <a:pt x="129" y="127"/>
                    <a:pt x="129" y="127"/>
                    <a:pt x="129" y="127"/>
                  </a:cubicBezTo>
                  <a:cubicBezTo>
                    <a:pt x="129" y="128"/>
                    <a:pt x="128" y="130"/>
                    <a:pt x="126" y="130"/>
                  </a:cubicBezTo>
                  <a:cubicBezTo>
                    <a:pt x="123" y="130"/>
                    <a:pt x="123" y="130"/>
                    <a:pt x="123" y="130"/>
                  </a:cubicBezTo>
                  <a:cubicBezTo>
                    <a:pt x="130" y="150"/>
                    <a:pt x="138" y="170"/>
                    <a:pt x="149" y="186"/>
                  </a:cubicBezTo>
                  <a:cubicBezTo>
                    <a:pt x="158" y="200"/>
                    <a:pt x="168" y="212"/>
                    <a:pt x="181" y="218"/>
                  </a:cubicBezTo>
                  <a:cubicBezTo>
                    <a:pt x="181" y="219"/>
                    <a:pt x="182" y="220"/>
                    <a:pt x="182" y="221"/>
                  </a:cubicBezTo>
                  <a:cubicBezTo>
                    <a:pt x="182" y="222"/>
                    <a:pt x="181" y="223"/>
                    <a:pt x="179" y="223"/>
                  </a:cubicBezTo>
                  <a:cubicBezTo>
                    <a:pt x="144" y="223"/>
                    <a:pt x="144" y="223"/>
                    <a:pt x="144" y="223"/>
                  </a:cubicBezTo>
                  <a:cubicBezTo>
                    <a:pt x="144" y="223"/>
                    <a:pt x="144" y="223"/>
                    <a:pt x="144" y="223"/>
                  </a:cubicBezTo>
                  <a:cubicBezTo>
                    <a:pt x="144" y="223"/>
                    <a:pt x="143" y="223"/>
                    <a:pt x="143" y="222"/>
                  </a:cubicBezTo>
                  <a:cubicBezTo>
                    <a:pt x="125" y="206"/>
                    <a:pt x="125" y="206"/>
                    <a:pt x="125" y="206"/>
                  </a:cubicBezTo>
                  <a:cubicBezTo>
                    <a:pt x="104" y="206"/>
                    <a:pt x="104" y="206"/>
                    <a:pt x="104" y="206"/>
                  </a:cubicBezTo>
                  <a:cubicBezTo>
                    <a:pt x="104" y="201"/>
                    <a:pt x="104" y="201"/>
                    <a:pt x="104" y="201"/>
                  </a:cubicBezTo>
                  <a:close/>
                  <a:moveTo>
                    <a:pt x="104" y="190"/>
                  </a:moveTo>
                  <a:cubicBezTo>
                    <a:pt x="112" y="190"/>
                    <a:pt x="112" y="190"/>
                    <a:pt x="112" y="190"/>
                  </a:cubicBezTo>
                  <a:cubicBezTo>
                    <a:pt x="112" y="190"/>
                    <a:pt x="112" y="190"/>
                    <a:pt x="112" y="190"/>
                  </a:cubicBezTo>
                  <a:cubicBezTo>
                    <a:pt x="113" y="190"/>
                    <a:pt x="113" y="189"/>
                    <a:pt x="114" y="189"/>
                  </a:cubicBezTo>
                  <a:cubicBezTo>
                    <a:pt x="115" y="188"/>
                    <a:pt x="115" y="187"/>
                    <a:pt x="114" y="186"/>
                  </a:cubicBezTo>
                  <a:cubicBezTo>
                    <a:pt x="104" y="176"/>
                    <a:pt x="104" y="176"/>
                    <a:pt x="104" y="176"/>
                  </a:cubicBezTo>
                  <a:cubicBezTo>
                    <a:pt x="104" y="183"/>
                    <a:pt x="104" y="183"/>
                    <a:pt x="104" y="183"/>
                  </a:cubicBezTo>
                  <a:cubicBezTo>
                    <a:pt x="106" y="185"/>
                    <a:pt x="106" y="185"/>
                    <a:pt x="106" y="185"/>
                  </a:cubicBezTo>
                  <a:cubicBezTo>
                    <a:pt x="104" y="185"/>
                    <a:pt x="104" y="185"/>
                    <a:pt x="104" y="185"/>
                  </a:cubicBezTo>
                  <a:cubicBezTo>
                    <a:pt x="104" y="190"/>
                    <a:pt x="104" y="190"/>
                    <a:pt x="104" y="190"/>
                  </a:cubicBezTo>
                  <a:close/>
                  <a:moveTo>
                    <a:pt x="104" y="167"/>
                  </a:moveTo>
                  <a:cubicBezTo>
                    <a:pt x="107" y="170"/>
                    <a:pt x="107" y="170"/>
                    <a:pt x="107" y="170"/>
                  </a:cubicBezTo>
                  <a:cubicBezTo>
                    <a:pt x="107" y="170"/>
                    <a:pt x="107" y="170"/>
                    <a:pt x="107" y="170"/>
                  </a:cubicBezTo>
                  <a:cubicBezTo>
                    <a:pt x="108" y="170"/>
                    <a:pt x="109" y="170"/>
                    <a:pt x="109" y="170"/>
                  </a:cubicBezTo>
                  <a:cubicBezTo>
                    <a:pt x="111" y="170"/>
                    <a:pt x="111" y="168"/>
                    <a:pt x="111" y="167"/>
                  </a:cubicBezTo>
                  <a:cubicBezTo>
                    <a:pt x="110" y="165"/>
                    <a:pt x="110" y="162"/>
                    <a:pt x="109" y="160"/>
                  </a:cubicBezTo>
                  <a:cubicBezTo>
                    <a:pt x="108" y="157"/>
                    <a:pt x="108" y="155"/>
                    <a:pt x="107" y="152"/>
                  </a:cubicBezTo>
                  <a:cubicBezTo>
                    <a:pt x="107" y="152"/>
                    <a:pt x="107" y="151"/>
                    <a:pt x="106" y="151"/>
                  </a:cubicBezTo>
                  <a:cubicBezTo>
                    <a:pt x="106" y="150"/>
                    <a:pt x="105" y="150"/>
                    <a:pt x="104" y="151"/>
                  </a:cubicBezTo>
                  <a:cubicBezTo>
                    <a:pt x="104" y="160"/>
                    <a:pt x="104" y="160"/>
                    <a:pt x="104" y="160"/>
                  </a:cubicBezTo>
                  <a:cubicBezTo>
                    <a:pt x="104" y="160"/>
                    <a:pt x="104" y="160"/>
                    <a:pt x="104" y="160"/>
                  </a:cubicBezTo>
                  <a:cubicBezTo>
                    <a:pt x="104" y="160"/>
                    <a:pt x="104" y="160"/>
                    <a:pt x="104" y="160"/>
                  </a:cubicBezTo>
                  <a:cubicBezTo>
                    <a:pt x="104" y="167"/>
                    <a:pt x="104" y="167"/>
                    <a:pt x="104" y="167"/>
                  </a:cubicBezTo>
                  <a:close/>
                  <a:moveTo>
                    <a:pt x="104" y="141"/>
                  </a:moveTo>
                  <a:cubicBezTo>
                    <a:pt x="104" y="140"/>
                    <a:pt x="104" y="140"/>
                    <a:pt x="104" y="139"/>
                  </a:cubicBezTo>
                  <a:cubicBezTo>
                    <a:pt x="104" y="138"/>
                    <a:pt x="104" y="138"/>
                    <a:pt x="104" y="138"/>
                  </a:cubicBezTo>
                  <a:lnTo>
                    <a:pt x="104" y="141"/>
                  </a:lnTo>
                  <a:close/>
                  <a:moveTo>
                    <a:pt x="91" y="201"/>
                  </a:moveTo>
                  <a:cubicBezTo>
                    <a:pt x="104" y="201"/>
                    <a:pt x="104" y="201"/>
                    <a:pt x="104" y="201"/>
                  </a:cubicBezTo>
                  <a:cubicBezTo>
                    <a:pt x="104" y="206"/>
                    <a:pt x="104" y="206"/>
                    <a:pt x="104" y="206"/>
                  </a:cubicBezTo>
                  <a:cubicBezTo>
                    <a:pt x="91" y="206"/>
                    <a:pt x="91" y="206"/>
                    <a:pt x="91" y="206"/>
                  </a:cubicBezTo>
                  <a:cubicBezTo>
                    <a:pt x="91" y="201"/>
                    <a:pt x="91" y="201"/>
                    <a:pt x="91" y="201"/>
                  </a:cubicBezTo>
                  <a:close/>
                  <a:moveTo>
                    <a:pt x="104" y="74"/>
                  </a:moveTo>
                  <a:cubicBezTo>
                    <a:pt x="100" y="56"/>
                    <a:pt x="99" y="43"/>
                    <a:pt x="98" y="38"/>
                  </a:cubicBezTo>
                  <a:cubicBezTo>
                    <a:pt x="97" y="38"/>
                    <a:pt x="97" y="38"/>
                    <a:pt x="97" y="38"/>
                  </a:cubicBezTo>
                  <a:cubicBezTo>
                    <a:pt x="95" y="38"/>
                    <a:pt x="94" y="37"/>
                    <a:pt x="94" y="36"/>
                  </a:cubicBezTo>
                  <a:cubicBezTo>
                    <a:pt x="91" y="17"/>
                    <a:pt x="91" y="17"/>
                    <a:pt x="91" y="17"/>
                  </a:cubicBezTo>
                  <a:cubicBezTo>
                    <a:pt x="91" y="0"/>
                    <a:pt x="91" y="0"/>
                    <a:pt x="91" y="0"/>
                  </a:cubicBezTo>
                  <a:cubicBezTo>
                    <a:pt x="92" y="0"/>
                    <a:pt x="93" y="1"/>
                    <a:pt x="93" y="2"/>
                  </a:cubicBezTo>
                  <a:cubicBezTo>
                    <a:pt x="99" y="33"/>
                    <a:pt x="99" y="33"/>
                    <a:pt x="99" y="33"/>
                  </a:cubicBezTo>
                  <a:cubicBezTo>
                    <a:pt x="100" y="33"/>
                    <a:pt x="100" y="33"/>
                    <a:pt x="100" y="33"/>
                  </a:cubicBezTo>
                  <a:cubicBezTo>
                    <a:pt x="100" y="33"/>
                    <a:pt x="100" y="33"/>
                    <a:pt x="100" y="33"/>
                  </a:cubicBezTo>
                  <a:cubicBezTo>
                    <a:pt x="101" y="33"/>
                    <a:pt x="102" y="34"/>
                    <a:pt x="102" y="35"/>
                  </a:cubicBezTo>
                  <a:cubicBezTo>
                    <a:pt x="102" y="35"/>
                    <a:pt x="103" y="39"/>
                    <a:pt x="104" y="46"/>
                  </a:cubicBezTo>
                  <a:cubicBezTo>
                    <a:pt x="104" y="74"/>
                    <a:pt x="104" y="74"/>
                    <a:pt x="104" y="74"/>
                  </a:cubicBezTo>
                  <a:close/>
                  <a:moveTo>
                    <a:pt x="104" y="138"/>
                  </a:moveTo>
                  <a:cubicBezTo>
                    <a:pt x="104" y="141"/>
                    <a:pt x="104" y="141"/>
                    <a:pt x="104" y="141"/>
                  </a:cubicBezTo>
                  <a:cubicBezTo>
                    <a:pt x="104" y="141"/>
                    <a:pt x="104" y="141"/>
                    <a:pt x="103" y="141"/>
                  </a:cubicBezTo>
                  <a:cubicBezTo>
                    <a:pt x="103" y="141"/>
                    <a:pt x="103" y="141"/>
                    <a:pt x="103" y="141"/>
                  </a:cubicBezTo>
                  <a:cubicBezTo>
                    <a:pt x="93" y="152"/>
                    <a:pt x="93" y="152"/>
                    <a:pt x="93" y="152"/>
                  </a:cubicBezTo>
                  <a:cubicBezTo>
                    <a:pt x="92" y="152"/>
                    <a:pt x="92" y="153"/>
                    <a:pt x="91" y="153"/>
                  </a:cubicBezTo>
                  <a:cubicBezTo>
                    <a:pt x="91" y="147"/>
                    <a:pt x="91" y="147"/>
                    <a:pt x="91" y="147"/>
                  </a:cubicBezTo>
                  <a:cubicBezTo>
                    <a:pt x="99" y="139"/>
                    <a:pt x="99" y="139"/>
                    <a:pt x="99" y="139"/>
                  </a:cubicBezTo>
                  <a:cubicBezTo>
                    <a:pt x="98" y="135"/>
                    <a:pt x="98" y="132"/>
                    <a:pt x="97" y="130"/>
                  </a:cubicBezTo>
                  <a:cubicBezTo>
                    <a:pt x="91" y="130"/>
                    <a:pt x="91" y="130"/>
                    <a:pt x="91" y="130"/>
                  </a:cubicBezTo>
                  <a:cubicBezTo>
                    <a:pt x="91" y="125"/>
                    <a:pt x="91" y="125"/>
                    <a:pt x="91" y="125"/>
                  </a:cubicBezTo>
                  <a:cubicBezTo>
                    <a:pt x="99" y="125"/>
                    <a:pt x="99" y="125"/>
                    <a:pt x="99" y="125"/>
                  </a:cubicBezTo>
                  <a:cubicBezTo>
                    <a:pt x="100" y="125"/>
                    <a:pt x="101" y="126"/>
                    <a:pt x="102" y="127"/>
                  </a:cubicBezTo>
                  <a:cubicBezTo>
                    <a:pt x="102" y="127"/>
                    <a:pt x="103" y="132"/>
                    <a:pt x="104" y="138"/>
                  </a:cubicBezTo>
                  <a:close/>
                  <a:moveTo>
                    <a:pt x="104" y="151"/>
                  </a:moveTo>
                  <a:cubicBezTo>
                    <a:pt x="104" y="151"/>
                    <a:pt x="103" y="151"/>
                    <a:pt x="103" y="151"/>
                  </a:cubicBezTo>
                  <a:cubicBezTo>
                    <a:pt x="98" y="156"/>
                    <a:pt x="98" y="156"/>
                    <a:pt x="98" y="156"/>
                  </a:cubicBezTo>
                  <a:cubicBezTo>
                    <a:pt x="97" y="157"/>
                    <a:pt x="97" y="157"/>
                    <a:pt x="97" y="157"/>
                  </a:cubicBezTo>
                  <a:cubicBezTo>
                    <a:pt x="96" y="158"/>
                    <a:pt x="96" y="159"/>
                    <a:pt x="97" y="160"/>
                  </a:cubicBezTo>
                  <a:cubicBezTo>
                    <a:pt x="104" y="167"/>
                    <a:pt x="104" y="167"/>
                    <a:pt x="104" y="167"/>
                  </a:cubicBezTo>
                  <a:cubicBezTo>
                    <a:pt x="104" y="160"/>
                    <a:pt x="104" y="160"/>
                    <a:pt x="104" y="160"/>
                  </a:cubicBezTo>
                  <a:cubicBezTo>
                    <a:pt x="103" y="158"/>
                    <a:pt x="103" y="158"/>
                    <a:pt x="103" y="158"/>
                  </a:cubicBezTo>
                  <a:cubicBezTo>
                    <a:pt x="103" y="157"/>
                    <a:pt x="103" y="157"/>
                    <a:pt x="103" y="157"/>
                  </a:cubicBezTo>
                  <a:cubicBezTo>
                    <a:pt x="104" y="160"/>
                    <a:pt x="104" y="160"/>
                    <a:pt x="104" y="160"/>
                  </a:cubicBezTo>
                  <a:cubicBezTo>
                    <a:pt x="104" y="151"/>
                    <a:pt x="104" y="151"/>
                    <a:pt x="104" y="151"/>
                  </a:cubicBezTo>
                  <a:close/>
                  <a:moveTo>
                    <a:pt x="104" y="176"/>
                  </a:moveTo>
                  <a:cubicBezTo>
                    <a:pt x="104" y="183"/>
                    <a:pt x="104" y="183"/>
                    <a:pt x="104" y="183"/>
                  </a:cubicBezTo>
                  <a:cubicBezTo>
                    <a:pt x="91" y="170"/>
                    <a:pt x="91" y="170"/>
                    <a:pt x="91" y="170"/>
                  </a:cubicBezTo>
                  <a:cubicBezTo>
                    <a:pt x="91" y="170"/>
                    <a:pt x="91" y="170"/>
                    <a:pt x="91" y="170"/>
                  </a:cubicBezTo>
                  <a:cubicBezTo>
                    <a:pt x="91" y="164"/>
                    <a:pt x="91" y="164"/>
                    <a:pt x="91" y="164"/>
                  </a:cubicBezTo>
                  <a:cubicBezTo>
                    <a:pt x="92" y="164"/>
                    <a:pt x="92" y="164"/>
                    <a:pt x="93" y="165"/>
                  </a:cubicBezTo>
                  <a:cubicBezTo>
                    <a:pt x="93" y="165"/>
                    <a:pt x="93" y="165"/>
                    <a:pt x="93" y="165"/>
                  </a:cubicBezTo>
                  <a:cubicBezTo>
                    <a:pt x="104" y="176"/>
                    <a:pt x="104" y="176"/>
                    <a:pt x="104" y="176"/>
                  </a:cubicBezTo>
                  <a:close/>
                  <a:moveTo>
                    <a:pt x="104" y="185"/>
                  </a:moveTo>
                  <a:cubicBezTo>
                    <a:pt x="104" y="190"/>
                    <a:pt x="104" y="190"/>
                    <a:pt x="104" y="190"/>
                  </a:cubicBezTo>
                  <a:cubicBezTo>
                    <a:pt x="91" y="190"/>
                    <a:pt x="91" y="190"/>
                    <a:pt x="91" y="190"/>
                  </a:cubicBezTo>
                  <a:cubicBezTo>
                    <a:pt x="91" y="185"/>
                    <a:pt x="91" y="185"/>
                    <a:pt x="91" y="185"/>
                  </a:cubicBezTo>
                  <a:cubicBezTo>
                    <a:pt x="104" y="185"/>
                    <a:pt x="104" y="185"/>
                    <a:pt x="104" y="185"/>
                  </a:cubicBezTo>
                  <a:close/>
                  <a:moveTo>
                    <a:pt x="91" y="111"/>
                  </a:moveTo>
                  <a:cubicBezTo>
                    <a:pt x="95" y="111"/>
                    <a:pt x="95" y="111"/>
                    <a:pt x="95" y="111"/>
                  </a:cubicBezTo>
                  <a:cubicBezTo>
                    <a:pt x="95" y="111"/>
                    <a:pt x="95" y="111"/>
                    <a:pt x="95" y="111"/>
                  </a:cubicBezTo>
                  <a:cubicBezTo>
                    <a:pt x="95" y="111"/>
                    <a:pt x="95" y="111"/>
                    <a:pt x="95" y="111"/>
                  </a:cubicBezTo>
                  <a:cubicBezTo>
                    <a:pt x="96" y="111"/>
                    <a:pt x="97" y="110"/>
                    <a:pt x="97" y="108"/>
                  </a:cubicBezTo>
                  <a:cubicBezTo>
                    <a:pt x="95" y="99"/>
                    <a:pt x="93" y="67"/>
                    <a:pt x="93" y="67"/>
                  </a:cubicBezTo>
                  <a:cubicBezTo>
                    <a:pt x="93" y="66"/>
                    <a:pt x="92" y="65"/>
                    <a:pt x="91" y="65"/>
                  </a:cubicBezTo>
                  <a:cubicBezTo>
                    <a:pt x="91" y="65"/>
                    <a:pt x="91" y="65"/>
                    <a:pt x="91" y="65"/>
                  </a:cubicBezTo>
                  <a:cubicBezTo>
                    <a:pt x="91" y="100"/>
                    <a:pt x="91" y="100"/>
                    <a:pt x="91" y="100"/>
                  </a:cubicBezTo>
                  <a:cubicBezTo>
                    <a:pt x="91" y="100"/>
                    <a:pt x="91" y="100"/>
                    <a:pt x="91" y="100"/>
                  </a:cubicBezTo>
                  <a:cubicBezTo>
                    <a:pt x="91" y="102"/>
                    <a:pt x="92" y="104"/>
                    <a:pt x="92" y="106"/>
                  </a:cubicBezTo>
                  <a:cubicBezTo>
                    <a:pt x="91" y="106"/>
                    <a:pt x="91" y="106"/>
                    <a:pt x="91" y="106"/>
                  </a:cubicBezTo>
                  <a:lnTo>
                    <a:pt x="91" y="111"/>
                  </a:lnTo>
                  <a:close/>
                  <a:moveTo>
                    <a:pt x="78" y="201"/>
                  </a:moveTo>
                  <a:cubicBezTo>
                    <a:pt x="91" y="201"/>
                    <a:pt x="91" y="201"/>
                    <a:pt x="91" y="201"/>
                  </a:cubicBezTo>
                  <a:cubicBezTo>
                    <a:pt x="91" y="201"/>
                    <a:pt x="91" y="201"/>
                    <a:pt x="91" y="201"/>
                  </a:cubicBezTo>
                  <a:cubicBezTo>
                    <a:pt x="91" y="206"/>
                    <a:pt x="91" y="206"/>
                    <a:pt x="91" y="206"/>
                  </a:cubicBezTo>
                  <a:cubicBezTo>
                    <a:pt x="91" y="206"/>
                    <a:pt x="91" y="206"/>
                    <a:pt x="91" y="206"/>
                  </a:cubicBezTo>
                  <a:cubicBezTo>
                    <a:pt x="78" y="206"/>
                    <a:pt x="78" y="206"/>
                    <a:pt x="78" y="206"/>
                  </a:cubicBezTo>
                  <a:cubicBezTo>
                    <a:pt x="78" y="201"/>
                    <a:pt x="78" y="201"/>
                    <a:pt x="78" y="201"/>
                  </a:cubicBezTo>
                  <a:close/>
                  <a:moveTo>
                    <a:pt x="91" y="17"/>
                  </a:moveTo>
                  <a:cubicBezTo>
                    <a:pt x="91" y="17"/>
                    <a:pt x="91" y="17"/>
                    <a:pt x="91" y="17"/>
                  </a:cubicBezTo>
                  <a:cubicBezTo>
                    <a:pt x="88" y="36"/>
                    <a:pt x="88" y="36"/>
                    <a:pt x="88" y="36"/>
                  </a:cubicBezTo>
                  <a:cubicBezTo>
                    <a:pt x="88" y="37"/>
                    <a:pt x="87" y="38"/>
                    <a:pt x="85" y="38"/>
                  </a:cubicBezTo>
                  <a:cubicBezTo>
                    <a:pt x="85" y="38"/>
                    <a:pt x="85" y="38"/>
                    <a:pt x="85" y="38"/>
                  </a:cubicBezTo>
                  <a:cubicBezTo>
                    <a:pt x="84" y="38"/>
                    <a:pt x="84" y="38"/>
                    <a:pt x="84" y="38"/>
                  </a:cubicBezTo>
                  <a:cubicBezTo>
                    <a:pt x="84" y="43"/>
                    <a:pt x="82" y="56"/>
                    <a:pt x="78" y="74"/>
                  </a:cubicBezTo>
                  <a:cubicBezTo>
                    <a:pt x="78" y="46"/>
                    <a:pt x="78" y="46"/>
                    <a:pt x="78" y="46"/>
                  </a:cubicBezTo>
                  <a:cubicBezTo>
                    <a:pt x="79" y="40"/>
                    <a:pt x="80" y="36"/>
                    <a:pt x="80" y="35"/>
                  </a:cubicBezTo>
                  <a:cubicBezTo>
                    <a:pt x="80" y="34"/>
                    <a:pt x="81" y="33"/>
                    <a:pt x="82" y="33"/>
                  </a:cubicBezTo>
                  <a:cubicBezTo>
                    <a:pt x="83" y="33"/>
                    <a:pt x="83" y="33"/>
                    <a:pt x="83" y="33"/>
                  </a:cubicBezTo>
                  <a:cubicBezTo>
                    <a:pt x="89" y="2"/>
                    <a:pt x="89" y="2"/>
                    <a:pt x="89" y="2"/>
                  </a:cubicBezTo>
                  <a:cubicBezTo>
                    <a:pt x="89" y="1"/>
                    <a:pt x="90" y="1"/>
                    <a:pt x="91" y="0"/>
                  </a:cubicBezTo>
                  <a:cubicBezTo>
                    <a:pt x="91" y="0"/>
                    <a:pt x="91" y="0"/>
                    <a:pt x="91" y="0"/>
                  </a:cubicBezTo>
                  <a:cubicBezTo>
                    <a:pt x="91" y="17"/>
                    <a:pt x="91" y="17"/>
                    <a:pt x="91" y="17"/>
                  </a:cubicBezTo>
                  <a:close/>
                  <a:moveTo>
                    <a:pt x="91" y="65"/>
                  </a:moveTo>
                  <a:cubicBezTo>
                    <a:pt x="90" y="65"/>
                    <a:pt x="89" y="66"/>
                    <a:pt x="89" y="67"/>
                  </a:cubicBezTo>
                  <a:cubicBezTo>
                    <a:pt x="89" y="67"/>
                    <a:pt x="87" y="98"/>
                    <a:pt x="85" y="108"/>
                  </a:cubicBezTo>
                  <a:cubicBezTo>
                    <a:pt x="85" y="108"/>
                    <a:pt x="85" y="109"/>
                    <a:pt x="85" y="109"/>
                  </a:cubicBezTo>
                  <a:cubicBezTo>
                    <a:pt x="85" y="110"/>
                    <a:pt x="86" y="111"/>
                    <a:pt x="87" y="111"/>
                  </a:cubicBezTo>
                  <a:cubicBezTo>
                    <a:pt x="91" y="111"/>
                    <a:pt x="91" y="111"/>
                    <a:pt x="91" y="111"/>
                  </a:cubicBezTo>
                  <a:cubicBezTo>
                    <a:pt x="91" y="111"/>
                    <a:pt x="91" y="111"/>
                    <a:pt x="91" y="111"/>
                  </a:cubicBezTo>
                  <a:cubicBezTo>
                    <a:pt x="91" y="106"/>
                    <a:pt x="91" y="106"/>
                    <a:pt x="91" y="106"/>
                  </a:cubicBezTo>
                  <a:cubicBezTo>
                    <a:pt x="91" y="106"/>
                    <a:pt x="91" y="106"/>
                    <a:pt x="91" y="106"/>
                  </a:cubicBezTo>
                  <a:cubicBezTo>
                    <a:pt x="90" y="106"/>
                    <a:pt x="90" y="106"/>
                    <a:pt x="90" y="106"/>
                  </a:cubicBezTo>
                  <a:cubicBezTo>
                    <a:pt x="91" y="104"/>
                    <a:pt x="91" y="102"/>
                    <a:pt x="91" y="100"/>
                  </a:cubicBezTo>
                  <a:cubicBezTo>
                    <a:pt x="91" y="65"/>
                    <a:pt x="91" y="65"/>
                    <a:pt x="91" y="65"/>
                  </a:cubicBezTo>
                  <a:close/>
                  <a:moveTo>
                    <a:pt x="91" y="125"/>
                  </a:moveTo>
                  <a:cubicBezTo>
                    <a:pt x="91" y="130"/>
                    <a:pt x="91" y="130"/>
                    <a:pt x="91" y="130"/>
                  </a:cubicBezTo>
                  <a:cubicBezTo>
                    <a:pt x="91" y="130"/>
                    <a:pt x="91" y="130"/>
                    <a:pt x="91" y="130"/>
                  </a:cubicBezTo>
                  <a:cubicBezTo>
                    <a:pt x="85" y="130"/>
                    <a:pt x="85" y="130"/>
                    <a:pt x="85" y="130"/>
                  </a:cubicBezTo>
                  <a:cubicBezTo>
                    <a:pt x="84" y="132"/>
                    <a:pt x="84" y="135"/>
                    <a:pt x="83" y="139"/>
                  </a:cubicBezTo>
                  <a:cubicBezTo>
                    <a:pt x="91" y="147"/>
                    <a:pt x="91" y="147"/>
                    <a:pt x="91" y="147"/>
                  </a:cubicBezTo>
                  <a:cubicBezTo>
                    <a:pt x="91" y="147"/>
                    <a:pt x="91" y="147"/>
                    <a:pt x="91" y="147"/>
                  </a:cubicBezTo>
                  <a:cubicBezTo>
                    <a:pt x="91" y="153"/>
                    <a:pt x="91" y="153"/>
                    <a:pt x="91" y="153"/>
                  </a:cubicBezTo>
                  <a:cubicBezTo>
                    <a:pt x="90" y="153"/>
                    <a:pt x="90" y="152"/>
                    <a:pt x="89" y="152"/>
                  </a:cubicBezTo>
                  <a:cubicBezTo>
                    <a:pt x="89" y="152"/>
                    <a:pt x="89" y="152"/>
                    <a:pt x="89" y="152"/>
                  </a:cubicBezTo>
                  <a:cubicBezTo>
                    <a:pt x="79" y="141"/>
                    <a:pt x="79" y="141"/>
                    <a:pt x="79" y="141"/>
                  </a:cubicBezTo>
                  <a:cubicBezTo>
                    <a:pt x="78" y="141"/>
                    <a:pt x="78" y="141"/>
                    <a:pt x="78" y="141"/>
                  </a:cubicBezTo>
                  <a:cubicBezTo>
                    <a:pt x="78" y="139"/>
                    <a:pt x="78" y="139"/>
                    <a:pt x="78" y="139"/>
                  </a:cubicBezTo>
                  <a:cubicBezTo>
                    <a:pt x="80" y="132"/>
                    <a:pt x="80" y="127"/>
                    <a:pt x="80" y="127"/>
                  </a:cubicBezTo>
                  <a:cubicBezTo>
                    <a:pt x="81" y="126"/>
                    <a:pt x="82" y="125"/>
                    <a:pt x="83" y="125"/>
                  </a:cubicBezTo>
                  <a:cubicBezTo>
                    <a:pt x="83" y="125"/>
                    <a:pt x="83" y="125"/>
                    <a:pt x="83" y="125"/>
                  </a:cubicBezTo>
                  <a:cubicBezTo>
                    <a:pt x="91" y="125"/>
                    <a:pt x="91" y="125"/>
                    <a:pt x="91" y="125"/>
                  </a:cubicBezTo>
                  <a:cubicBezTo>
                    <a:pt x="91" y="125"/>
                    <a:pt x="91" y="125"/>
                    <a:pt x="91" y="125"/>
                  </a:cubicBezTo>
                  <a:close/>
                  <a:moveTo>
                    <a:pt x="91" y="164"/>
                  </a:moveTo>
                  <a:cubicBezTo>
                    <a:pt x="91" y="170"/>
                    <a:pt x="91" y="170"/>
                    <a:pt x="91" y="170"/>
                  </a:cubicBezTo>
                  <a:cubicBezTo>
                    <a:pt x="78" y="183"/>
                    <a:pt x="78" y="183"/>
                    <a:pt x="78" y="183"/>
                  </a:cubicBezTo>
                  <a:cubicBezTo>
                    <a:pt x="78" y="176"/>
                    <a:pt x="78" y="176"/>
                    <a:pt x="78" y="176"/>
                  </a:cubicBezTo>
                  <a:cubicBezTo>
                    <a:pt x="89" y="165"/>
                    <a:pt x="89" y="165"/>
                    <a:pt x="89" y="165"/>
                  </a:cubicBezTo>
                  <a:cubicBezTo>
                    <a:pt x="90" y="164"/>
                    <a:pt x="90" y="164"/>
                    <a:pt x="91" y="164"/>
                  </a:cubicBezTo>
                  <a:close/>
                  <a:moveTo>
                    <a:pt x="91" y="185"/>
                  </a:moveTo>
                  <a:cubicBezTo>
                    <a:pt x="91" y="190"/>
                    <a:pt x="91" y="190"/>
                    <a:pt x="91" y="190"/>
                  </a:cubicBezTo>
                  <a:cubicBezTo>
                    <a:pt x="91" y="190"/>
                    <a:pt x="91" y="190"/>
                    <a:pt x="91" y="190"/>
                  </a:cubicBezTo>
                  <a:cubicBezTo>
                    <a:pt x="78" y="190"/>
                    <a:pt x="78" y="190"/>
                    <a:pt x="78" y="190"/>
                  </a:cubicBezTo>
                  <a:cubicBezTo>
                    <a:pt x="78" y="185"/>
                    <a:pt x="78" y="185"/>
                    <a:pt x="78" y="185"/>
                  </a:cubicBezTo>
                  <a:cubicBezTo>
                    <a:pt x="91" y="185"/>
                    <a:pt x="91" y="185"/>
                    <a:pt x="91" y="185"/>
                  </a:cubicBezTo>
                  <a:cubicBezTo>
                    <a:pt x="91" y="185"/>
                    <a:pt x="91" y="185"/>
                    <a:pt x="91" y="185"/>
                  </a:cubicBezTo>
                  <a:close/>
                  <a:moveTo>
                    <a:pt x="78" y="167"/>
                  </a:moveTo>
                  <a:cubicBezTo>
                    <a:pt x="85" y="160"/>
                    <a:pt x="85" y="160"/>
                    <a:pt x="85" y="160"/>
                  </a:cubicBezTo>
                  <a:cubicBezTo>
                    <a:pt x="85" y="160"/>
                    <a:pt x="85" y="160"/>
                    <a:pt x="85" y="160"/>
                  </a:cubicBezTo>
                  <a:cubicBezTo>
                    <a:pt x="85" y="160"/>
                    <a:pt x="85" y="160"/>
                    <a:pt x="85" y="160"/>
                  </a:cubicBezTo>
                  <a:cubicBezTo>
                    <a:pt x="86" y="159"/>
                    <a:pt x="86" y="158"/>
                    <a:pt x="85" y="157"/>
                  </a:cubicBezTo>
                  <a:cubicBezTo>
                    <a:pt x="79" y="151"/>
                    <a:pt x="79" y="151"/>
                    <a:pt x="79" y="151"/>
                  </a:cubicBezTo>
                  <a:cubicBezTo>
                    <a:pt x="79" y="151"/>
                    <a:pt x="79" y="151"/>
                    <a:pt x="79" y="151"/>
                  </a:cubicBezTo>
                  <a:cubicBezTo>
                    <a:pt x="79" y="151"/>
                    <a:pt x="79" y="151"/>
                    <a:pt x="78" y="151"/>
                  </a:cubicBezTo>
                  <a:cubicBezTo>
                    <a:pt x="78" y="160"/>
                    <a:pt x="78" y="160"/>
                    <a:pt x="78" y="160"/>
                  </a:cubicBezTo>
                  <a:cubicBezTo>
                    <a:pt x="79" y="157"/>
                    <a:pt x="79" y="157"/>
                    <a:pt x="79" y="157"/>
                  </a:cubicBezTo>
                  <a:cubicBezTo>
                    <a:pt x="80" y="158"/>
                    <a:pt x="80" y="158"/>
                    <a:pt x="80" y="158"/>
                  </a:cubicBezTo>
                  <a:cubicBezTo>
                    <a:pt x="78" y="160"/>
                    <a:pt x="78" y="160"/>
                    <a:pt x="78" y="160"/>
                  </a:cubicBezTo>
                  <a:lnTo>
                    <a:pt x="78" y="167"/>
                  </a:lnTo>
                  <a:close/>
                  <a:moveTo>
                    <a:pt x="11" y="218"/>
                  </a:moveTo>
                  <a:cubicBezTo>
                    <a:pt x="37" y="218"/>
                    <a:pt x="37" y="218"/>
                    <a:pt x="37" y="218"/>
                  </a:cubicBezTo>
                  <a:cubicBezTo>
                    <a:pt x="54" y="202"/>
                    <a:pt x="54" y="202"/>
                    <a:pt x="54" y="202"/>
                  </a:cubicBezTo>
                  <a:cubicBezTo>
                    <a:pt x="55" y="201"/>
                    <a:pt x="55" y="201"/>
                    <a:pt x="56" y="201"/>
                  </a:cubicBezTo>
                  <a:cubicBezTo>
                    <a:pt x="56" y="201"/>
                    <a:pt x="56" y="201"/>
                    <a:pt x="56" y="201"/>
                  </a:cubicBezTo>
                  <a:cubicBezTo>
                    <a:pt x="78" y="201"/>
                    <a:pt x="78" y="201"/>
                    <a:pt x="78" y="201"/>
                  </a:cubicBezTo>
                  <a:cubicBezTo>
                    <a:pt x="78" y="206"/>
                    <a:pt x="78" y="206"/>
                    <a:pt x="78" y="206"/>
                  </a:cubicBezTo>
                  <a:cubicBezTo>
                    <a:pt x="57" y="206"/>
                    <a:pt x="57" y="206"/>
                    <a:pt x="57" y="206"/>
                  </a:cubicBezTo>
                  <a:cubicBezTo>
                    <a:pt x="40" y="222"/>
                    <a:pt x="40" y="222"/>
                    <a:pt x="40" y="222"/>
                  </a:cubicBezTo>
                  <a:cubicBezTo>
                    <a:pt x="39" y="223"/>
                    <a:pt x="39" y="223"/>
                    <a:pt x="38" y="223"/>
                  </a:cubicBezTo>
                  <a:cubicBezTo>
                    <a:pt x="3" y="223"/>
                    <a:pt x="3" y="223"/>
                    <a:pt x="3" y="223"/>
                  </a:cubicBezTo>
                  <a:cubicBezTo>
                    <a:pt x="3" y="223"/>
                    <a:pt x="3" y="223"/>
                    <a:pt x="3" y="223"/>
                  </a:cubicBezTo>
                  <a:cubicBezTo>
                    <a:pt x="2" y="223"/>
                    <a:pt x="1" y="223"/>
                    <a:pt x="0" y="222"/>
                  </a:cubicBezTo>
                  <a:cubicBezTo>
                    <a:pt x="0" y="221"/>
                    <a:pt x="0" y="219"/>
                    <a:pt x="1" y="218"/>
                  </a:cubicBezTo>
                  <a:cubicBezTo>
                    <a:pt x="15" y="211"/>
                    <a:pt x="27" y="198"/>
                    <a:pt x="36" y="181"/>
                  </a:cubicBezTo>
                  <a:cubicBezTo>
                    <a:pt x="45" y="166"/>
                    <a:pt x="53" y="148"/>
                    <a:pt x="59" y="130"/>
                  </a:cubicBezTo>
                  <a:cubicBezTo>
                    <a:pt x="56" y="130"/>
                    <a:pt x="56" y="130"/>
                    <a:pt x="56" y="130"/>
                  </a:cubicBezTo>
                  <a:cubicBezTo>
                    <a:pt x="54" y="130"/>
                    <a:pt x="53" y="128"/>
                    <a:pt x="53" y="127"/>
                  </a:cubicBezTo>
                  <a:cubicBezTo>
                    <a:pt x="53" y="109"/>
                    <a:pt x="53" y="109"/>
                    <a:pt x="53" y="109"/>
                  </a:cubicBezTo>
                  <a:cubicBezTo>
                    <a:pt x="53" y="107"/>
                    <a:pt x="54" y="106"/>
                    <a:pt x="56" y="106"/>
                  </a:cubicBezTo>
                  <a:cubicBezTo>
                    <a:pt x="66" y="106"/>
                    <a:pt x="66" y="106"/>
                    <a:pt x="66" y="106"/>
                  </a:cubicBezTo>
                  <a:cubicBezTo>
                    <a:pt x="72" y="81"/>
                    <a:pt x="76" y="59"/>
                    <a:pt x="78" y="46"/>
                  </a:cubicBezTo>
                  <a:cubicBezTo>
                    <a:pt x="78" y="74"/>
                    <a:pt x="78" y="74"/>
                    <a:pt x="78" y="74"/>
                  </a:cubicBezTo>
                  <a:cubicBezTo>
                    <a:pt x="76" y="84"/>
                    <a:pt x="73" y="97"/>
                    <a:pt x="70" y="109"/>
                  </a:cubicBezTo>
                  <a:cubicBezTo>
                    <a:pt x="69" y="110"/>
                    <a:pt x="69" y="111"/>
                    <a:pt x="67" y="111"/>
                  </a:cubicBezTo>
                  <a:cubicBezTo>
                    <a:pt x="67" y="111"/>
                    <a:pt x="67" y="111"/>
                    <a:pt x="67" y="111"/>
                  </a:cubicBezTo>
                  <a:cubicBezTo>
                    <a:pt x="58" y="111"/>
                    <a:pt x="58" y="111"/>
                    <a:pt x="58" y="111"/>
                  </a:cubicBezTo>
                  <a:cubicBezTo>
                    <a:pt x="58" y="125"/>
                    <a:pt x="58" y="125"/>
                    <a:pt x="58" y="125"/>
                  </a:cubicBezTo>
                  <a:cubicBezTo>
                    <a:pt x="62" y="125"/>
                    <a:pt x="62" y="125"/>
                    <a:pt x="62" y="125"/>
                  </a:cubicBezTo>
                  <a:cubicBezTo>
                    <a:pt x="63" y="125"/>
                    <a:pt x="64" y="126"/>
                    <a:pt x="64" y="127"/>
                  </a:cubicBezTo>
                  <a:cubicBezTo>
                    <a:pt x="64" y="127"/>
                    <a:pt x="64" y="128"/>
                    <a:pt x="64" y="128"/>
                  </a:cubicBezTo>
                  <a:cubicBezTo>
                    <a:pt x="58" y="148"/>
                    <a:pt x="50" y="167"/>
                    <a:pt x="40" y="184"/>
                  </a:cubicBezTo>
                  <a:cubicBezTo>
                    <a:pt x="32" y="198"/>
                    <a:pt x="22" y="210"/>
                    <a:pt x="11" y="218"/>
                  </a:cubicBezTo>
                  <a:close/>
                  <a:moveTo>
                    <a:pt x="78" y="139"/>
                  </a:moveTo>
                  <a:cubicBezTo>
                    <a:pt x="78" y="139"/>
                    <a:pt x="78" y="139"/>
                    <a:pt x="78" y="139"/>
                  </a:cubicBezTo>
                  <a:cubicBezTo>
                    <a:pt x="78" y="139"/>
                    <a:pt x="78" y="139"/>
                    <a:pt x="78" y="139"/>
                  </a:cubicBezTo>
                  <a:cubicBezTo>
                    <a:pt x="78" y="140"/>
                    <a:pt x="78" y="140"/>
                    <a:pt x="78" y="141"/>
                  </a:cubicBezTo>
                  <a:cubicBezTo>
                    <a:pt x="78" y="139"/>
                    <a:pt x="78" y="139"/>
                    <a:pt x="78" y="139"/>
                  </a:cubicBezTo>
                  <a:close/>
                  <a:moveTo>
                    <a:pt x="78" y="151"/>
                  </a:moveTo>
                  <a:cubicBezTo>
                    <a:pt x="78" y="150"/>
                    <a:pt x="78" y="150"/>
                    <a:pt x="78" y="150"/>
                  </a:cubicBezTo>
                  <a:cubicBezTo>
                    <a:pt x="77" y="150"/>
                    <a:pt x="75" y="151"/>
                    <a:pt x="75" y="152"/>
                  </a:cubicBezTo>
                  <a:cubicBezTo>
                    <a:pt x="74" y="155"/>
                    <a:pt x="74" y="157"/>
                    <a:pt x="73" y="160"/>
                  </a:cubicBezTo>
                  <a:cubicBezTo>
                    <a:pt x="72" y="162"/>
                    <a:pt x="72" y="165"/>
                    <a:pt x="71" y="167"/>
                  </a:cubicBezTo>
                  <a:cubicBezTo>
                    <a:pt x="71" y="168"/>
                    <a:pt x="71" y="169"/>
                    <a:pt x="72" y="170"/>
                  </a:cubicBezTo>
                  <a:cubicBezTo>
                    <a:pt x="73" y="171"/>
                    <a:pt x="74" y="171"/>
                    <a:pt x="75" y="170"/>
                  </a:cubicBezTo>
                  <a:cubicBezTo>
                    <a:pt x="78" y="167"/>
                    <a:pt x="78" y="167"/>
                    <a:pt x="78" y="167"/>
                  </a:cubicBezTo>
                  <a:cubicBezTo>
                    <a:pt x="78" y="160"/>
                    <a:pt x="78" y="160"/>
                    <a:pt x="78" y="160"/>
                  </a:cubicBezTo>
                  <a:cubicBezTo>
                    <a:pt x="78" y="160"/>
                    <a:pt x="78" y="160"/>
                    <a:pt x="78" y="160"/>
                  </a:cubicBezTo>
                  <a:cubicBezTo>
                    <a:pt x="78" y="160"/>
                    <a:pt x="78" y="160"/>
                    <a:pt x="78" y="160"/>
                  </a:cubicBezTo>
                  <a:cubicBezTo>
                    <a:pt x="78" y="151"/>
                    <a:pt x="78" y="151"/>
                    <a:pt x="78" y="151"/>
                  </a:cubicBezTo>
                  <a:close/>
                  <a:moveTo>
                    <a:pt x="78" y="176"/>
                  </a:moveTo>
                  <a:cubicBezTo>
                    <a:pt x="68" y="186"/>
                    <a:pt x="68" y="186"/>
                    <a:pt x="68" y="186"/>
                  </a:cubicBezTo>
                  <a:cubicBezTo>
                    <a:pt x="68" y="186"/>
                    <a:pt x="68" y="187"/>
                    <a:pt x="68" y="187"/>
                  </a:cubicBezTo>
                  <a:cubicBezTo>
                    <a:pt x="68" y="189"/>
                    <a:pt x="69" y="190"/>
                    <a:pt x="70" y="190"/>
                  </a:cubicBezTo>
                  <a:cubicBezTo>
                    <a:pt x="78" y="190"/>
                    <a:pt x="78" y="190"/>
                    <a:pt x="78" y="190"/>
                  </a:cubicBezTo>
                  <a:cubicBezTo>
                    <a:pt x="78" y="185"/>
                    <a:pt x="78" y="185"/>
                    <a:pt x="78" y="185"/>
                  </a:cubicBezTo>
                  <a:cubicBezTo>
                    <a:pt x="76" y="185"/>
                    <a:pt x="76" y="185"/>
                    <a:pt x="76" y="185"/>
                  </a:cubicBezTo>
                  <a:cubicBezTo>
                    <a:pt x="78" y="183"/>
                    <a:pt x="78" y="183"/>
                    <a:pt x="78" y="183"/>
                  </a:cubicBezTo>
                  <a:lnTo>
                    <a:pt x="78" y="176"/>
                  </a:ln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88" name="Freeform 37"/>
            <p:cNvSpPr>
              <a:spLocks noEditPoints="1"/>
            </p:cNvSpPr>
            <p:nvPr/>
          </p:nvSpPr>
          <p:spPr bwMode="auto">
            <a:xfrm>
              <a:off x="5952816" y="3712863"/>
              <a:ext cx="351234" cy="167878"/>
            </a:xfrm>
            <a:custGeom>
              <a:avLst/>
              <a:gdLst>
                <a:gd name="T0" fmla="*/ 2147483647 w 207"/>
                <a:gd name="T1" fmla="*/ 2147483647 h 99"/>
                <a:gd name="T2" fmla="*/ 2147483647 w 207"/>
                <a:gd name="T3" fmla="*/ 2147483647 h 99"/>
                <a:gd name="T4" fmla="*/ 2147483647 w 207"/>
                <a:gd name="T5" fmla="*/ 2147483647 h 99"/>
                <a:gd name="T6" fmla="*/ 2147483647 w 207"/>
                <a:gd name="T7" fmla="*/ 2147483647 h 99"/>
                <a:gd name="T8" fmla="*/ 2147483647 w 207"/>
                <a:gd name="T9" fmla="*/ 2147483647 h 99"/>
                <a:gd name="T10" fmla="*/ 2147483647 w 207"/>
                <a:gd name="T11" fmla="*/ 2147483647 h 99"/>
                <a:gd name="T12" fmla="*/ 2147483647 w 207"/>
                <a:gd name="T13" fmla="*/ 2147483647 h 99"/>
                <a:gd name="T14" fmla="*/ 2147483647 w 207"/>
                <a:gd name="T15" fmla="*/ 2147483647 h 99"/>
                <a:gd name="T16" fmla="*/ 2147483647 w 207"/>
                <a:gd name="T17" fmla="*/ 2147483647 h 99"/>
                <a:gd name="T18" fmla="*/ 2147483647 w 207"/>
                <a:gd name="T19" fmla="*/ 2147483647 h 99"/>
                <a:gd name="T20" fmla="*/ 2147483647 w 207"/>
                <a:gd name="T21" fmla="*/ 2147483647 h 99"/>
                <a:gd name="T22" fmla="*/ 2147483647 w 207"/>
                <a:gd name="T23" fmla="*/ 0 h 99"/>
                <a:gd name="T24" fmla="*/ 2147483647 w 207"/>
                <a:gd name="T25" fmla="*/ 2147483647 h 99"/>
                <a:gd name="T26" fmla="*/ 2147483647 w 207"/>
                <a:gd name="T27" fmla="*/ 2147483647 h 99"/>
                <a:gd name="T28" fmla="*/ 2147483647 w 207"/>
                <a:gd name="T29" fmla="*/ 2147483647 h 99"/>
                <a:gd name="T30" fmla="*/ 2147483647 w 207"/>
                <a:gd name="T31" fmla="*/ 2147483647 h 99"/>
                <a:gd name="T32" fmla="*/ 2147483647 w 207"/>
                <a:gd name="T33" fmla="*/ 2147483647 h 99"/>
                <a:gd name="T34" fmla="*/ 2147483647 w 207"/>
                <a:gd name="T35" fmla="*/ 2147483647 h 99"/>
                <a:gd name="T36" fmla="*/ 2147483647 w 207"/>
                <a:gd name="T37" fmla="*/ 2147483647 h 99"/>
                <a:gd name="T38" fmla="*/ 2147483647 w 207"/>
                <a:gd name="T39" fmla="*/ 2147483647 h 99"/>
                <a:gd name="T40" fmla="*/ 2147483647 w 207"/>
                <a:gd name="T41" fmla="*/ 2147483647 h 99"/>
                <a:gd name="T42" fmla="*/ 2147483647 w 207"/>
                <a:gd name="T43" fmla="*/ 2147483647 h 99"/>
                <a:gd name="T44" fmla="*/ 2147483647 w 207"/>
                <a:gd name="T45" fmla="*/ 2147483647 h 99"/>
                <a:gd name="T46" fmla="*/ 2147483647 w 207"/>
                <a:gd name="T47" fmla="*/ 2147483647 h 99"/>
                <a:gd name="T48" fmla="*/ 2147483647 w 207"/>
                <a:gd name="T49" fmla="*/ 2147483647 h 99"/>
                <a:gd name="T50" fmla="*/ 2147483647 w 207"/>
                <a:gd name="T51" fmla="*/ 0 h 99"/>
                <a:gd name="T52" fmla="*/ 2147483647 w 207"/>
                <a:gd name="T53" fmla="*/ 2147483647 h 99"/>
                <a:gd name="T54" fmla="*/ 2147483647 w 207"/>
                <a:gd name="T55" fmla="*/ 2147483647 h 99"/>
                <a:gd name="T56" fmla="*/ 2147483647 w 207"/>
                <a:gd name="T57" fmla="*/ 2147483647 h 99"/>
                <a:gd name="T58" fmla="*/ 2147483647 w 207"/>
                <a:gd name="T59" fmla="*/ 2147483647 h 99"/>
                <a:gd name="T60" fmla="*/ 2147483647 w 207"/>
                <a:gd name="T61" fmla="*/ 2147483647 h 99"/>
                <a:gd name="T62" fmla="*/ 2147483647 w 207"/>
                <a:gd name="T63" fmla="*/ 2147483647 h 99"/>
                <a:gd name="T64" fmla="*/ 2147483647 w 207"/>
                <a:gd name="T65" fmla="*/ 2147483647 h 99"/>
                <a:gd name="T66" fmla="*/ 2147483647 w 207"/>
                <a:gd name="T67" fmla="*/ 2147483647 h 99"/>
                <a:gd name="T68" fmla="*/ 2147483647 w 207"/>
                <a:gd name="T69" fmla="*/ 2147483647 h 99"/>
                <a:gd name="T70" fmla="*/ 2147483647 w 207"/>
                <a:gd name="T71" fmla="*/ 2147483647 h 99"/>
                <a:gd name="T72" fmla="*/ 2147483647 w 207"/>
                <a:gd name="T73" fmla="*/ 2147483647 h 99"/>
                <a:gd name="T74" fmla="*/ 2147483647 w 207"/>
                <a:gd name="T75" fmla="*/ 2147483647 h 99"/>
                <a:gd name="T76" fmla="*/ 2147483647 w 207"/>
                <a:gd name="T77" fmla="*/ 2147483647 h 99"/>
                <a:gd name="T78" fmla="*/ 2147483647 w 207"/>
                <a:gd name="T79" fmla="*/ 0 h 99"/>
                <a:gd name="T80" fmla="*/ 2147483647 w 207"/>
                <a:gd name="T81" fmla="*/ 2147483647 h 99"/>
                <a:gd name="T82" fmla="*/ 2147483647 w 207"/>
                <a:gd name="T83" fmla="*/ 2147483647 h 99"/>
                <a:gd name="T84" fmla="*/ 2147483647 w 207"/>
                <a:gd name="T85" fmla="*/ 2147483647 h 99"/>
                <a:gd name="T86" fmla="*/ 2147483647 w 207"/>
                <a:gd name="T87" fmla="*/ 2147483647 h 99"/>
                <a:gd name="T88" fmla="*/ 2147483647 w 207"/>
                <a:gd name="T89" fmla="*/ 2147483647 h 99"/>
                <a:gd name="T90" fmla="*/ 2147483647 w 207"/>
                <a:gd name="T91" fmla="*/ 2147483647 h 99"/>
                <a:gd name="T92" fmla="*/ 2147483647 w 207"/>
                <a:gd name="T93" fmla="*/ 2147483647 h 99"/>
                <a:gd name="T94" fmla="*/ 2147483647 w 207"/>
                <a:gd name="T95" fmla="*/ 2147483647 h 99"/>
                <a:gd name="T96" fmla="*/ 2147483647 w 207"/>
                <a:gd name="T97" fmla="*/ 2147483647 h 99"/>
                <a:gd name="T98" fmla="*/ 2147483647 w 207"/>
                <a:gd name="T99" fmla="*/ 2147483647 h 99"/>
                <a:gd name="T100" fmla="*/ 2147483647 w 207"/>
                <a:gd name="T101" fmla="*/ 2147483647 h 99"/>
                <a:gd name="T102" fmla="*/ 2147483647 w 207"/>
                <a:gd name="T103" fmla="*/ 2147483647 h 99"/>
                <a:gd name="T104" fmla="*/ 2147483647 w 207"/>
                <a:gd name="T105" fmla="*/ 2147483647 h 99"/>
                <a:gd name="T106" fmla="*/ 2147483647 w 207"/>
                <a:gd name="T107" fmla="*/ 0 h 99"/>
                <a:gd name="T108" fmla="*/ 2147483647 w 207"/>
                <a:gd name="T109" fmla="*/ 2147483647 h 99"/>
                <a:gd name="T110" fmla="*/ 2147483647 w 207"/>
                <a:gd name="T111" fmla="*/ 2147483647 h 99"/>
                <a:gd name="T112" fmla="*/ 2147483647 w 207"/>
                <a:gd name="T113" fmla="*/ 2147483647 h 99"/>
                <a:gd name="T114" fmla="*/ 0 w 207"/>
                <a:gd name="T115" fmla="*/ 2147483647 h 99"/>
                <a:gd name="T116" fmla="*/ 2147483647 w 207"/>
                <a:gd name="T117" fmla="*/ 2147483647 h 99"/>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07" h="99">
                  <a:moveTo>
                    <a:pt x="183" y="94"/>
                  </a:moveTo>
                  <a:cubicBezTo>
                    <a:pt x="202" y="94"/>
                    <a:pt x="202" y="94"/>
                    <a:pt x="202" y="94"/>
                  </a:cubicBezTo>
                  <a:cubicBezTo>
                    <a:pt x="202" y="5"/>
                    <a:pt x="202" y="5"/>
                    <a:pt x="202" y="5"/>
                  </a:cubicBezTo>
                  <a:cubicBezTo>
                    <a:pt x="183" y="5"/>
                    <a:pt x="183" y="5"/>
                    <a:pt x="183" y="5"/>
                  </a:cubicBezTo>
                  <a:cubicBezTo>
                    <a:pt x="183" y="0"/>
                    <a:pt x="183" y="0"/>
                    <a:pt x="183" y="0"/>
                  </a:cubicBezTo>
                  <a:cubicBezTo>
                    <a:pt x="205" y="0"/>
                    <a:pt x="205" y="0"/>
                    <a:pt x="205" y="0"/>
                  </a:cubicBezTo>
                  <a:cubicBezTo>
                    <a:pt x="206" y="0"/>
                    <a:pt x="207" y="1"/>
                    <a:pt x="207" y="3"/>
                  </a:cubicBezTo>
                  <a:cubicBezTo>
                    <a:pt x="207" y="97"/>
                    <a:pt x="207" y="97"/>
                    <a:pt x="207" y="97"/>
                  </a:cubicBezTo>
                  <a:cubicBezTo>
                    <a:pt x="207" y="98"/>
                    <a:pt x="206" y="99"/>
                    <a:pt x="205" y="99"/>
                  </a:cubicBezTo>
                  <a:cubicBezTo>
                    <a:pt x="183" y="99"/>
                    <a:pt x="183" y="99"/>
                    <a:pt x="183" y="99"/>
                  </a:cubicBezTo>
                  <a:cubicBezTo>
                    <a:pt x="183" y="94"/>
                    <a:pt x="183" y="94"/>
                    <a:pt x="183" y="94"/>
                  </a:cubicBezTo>
                  <a:close/>
                  <a:moveTo>
                    <a:pt x="183" y="36"/>
                  </a:moveTo>
                  <a:cubicBezTo>
                    <a:pt x="191" y="36"/>
                    <a:pt x="191" y="36"/>
                    <a:pt x="191" y="36"/>
                  </a:cubicBezTo>
                  <a:cubicBezTo>
                    <a:pt x="193" y="36"/>
                    <a:pt x="194" y="35"/>
                    <a:pt x="194" y="34"/>
                  </a:cubicBezTo>
                  <a:cubicBezTo>
                    <a:pt x="194" y="16"/>
                    <a:pt x="194" y="16"/>
                    <a:pt x="194" y="16"/>
                  </a:cubicBezTo>
                  <a:cubicBezTo>
                    <a:pt x="194" y="15"/>
                    <a:pt x="193" y="14"/>
                    <a:pt x="191" y="14"/>
                  </a:cubicBezTo>
                  <a:cubicBezTo>
                    <a:pt x="183" y="14"/>
                    <a:pt x="183" y="14"/>
                    <a:pt x="183" y="14"/>
                  </a:cubicBezTo>
                  <a:cubicBezTo>
                    <a:pt x="183" y="18"/>
                    <a:pt x="183" y="18"/>
                    <a:pt x="183" y="18"/>
                  </a:cubicBezTo>
                  <a:cubicBezTo>
                    <a:pt x="189" y="18"/>
                    <a:pt x="189" y="18"/>
                    <a:pt x="189" y="18"/>
                  </a:cubicBezTo>
                  <a:cubicBezTo>
                    <a:pt x="189" y="31"/>
                    <a:pt x="189" y="31"/>
                    <a:pt x="189" y="31"/>
                  </a:cubicBezTo>
                  <a:cubicBezTo>
                    <a:pt x="183" y="31"/>
                    <a:pt x="183" y="31"/>
                    <a:pt x="183" y="31"/>
                  </a:cubicBezTo>
                  <a:lnTo>
                    <a:pt x="183" y="36"/>
                  </a:lnTo>
                  <a:close/>
                  <a:moveTo>
                    <a:pt x="169" y="94"/>
                  </a:moveTo>
                  <a:cubicBezTo>
                    <a:pt x="183" y="94"/>
                    <a:pt x="183" y="94"/>
                    <a:pt x="183" y="94"/>
                  </a:cubicBezTo>
                  <a:cubicBezTo>
                    <a:pt x="183" y="99"/>
                    <a:pt x="183" y="99"/>
                    <a:pt x="183" y="99"/>
                  </a:cubicBezTo>
                  <a:cubicBezTo>
                    <a:pt x="169" y="99"/>
                    <a:pt x="169" y="99"/>
                    <a:pt x="169" y="99"/>
                  </a:cubicBezTo>
                  <a:cubicBezTo>
                    <a:pt x="169" y="94"/>
                    <a:pt x="169" y="94"/>
                    <a:pt x="169" y="94"/>
                  </a:cubicBezTo>
                  <a:close/>
                  <a:moveTo>
                    <a:pt x="183" y="5"/>
                  </a:moveTo>
                  <a:cubicBezTo>
                    <a:pt x="169" y="5"/>
                    <a:pt x="169" y="5"/>
                    <a:pt x="169" y="5"/>
                  </a:cubicBezTo>
                  <a:cubicBezTo>
                    <a:pt x="169" y="0"/>
                    <a:pt x="169" y="0"/>
                    <a:pt x="169" y="0"/>
                  </a:cubicBezTo>
                  <a:cubicBezTo>
                    <a:pt x="183" y="0"/>
                    <a:pt x="183" y="0"/>
                    <a:pt x="183" y="0"/>
                  </a:cubicBezTo>
                  <a:cubicBezTo>
                    <a:pt x="183" y="5"/>
                    <a:pt x="183" y="5"/>
                    <a:pt x="183" y="5"/>
                  </a:cubicBezTo>
                  <a:close/>
                  <a:moveTo>
                    <a:pt x="183" y="14"/>
                  </a:moveTo>
                  <a:cubicBezTo>
                    <a:pt x="183" y="18"/>
                    <a:pt x="183" y="18"/>
                    <a:pt x="183" y="18"/>
                  </a:cubicBezTo>
                  <a:cubicBezTo>
                    <a:pt x="176" y="18"/>
                    <a:pt x="176" y="18"/>
                    <a:pt x="176" y="18"/>
                  </a:cubicBezTo>
                  <a:cubicBezTo>
                    <a:pt x="176" y="31"/>
                    <a:pt x="176" y="31"/>
                    <a:pt x="176" y="31"/>
                  </a:cubicBezTo>
                  <a:cubicBezTo>
                    <a:pt x="183" y="31"/>
                    <a:pt x="183" y="31"/>
                    <a:pt x="183" y="31"/>
                  </a:cubicBezTo>
                  <a:cubicBezTo>
                    <a:pt x="183" y="36"/>
                    <a:pt x="183" y="36"/>
                    <a:pt x="183" y="36"/>
                  </a:cubicBezTo>
                  <a:cubicBezTo>
                    <a:pt x="174" y="36"/>
                    <a:pt x="174" y="36"/>
                    <a:pt x="174" y="36"/>
                  </a:cubicBezTo>
                  <a:cubicBezTo>
                    <a:pt x="172" y="36"/>
                    <a:pt x="171" y="35"/>
                    <a:pt x="171" y="34"/>
                  </a:cubicBezTo>
                  <a:cubicBezTo>
                    <a:pt x="171" y="16"/>
                    <a:pt x="171" y="16"/>
                    <a:pt x="171" y="16"/>
                  </a:cubicBezTo>
                  <a:cubicBezTo>
                    <a:pt x="171" y="15"/>
                    <a:pt x="172" y="14"/>
                    <a:pt x="174" y="14"/>
                  </a:cubicBezTo>
                  <a:cubicBezTo>
                    <a:pt x="183" y="14"/>
                    <a:pt x="183" y="14"/>
                    <a:pt x="183" y="14"/>
                  </a:cubicBezTo>
                  <a:close/>
                  <a:moveTo>
                    <a:pt x="169" y="90"/>
                  </a:moveTo>
                  <a:cubicBezTo>
                    <a:pt x="169" y="68"/>
                    <a:pt x="169" y="68"/>
                    <a:pt x="169" y="68"/>
                  </a:cubicBezTo>
                  <a:cubicBezTo>
                    <a:pt x="171" y="68"/>
                    <a:pt x="172" y="69"/>
                    <a:pt x="172" y="70"/>
                  </a:cubicBezTo>
                  <a:cubicBezTo>
                    <a:pt x="172" y="88"/>
                    <a:pt x="172" y="88"/>
                    <a:pt x="172" y="88"/>
                  </a:cubicBezTo>
                  <a:cubicBezTo>
                    <a:pt x="172" y="89"/>
                    <a:pt x="171" y="90"/>
                    <a:pt x="169" y="90"/>
                  </a:cubicBezTo>
                  <a:close/>
                  <a:moveTo>
                    <a:pt x="169" y="63"/>
                  </a:moveTo>
                  <a:cubicBezTo>
                    <a:pt x="169" y="58"/>
                    <a:pt x="169" y="58"/>
                    <a:pt x="169" y="58"/>
                  </a:cubicBezTo>
                  <a:cubicBezTo>
                    <a:pt x="176" y="58"/>
                    <a:pt x="176" y="58"/>
                    <a:pt x="176" y="58"/>
                  </a:cubicBezTo>
                  <a:cubicBezTo>
                    <a:pt x="176" y="45"/>
                    <a:pt x="176" y="45"/>
                    <a:pt x="176" y="45"/>
                  </a:cubicBezTo>
                  <a:cubicBezTo>
                    <a:pt x="169" y="45"/>
                    <a:pt x="169" y="45"/>
                    <a:pt x="169" y="45"/>
                  </a:cubicBezTo>
                  <a:cubicBezTo>
                    <a:pt x="169" y="40"/>
                    <a:pt x="169" y="40"/>
                    <a:pt x="169" y="40"/>
                  </a:cubicBezTo>
                  <a:cubicBezTo>
                    <a:pt x="178" y="40"/>
                    <a:pt x="178" y="40"/>
                    <a:pt x="178" y="40"/>
                  </a:cubicBezTo>
                  <a:cubicBezTo>
                    <a:pt x="179" y="40"/>
                    <a:pt x="180" y="41"/>
                    <a:pt x="180" y="42"/>
                  </a:cubicBezTo>
                  <a:cubicBezTo>
                    <a:pt x="180" y="60"/>
                    <a:pt x="180" y="60"/>
                    <a:pt x="180" y="60"/>
                  </a:cubicBezTo>
                  <a:cubicBezTo>
                    <a:pt x="180" y="61"/>
                    <a:pt x="179" y="63"/>
                    <a:pt x="178" y="63"/>
                  </a:cubicBezTo>
                  <a:lnTo>
                    <a:pt x="169" y="63"/>
                  </a:lnTo>
                  <a:close/>
                  <a:moveTo>
                    <a:pt x="156" y="94"/>
                  </a:moveTo>
                  <a:cubicBezTo>
                    <a:pt x="169" y="94"/>
                    <a:pt x="169" y="94"/>
                    <a:pt x="169" y="94"/>
                  </a:cubicBezTo>
                  <a:cubicBezTo>
                    <a:pt x="169" y="99"/>
                    <a:pt x="169" y="99"/>
                    <a:pt x="169" y="99"/>
                  </a:cubicBezTo>
                  <a:cubicBezTo>
                    <a:pt x="156" y="99"/>
                    <a:pt x="156" y="99"/>
                    <a:pt x="156" y="99"/>
                  </a:cubicBezTo>
                  <a:cubicBezTo>
                    <a:pt x="156" y="94"/>
                    <a:pt x="156" y="94"/>
                    <a:pt x="156" y="94"/>
                  </a:cubicBezTo>
                  <a:close/>
                  <a:moveTo>
                    <a:pt x="169" y="5"/>
                  </a:moveTo>
                  <a:cubicBezTo>
                    <a:pt x="156" y="5"/>
                    <a:pt x="156" y="5"/>
                    <a:pt x="156" y="5"/>
                  </a:cubicBezTo>
                  <a:cubicBezTo>
                    <a:pt x="156" y="0"/>
                    <a:pt x="156" y="0"/>
                    <a:pt x="156" y="0"/>
                  </a:cubicBezTo>
                  <a:cubicBezTo>
                    <a:pt x="169" y="0"/>
                    <a:pt x="169" y="0"/>
                    <a:pt x="169" y="0"/>
                  </a:cubicBezTo>
                  <a:cubicBezTo>
                    <a:pt x="169" y="5"/>
                    <a:pt x="169" y="5"/>
                    <a:pt x="169" y="5"/>
                  </a:cubicBezTo>
                  <a:close/>
                  <a:moveTo>
                    <a:pt x="169" y="40"/>
                  </a:moveTo>
                  <a:cubicBezTo>
                    <a:pt x="169" y="45"/>
                    <a:pt x="169" y="45"/>
                    <a:pt x="169" y="45"/>
                  </a:cubicBezTo>
                  <a:cubicBezTo>
                    <a:pt x="163" y="45"/>
                    <a:pt x="163" y="45"/>
                    <a:pt x="163" y="45"/>
                  </a:cubicBezTo>
                  <a:cubicBezTo>
                    <a:pt x="163" y="58"/>
                    <a:pt x="163" y="58"/>
                    <a:pt x="163" y="58"/>
                  </a:cubicBezTo>
                  <a:cubicBezTo>
                    <a:pt x="169" y="58"/>
                    <a:pt x="169" y="58"/>
                    <a:pt x="169" y="58"/>
                  </a:cubicBezTo>
                  <a:cubicBezTo>
                    <a:pt x="169" y="63"/>
                    <a:pt x="169" y="63"/>
                    <a:pt x="169" y="63"/>
                  </a:cubicBezTo>
                  <a:cubicBezTo>
                    <a:pt x="160" y="63"/>
                    <a:pt x="160" y="63"/>
                    <a:pt x="160" y="63"/>
                  </a:cubicBezTo>
                  <a:cubicBezTo>
                    <a:pt x="159" y="63"/>
                    <a:pt x="158" y="61"/>
                    <a:pt x="158" y="60"/>
                  </a:cubicBezTo>
                  <a:cubicBezTo>
                    <a:pt x="158" y="42"/>
                    <a:pt x="158" y="42"/>
                    <a:pt x="158" y="42"/>
                  </a:cubicBezTo>
                  <a:cubicBezTo>
                    <a:pt x="158" y="41"/>
                    <a:pt x="159" y="40"/>
                    <a:pt x="160" y="40"/>
                  </a:cubicBezTo>
                  <a:cubicBezTo>
                    <a:pt x="169" y="40"/>
                    <a:pt x="169" y="40"/>
                    <a:pt x="169" y="40"/>
                  </a:cubicBezTo>
                  <a:close/>
                  <a:moveTo>
                    <a:pt x="169" y="68"/>
                  </a:moveTo>
                  <a:cubicBezTo>
                    <a:pt x="169" y="90"/>
                    <a:pt x="169" y="90"/>
                    <a:pt x="169" y="90"/>
                  </a:cubicBezTo>
                  <a:cubicBezTo>
                    <a:pt x="156" y="90"/>
                    <a:pt x="156" y="90"/>
                    <a:pt x="156" y="90"/>
                  </a:cubicBezTo>
                  <a:cubicBezTo>
                    <a:pt x="156" y="85"/>
                    <a:pt x="156" y="85"/>
                    <a:pt x="156" y="85"/>
                  </a:cubicBezTo>
                  <a:cubicBezTo>
                    <a:pt x="167" y="85"/>
                    <a:pt x="167" y="85"/>
                    <a:pt x="167" y="85"/>
                  </a:cubicBezTo>
                  <a:cubicBezTo>
                    <a:pt x="167" y="72"/>
                    <a:pt x="167" y="72"/>
                    <a:pt x="167" y="72"/>
                  </a:cubicBezTo>
                  <a:cubicBezTo>
                    <a:pt x="156" y="72"/>
                    <a:pt x="156" y="72"/>
                    <a:pt x="156" y="72"/>
                  </a:cubicBezTo>
                  <a:cubicBezTo>
                    <a:pt x="156" y="68"/>
                    <a:pt x="156" y="68"/>
                    <a:pt x="156" y="68"/>
                  </a:cubicBezTo>
                  <a:cubicBezTo>
                    <a:pt x="169" y="68"/>
                    <a:pt x="169" y="68"/>
                    <a:pt x="169" y="68"/>
                  </a:cubicBezTo>
                  <a:close/>
                  <a:moveTo>
                    <a:pt x="156" y="36"/>
                  </a:moveTo>
                  <a:cubicBezTo>
                    <a:pt x="156" y="31"/>
                    <a:pt x="156" y="31"/>
                    <a:pt x="156" y="31"/>
                  </a:cubicBezTo>
                  <a:cubicBezTo>
                    <a:pt x="162" y="31"/>
                    <a:pt x="162" y="31"/>
                    <a:pt x="162" y="31"/>
                  </a:cubicBezTo>
                  <a:cubicBezTo>
                    <a:pt x="162" y="18"/>
                    <a:pt x="162" y="18"/>
                    <a:pt x="162" y="18"/>
                  </a:cubicBezTo>
                  <a:cubicBezTo>
                    <a:pt x="156" y="18"/>
                    <a:pt x="156" y="18"/>
                    <a:pt x="156" y="18"/>
                  </a:cubicBezTo>
                  <a:cubicBezTo>
                    <a:pt x="156" y="14"/>
                    <a:pt x="156" y="14"/>
                    <a:pt x="156" y="14"/>
                  </a:cubicBezTo>
                  <a:cubicBezTo>
                    <a:pt x="165" y="14"/>
                    <a:pt x="165" y="14"/>
                    <a:pt x="165" y="14"/>
                  </a:cubicBezTo>
                  <a:cubicBezTo>
                    <a:pt x="166" y="14"/>
                    <a:pt x="167" y="15"/>
                    <a:pt x="167" y="16"/>
                  </a:cubicBezTo>
                  <a:cubicBezTo>
                    <a:pt x="167" y="34"/>
                    <a:pt x="167" y="34"/>
                    <a:pt x="167" y="34"/>
                  </a:cubicBezTo>
                  <a:cubicBezTo>
                    <a:pt x="167" y="35"/>
                    <a:pt x="166" y="36"/>
                    <a:pt x="165" y="36"/>
                  </a:cubicBezTo>
                  <a:lnTo>
                    <a:pt x="156" y="36"/>
                  </a:lnTo>
                  <a:close/>
                  <a:moveTo>
                    <a:pt x="143" y="94"/>
                  </a:moveTo>
                  <a:cubicBezTo>
                    <a:pt x="156" y="94"/>
                    <a:pt x="156" y="94"/>
                    <a:pt x="156" y="94"/>
                  </a:cubicBezTo>
                  <a:cubicBezTo>
                    <a:pt x="156" y="99"/>
                    <a:pt x="156" y="99"/>
                    <a:pt x="156" y="99"/>
                  </a:cubicBezTo>
                  <a:cubicBezTo>
                    <a:pt x="143" y="99"/>
                    <a:pt x="143" y="99"/>
                    <a:pt x="143" y="99"/>
                  </a:cubicBezTo>
                  <a:cubicBezTo>
                    <a:pt x="143" y="94"/>
                    <a:pt x="143" y="94"/>
                    <a:pt x="143" y="94"/>
                  </a:cubicBezTo>
                  <a:close/>
                  <a:moveTo>
                    <a:pt x="156" y="5"/>
                  </a:moveTo>
                  <a:cubicBezTo>
                    <a:pt x="143" y="5"/>
                    <a:pt x="143" y="5"/>
                    <a:pt x="143" y="5"/>
                  </a:cubicBezTo>
                  <a:cubicBezTo>
                    <a:pt x="143" y="0"/>
                    <a:pt x="143" y="0"/>
                    <a:pt x="143" y="0"/>
                  </a:cubicBezTo>
                  <a:cubicBezTo>
                    <a:pt x="156" y="0"/>
                    <a:pt x="156" y="0"/>
                    <a:pt x="156" y="0"/>
                  </a:cubicBezTo>
                  <a:cubicBezTo>
                    <a:pt x="156" y="5"/>
                    <a:pt x="156" y="5"/>
                    <a:pt x="156" y="5"/>
                  </a:cubicBezTo>
                  <a:close/>
                  <a:moveTo>
                    <a:pt x="156" y="14"/>
                  </a:moveTo>
                  <a:cubicBezTo>
                    <a:pt x="156" y="18"/>
                    <a:pt x="156" y="18"/>
                    <a:pt x="156" y="18"/>
                  </a:cubicBezTo>
                  <a:cubicBezTo>
                    <a:pt x="150" y="18"/>
                    <a:pt x="150" y="18"/>
                    <a:pt x="150" y="18"/>
                  </a:cubicBezTo>
                  <a:cubicBezTo>
                    <a:pt x="150" y="31"/>
                    <a:pt x="150" y="31"/>
                    <a:pt x="150" y="31"/>
                  </a:cubicBezTo>
                  <a:cubicBezTo>
                    <a:pt x="156" y="31"/>
                    <a:pt x="156" y="31"/>
                    <a:pt x="156" y="31"/>
                  </a:cubicBezTo>
                  <a:cubicBezTo>
                    <a:pt x="156" y="36"/>
                    <a:pt x="156" y="36"/>
                    <a:pt x="156" y="36"/>
                  </a:cubicBezTo>
                  <a:cubicBezTo>
                    <a:pt x="147" y="36"/>
                    <a:pt x="147" y="36"/>
                    <a:pt x="147" y="36"/>
                  </a:cubicBezTo>
                  <a:cubicBezTo>
                    <a:pt x="146" y="36"/>
                    <a:pt x="145" y="35"/>
                    <a:pt x="145" y="34"/>
                  </a:cubicBezTo>
                  <a:cubicBezTo>
                    <a:pt x="145" y="16"/>
                    <a:pt x="145" y="16"/>
                    <a:pt x="145" y="16"/>
                  </a:cubicBezTo>
                  <a:cubicBezTo>
                    <a:pt x="145" y="15"/>
                    <a:pt x="146" y="14"/>
                    <a:pt x="147" y="14"/>
                  </a:cubicBezTo>
                  <a:cubicBezTo>
                    <a:pt x="156" y="14"/>
                    <a:pt x="156" y="14"/>
                    <a:pt x="156" y="14"/>
                  </a:cubicBezTo>
                  <a:close/>
                  <a:moveTo>
                    <a:pt x="156" y="68"/>
                  </a:moveTo>
                  <a:cubicBezTo>
                    <a:pt x="156" y="72"/>
                    <a:pt x="156" y="72"/>
                    <a:pt x="156" y="72"/>
                  </a:cubicBezTo>
                  <a:cubicBezTo>
                    <a:pt x="143" y="72"/>
                    <a:pt x="143" y="72"/>
                    <a:pt x="143" y="72"/>
                  </a:cubicBezTo>
                  <a:cubicBezTo>
                    <a:pt x="143" y="68"/>
                    <a:pt x="143" y="68"/>
                    <a:pt x="143" y="68"/>
                  </a:cubicBezTo>
                  <a:cubicBezTo>
                    <a:pt x="156" y="68"/>
                    <a:pt x="156" y="68"/>
                    <a:pt x="156" y="68"/>
                  </a:cubicBezTo>
                  <a:close/>
                  <a:moveTo>
                    <a:pt x="156" y="85"/>
                  </a:moveTo>
                  <a:cubicBezTo>
                    <a:pt x="156" y="90"/>
                    <a:pt x="156" y="90"/>
                    <a:pt x="156" y="90"/>
                  </a:cubicBezTo>
                  <a:cubicBezTo>
                    <a:pt x="143" y="90"/>
                    <a:pt x="143" y="90"/>
                    <a:pt x="143" y="90"/>
                  </a:cubicBezTo>
                  <a:cubicBezTo>
                    <a:pt x="143" y="85"/>
                    <a:pt x="143" y="85"/>
                    <a:pt x="143" y="85"/>
                  </a:cubicBezTo>
                  <a:cubicBezTo>
                    <a:pt x="156" y="85"/>
                    <a:pt x="156" y="85"/>
                    <a:pt x="156" y="85"/>
                  </a:cubicBezTo>
                  <a:close/>
                  <a:moveTo>
                    <a:pt x="143" y="63"/>
                  </a:moveTo>
                  <a:cubicBezTo>
                    <a:pt x="143" y="58"/>
                    <a:pt x="143" y="58"/>
                    <a:pt x="143" y="58"/>
                  </a:cubicBezTo>
                  <a:cubicBezTo>
                    <a:pt x="149" y="58"/>
                    <a:pt x="149" y="58"/>
                    <a:pt x="149" y="58"/>
                  </a:cubicBezTo>
                  <a:cubicBezTo>
                    <a:pt x="149" y="45"/>
                    <a:pt x="149" y="45"/>
                    <a:pt x="149" y="45"/>
                  </a:cubicBezTo>
                  <a:cubicBezTo>
                    <a:pt x="143" y="45"/>
                    <a:pt x="143" y="45"/>
                    <a:pt x="143" y="45"/>
                  </a:cubicBezTo>
                  <a:cubicBezTo>
                    <a:pt x="143" y="40"/>
                    <a:pt x="143" y="40"/>
                    <a:pt x="143" y="40"/>
                  </a:cubicBezTo>
                  <a:cubicBezTo>
                    <a:pt x="152" y="40"/>
                    <a:pt x="152" y="40"/>
                    <a:pt x="152" y="40"/>
                  </a:cubicBezTo>
                  <a:cubicBezTo>
                    <a:pt x="153" y="40"/>
                    <a:pt x="154" y="41"/>
                    <a:pt x="154" y="42"/>
                  </a:cubicBezTo>
                  <a:cubicBezTo>
                    <a:pt x="154" y="60"/>
                    <a:pt x="154" y="60"/>
                    <a:pt x="154" y="60"/>
                  </a:cubicBezTo>
                  <a:cubicBezTo>
                    <a:pt x="154" y="61"/>
                    <a:pt x="153" y="63"/>
                    <a:pt x="152" y="63"/>
                  </a:cubicBezTo>
                  <a:lnTo>
                    <a:pt x="143" y="63"/>
                  </a:lnTo>
                  <a:close/>
                  <a:moveTo>
                    <a:pt x="129" y="94"/>
                  </a:moveTo>
                  <a:cubicBezTo>
                    <a:pt x="143" y="94"/>
                    <a:pt x="143" y="94"/>
                    <a:pt x="143" y="94"/>
                  </a:cubicBezTo>
                  <a:cubicBezTo>
                    <a:pt x="143" y="99"/>
                    <a:pt x="143" y="99"/>
                    <a:pt x="143" y="99"/>
                  </a:cubicBezTo>
                  <a:cubicBezTo>
                    <a:pt x="129" y="99"/>
                    <a:pt x="129" y="99"/>
                    <a:pt x="129" y="99"/>
                  </a:cubicBezTo>
                  <a:cubicBezTo>
                    <a:pt x="129" y="94"/>
                    <a:pt x="129" y="94"/>
                    <a:pt x="129" y="94"/>
                  </a:cubicBezTo>
                  <a:close/>
                  <a:moveTo>
                    <a:pt x="143" y="5"/>
                  </a:moveTo>
                  <a:cubicBezTo>
                    <a:pt x="129" y="5"/>
                    <a:pt x="129" y="5"/>
                    <a:pt x="129" y="5"/>
                  </a:cubicBezTo>
                  <a:cubicBezTo>
                    <a:pt x="129" y="0"/>
                    <a:pt x="129" y="0"/>
                    <a:pt x="129" y="0"/>
                  </a:cubicBezTo>
                  <a:cubicBezTo>
                    <a:pt x="143" y="0"/>
                    <a:pt x="143" y="0"/>
                    <a:pt x="143" y="0"/>
                  </a:cubicBezTo>
                  <a:cubicBezTo>
                    <a:pt x="143" y="5"/>
                    <a:pt x="143" y="5"/>
                    <a:pt x="143" y="5"/>
                  </a:cubicBezTo>
                  <a:close/>
                  <a:moveTo>
                    <a:pt x="143" y="40"/>
                  </a:moveTo>
                  <a:cubicBezTo>
                    <a:pt x="143" y="45"/>
                    <a:pt x="143" y="45"/>
                    <a:pt x="143" y="45"/>
                  </a:cubicBezTo>
                  <a:cubicBezTo>
                    <a:pt x="136" y="45"/>
                    <a:pt x="136" y="45"/>
                    <a:pt x="136" y="45"/>
                  </a:cubicBezTo>
                  <a:cubicBezTo>
                    <a:pt x="136" y="58"/>
                    <a:pt x="136" y="58"/>
                    <a:pt x="136" y="58"/>
                  </a:cubicBezTo>
                  <a:cubicBezTo>
                    <a:pt x="143" y="58"/>
                    <a:pt x="143" y="58"/>
                    <a:pt x="143" y="58"/>
                  </a:cubicBezTo>
                  <a:cubicBezTo>
                    <a:pt x="143" y="63"/>
                    <a:pt x="143" y="63"/>
                    <a:pt x="143" y="63"/>
                  </a:cubicBezTo>
                  <a:cubicBezTo>
                    <a:pt x="134" y="63"/>
                    <a:pt x="134" y="63"/>
                    <a:pt x="134" y="63"/>
                  </a:cubicBezTo>
                  <a:cubicBezTo>
                    <a:pt x="133" y="63"/>
                    <a:pt x="132" y="61"/>
                    <a:pt x="132" y="60"/>
                  </a:cubicBezTo>
                  <a:cubicBezTo>
                    <a:pt x="132" y="42"/>
                    <a:pt x="132" y="42"/>
                    <a:pt x="132" y="42"/>
                  </a:cubicBezTo>
                  <a:cubicBezTo>
                    <a:pt x="132" y="41"/>
                    <a:pt x="133" y="40"/>
                    <a:pt x="134" y="40"/>
                  </a:cubicBezTo>
                  <a:cubicBezTo>
                    <a:pt x="143" y="40"/>
                    <a:pt x="143" y="40"/>
                    <a:pt x="143" y="40"/>
                  </a:cubicBezTo>
                  <a:close/>
                  <a:moveTo>
                    <a:pt x="143" y="68"/>
                  </a:moveTo>
                  <a:cubicBezTo>
                    <a:pt x="143" y="72"/>
                    <a:pt x="143" y="72"/>
                    <a:pt x="143" y="72"/>
                  </a:cubicBezTo>
                  <a:cubicBezTo>
                    <a:pt x="129" y="72"/>
                    <a:pt x="129" y="72"/>
                    <a:pt x="129" y="72"/>
                  </a:cubicBezTo>
                  <a:cubicBezTo>
                    <a:pt x="129" y="68"/>
                    <a:pt x="129" y="68"/>
                    <a:pt x="129" y="68"/>
                  </a:cubicBezTo>
                  <a:cubicBezTo>
                    <a:pt x="143" y="68"/>
                    <a:pt x="143" y="68"/>
                    <a:pt x="143" y="68"/>
                  </a:cubicBezTo>
                  <a:close/>
                  <a:moveTo>
                    <a:pt x="143" y="85"/>
                  </a:moveTo>
                  <a:cubicBezTo>
                    <a:pt x="143" y="90"/>
                    <a:pt x="143" y="90"/>
                    <a:pt x="143" y="90"/>
                  </a:cubicBezTo>
                  <a:cubicBezTo>
                    <a:pt x="129" y="90"/>
                    <a:pt x="129" y="90"/>
                    <a:pt x="129" y="90"/>
                  </a:cubicBezTo>
                  <a:cubicBezTo>
                    <a:pt x="129" y="85"/>
                    <a:pt x="129" y="85"/>
                    <a:pt x="129" y="85"/>
                  </a:cubicBezTo>
                  <a:cubicBezTo>
                    <a:pt x="143" y="85"/>
                    <a:pt x="143" y="85"/>
                    <a:pt x="143" y="85"/>
                  </a:cubicBezTo>
                  <a:close/>
                  <a:moveTo>
                    <a:pt x="129" y="36"/>
                  </a:moveTo>
                  <a:cubicBezTo>
                    <a:pt x="129" y="31"/>
                    <a:pt x="129" y="31"/>
                    <a:pt x="129" y="31"/>
                  </a:cubicBezTo>
                  <a:cubicBezTo>
                    <a:pt x="136" y="31"/>
                    <a:pt x="136" y="31"/>
                    <a:pt x="136" y="31"/>
                  </a:cubicBezTo>
                  <a:cubicBezTo>
                    <a:pt x="136" y="18"/>
                    <a:pt x="136" y="18"/>
                    <a:pt x="136" y="18"/>
                  </a:cubicBezTo>
                  <a:cubicBezTo>
                    <a:pt x="129" y="18"/>
                    <a:pt x="129" y="18"/>
                    <a:pt x="129" y="18"/>
                  </a:cubicBezTo>
                  <a:cubicBezTo>
                    <a:pt x="129" y="14"/>
                    <a:pt x="129" y="14"/>
                    <a:pt x="129" y="14"/>
                  </a:cubicBezTo>
                  <a:cubicBezTo>
                    <a:pt x="138" y="14"/>
                    <a:pt x="138" y="14"/>
                    <a:pt x="138" y="14"/>
                  </a:cubicBezTo>
                  <a:cubicBezTo>
                    <a:pt x="140" y="14"/>
                    <a:pt x="141" y="15"/>
                    <a:pt x="141" y="16"/>
                  </a:cubicBezTo>
                  <a:cubicBezTo>
                    <a:pt x="141" y="34"/>
                    <a:pt x="141" y="34"/>
                    <a:pt x="141" y="34"/>
                  </a:cubicBezTo>
                  <a:cubicBezTo>
                    <a:pt x="141" y="35"/>
                    <a:pt x="140" y="36"/>
                    <a:pt x="138" y="36"/>
                  </a:cubicBezTo>
                  <a:lnTo>
                    <a:pt x="129" y="36"/>
                  </a:lnTo>
                  <a:close/>
                  <a:moveTo>
                    <a:pt x="116" y="94"/>
                  </a:moveTo>
                  <a:cubicBezTo>
                    <a:pt x="129" y="94"/>
                    <a:pt x="129" y="94"/>
                    <a:pt x="129" y="94"/>
                  </a:cubicBezTo>
                  <a:cubicBezTo>
                    <a:pt x="129" y="99"/>
                    <a:pt x="129" y="99"/>
                    <a:pt x="129" y="99"/>
                  </a:cubicBezTo>
                  <a:cubicBezTo>
                    <a:pt x="116" y="99"/>
                    <a:pt x="116" y="99"/>
                    <a:pt x="116" y="99"/>
                  </a:cubicBezTo>
                  <a:cubicBezTo>
                    <a:pt x="116" y="94"/>
                    <a:pt x="116" y="94"/>
                    <a:pt x="116" y="94"/>
                  </a:cubicBezTo>
                  <a:close/>
                  <a:moveTo>
                    <a:pt x="129" y="5"/>
                  </a:moveTo>
                  <a:cubicBezTo>
                    <a:pt x="116" y="5"/>
                    <a:pt x="116" y="5"/>
                    <a:pt x="116" y="5"/>
                  </a:cubicBezTo>
                  <a:cubicBezTo>
                    <a:pt x="116" y="0"/>
                    <a:pt x="116" y="0"/>
                    <a:pt x="116" y="0"/>
                  </a:cubicBezTo>
                  <a:cubicBezTo>
                    <a:pt x="129" y="0"/>
                    <a:pt x="129" y="0"/>
                    <a:pt x="129" y="0"/>
                  </a:cubicBezTo>
                  <a:cubicBezTo>
                    <a:pt x="129" y="5"/>
                    <a:pt x="129" y="5"/>
                    <a:pt x="129" y="5"/>
                  </a:cubicBezTo>
                  <a:close/>
                  <a:moveTo>
                    <a:pt x="129" y="14"/>
                  </a:moveTo>
                  <a:cubicBezTo>
                    <a:pt x="129" y="18"/>
                    <a:pt x="129" y="18"/>
                    <a:pt x="129" y="18"/>
                  </a:cubicBezTo>
                  <a:cubicBezTo>
                    <a:pt x="123" y="18"/>
                    <a:pt x="123" y="18"/>
                    <a:pt x="123" y="18"/>
                  </a:cubicBezTo>
                  <a:cubicBezTo>
                    <a:pt x="123" y="31"/>
                    <a:pt x="123" y="31"/>
                    <a:pt x="123" y="31"/>
                  </a:cubicBezTo>
                  <a:cubicBezTo>
                    <a:pt x="129" y="31"/>
                    <a:pt x="129" y="31"/>
                    <a:pt x="129" y="31"/>
                  </a:cubicBezTo>
                  <a:cubicBezTo>
                    <a:pt x="129" y="36"/>
                    <a:pt x="129" y="36"/>
                    <a:pt x="129" y="36"/>
                  </a:cubicBezTo>
                  <a:cubicBezTo>
                    <a:pt x="121" y="36"/>
                    <a:pt x="121" y="36"/>
                    <a:pt x="121" y="36"/>
                  </a:cubicBezTo>
                  <a:cubicBezTo>
                    <a:pt x="119" y="36"/>
                    <a:pt x="118" y="35"/>
                    <a:pt x="118" y="34"/>
                  </a:cubicBezTo>
                  <a:cubicBezTo>
                    <a:pt x="118" y="16"/>
                    <a:pt x="118" y="16"/>
                    <a:pt x="118" y="16"/>
                  </a:cubicBezTo>
                  <a:cubicBezTo>
                    <a:pt x="118" y="15"/>
                    <a:pt x="119" y="14"/>
                    <a:pt x="121" y="14"/>
                  </a:cubicBezTo>
                  <a:cubicBezTo>
                    <a:pt x="129" y="14"/>
                    <a:pt x="129" y="14"/>
                    <a:pt x="129" y="14"/>
                  </a:cubicBezTo>
                  <a:close/>
                  <a:moveTo>
                    <a:pt x="129" y="68"/>
                  </a:moveTo>
                  <a:cubicBezTo>
                    <a:pt x="129" y="72"/>
                    <a:pt x="129" y="72"/>
                    <a:pt x="129" y="72"/>
                  </a:cubicBezTo>
                  <a:cubicBezTo>
                    <a:pt x="116" y="72"/>
                    <a:pt x="116" y="72"/>
                    <a:pt x="116" y="72"/>
                  </a:cubicBezTo>
                  <a:cubicBezTo>
                    <a:pt x="116" y="68"/>
                    <a:pt x="116" y="68"/>
                    <a:pt x="116" y="68"/>
                  </a:cubicBezTo>
                  <a:cubicBezTo>
                    <a:pt x="129" y="68"/>
                    <a:pt x="129" y="68"/>
                    <a:pt x="129" y="68"/>
                  </a:cubicBezTo>
                  <a:close/>
                  <a:moveTo>
                    <a:pt x="129" y="85"/>
                  </a:moveTo>
                  <a:cubicBezTo>
                    <a:pt x="129" y="90"/>
                    <a:pt x="129" y="90"/>
                    <a:pt x="129" y="90"/>
                  </a:cubicBezTo>
                  <a:cubicBezTo>
                    <a:pt x="116" y="90"/>
                    <a:pt x="116" y="90"/>
                    <a:pt x="116" y="90"/>
                  </a:cubicBezTo>
                  <a:cubicBezTo>
                    <a:pt x="116" y="85"/>
                    <a:pt x="116" y="85"/>
                    <a:pt x="116" y="85"/>
                  </a:cubicBezTo>
                  <a:cubicBezTo>
                    <a:pt x="129" y="85"/>
                    <a:pt x="129" y="85"/>
                    <a:pt x="129" y="85"/>
                  </a:cubicBezTo>
                  <a:close/>
                  <a:moveTo>
                    <a:pt x="116" y="63"/>
                  </a:moveTo>
                  <a:cubicBezTo>
                    <a:pt x="116" y="58"/>
                    <a:pt x="116" y="58"/>
                    <a:pt x="116" y="58"/>
                  </a:cubicBezTo>
                  <a:cubicBezTo>
                    <a:pt x="123" y="58"/>
                    <a:pt x="123" y="58"/>
                    <a:pt x="123" y="58"/>
                  </a:cubicBezTo>
                  <a:cubicBezTo>
                    <a:pt x="123" y="45"/>
                    <a:pt x="123" y="45"/>
                    <a:pt x="123" y="45"/>
                  </a:cubicBezTo>
                  <a:cubicBezTo>
                    <a:pt x="116" y="45"/>
                    <a:pt x="116" y="45"/>
                    <a:pt x="116" y="45"/>
                  </a:cubicBezTo>
                  <a:cubicBezTo>
                    <a:pt x="116" y="40"/>
                    <a:pt x="116" y="40"/>
                    <a:pt x="116" y="40"/>
                  </a:cubicBezTo>
                  <a:cubicBezTo>
                    <a:pt x="125" y="40"/>
                    <a:pt x="125" y="40"/>
                    <a:pt x="125" y="40"/>
                  </a:cubicBezTo>
                  <a:cubicBezTo>
                    <a:pt x="126" y="40"/>
                    <a:pt x="127" y="41"/>
                    <a:pt x="127" y="42"/>
                  </a:cubicBezTo>
                  <a:cubicBezTo>
                    <a:pt x="127" y="60"/>
                    <a:pt x="127" y="60"/>
                    <a:pt x="127" y="60"/>
                  </a:cubicBezTo>
                  <a:cubicBezTo>
                    <a:pt x="127" y="61"/>
                    <a:pt x="126" y="63"/>
                    <a:pt x="125" y="63"/>
                  </a:cubicBezTo>
                  <a:lnTo>
                    <a:pt x="116" y="63"/>
                  </a:lnTo>
                  <a:close/>
                  <a:moveTo>
                    <a:pt x="104" y="94"/>
                  </a:moveTo>
                  <a:cubicBezTo>
                    <a:pt x="116" y="94"/>
                    <a:pt x="116" y="94"/>
                    <a:pt x="116" y="94"/>
                  </a:cubicBezTo>
                  <a:cubicBezTo>
                    <a:pt x="116" y="99"/>
                    <a:pt x="116" y="99"/>
                    <a:pt x="116" y="99"/>
                  </a:cubicBezTo>
                  <a:cubicBezTo>
                    <a:pt x="104" y="99"/>
                    <a:pt x="104" y="99"/>
                    <a:pt x="104" y="99"/>
                  </a:cubicBezTo>
                  <a:cubicBezTo>
                    <a:pt x="104" y="94"/>
                    <a:pt x="104" y="94"/>
                    <a:pt x="104" y="94"/>
                  </a:cubicBezTo>
                  <a:close/>
                  <a:moveTo>
                    <a:pt x="116" y="5"/>
                  </a:moveTo>
                  <a:cubicBezTo>
                    <a:pt x="104" y="5"/>
                    <a:pt x="104" y="5"/>
                    <a:pt x="104" y="5"/>
                  </a:cubicBezTo>
                  <a:cubicBezTo>
                    <a:pt x="104" y="0"/>
                    <a:pt x="104" y="0"/>
                    <a:pt x="104" y="0"/>
                  </a:cubicBezTo>
                  <a:cubicBezTo>
                    <a:pt x="116" y="0"/>
                    <a:pt x="116" y="0"/>
                    <a:pt x="116" y="0"/>
                  </a:cubicBezTo>
                  <a:cubicBezTo>
                    <a:pt x="116" y="5"/>
                    <a:pt x="116" y="5"/>
                    <a:pt x="116" y="5"/>
                  </a:cubicBezTo>
                  <a:close/>
                  <a:moveTo>
                    <a:pt x="116" y="40"/>
                  </a:moveTo>
                  <a:cubicBezTo>
                    <a:pt x="116" y="45"/>
                    <a:pt x="116" y="45"/>
                    <a:pt x="116" y="45"/>
                  </a:cubicBezTo>
                  <a:cubicBezTo>
                    <a:pt x="110" y="45"/>
                    <a:pt x="110" y="45"/>
                    <a:pt x="110" y="45"/>
                  </a:cubicBezTo>
                  <a:cubicBezTo>
                    <a:pt x="110" y="58"/>
                    <a:pt x="110" y="58"/>
                    <a:pt x="110" y="58"/>
                  </a:cubicBezTo>
                  <a:cubicBezTo>
                    <a:pt x="116" y="58"/>
                    <a:pt x="116" y="58"/>
                    <a:pt x="116" y="58"/>
                  </a:cubicBezTo>
                  <a:cubicBezTo>
                    <a:pt x="116" y="63"/>
                    <a:pt x="116" y="63"/>
                    <a:pt x="116" y="63"/>
                  </a:cubicBezTo>
                  <a:cubicBezTo>
                    <a:pt x="107" y="63"/>
                    <a:pt x="107" y="63"/>
                    <a:pt x="107" y="63"/>
                  </a:cubicBezTo>
                  <a:cubicBezTo>
                    <a:pt x="106" y="63"/>
                    <a:pt x="105" y="61"/>
                    <a:pt x="105" y="60"/>
                  </a:cubicBezTo>
                  <a:cubicBezTo>
                    <a:pt x="105" y="42"/>
                    <a:pt x="105" y="42"/>
                    <a:pt x="105" y="42"/>
                  </a:cubicBezTo>
                  <a:cubicBezTo>
                    <a:pt x="105" y="41"/>
                    <a:pt x="106" y="40"/>
                    <a:pt x="107" y="40"/>
                  </a:cubicBezTo>
                  <a:cubicBezTo>
                    <a:pt x="116" y="40"/>
                    <a:pt x="116" y="40"/>
                    <a:pt x="116" y="40"/>
                  </a:cubicBezTo>
                  <a:close/>
                  <a:moveTo>
                    <a:pt x="116" y="68"/>
                  </a:moveTo>
                  <a:cubicBezTo>
                    <a:pt x="116" y="72"/>
                    <a:pt x="116" y="72"/>
                    <a:pt x="116" y="72"/>
                  </a:cubicBezTo>
                  <a:cubicBezTo>
                    <a:pt x="104" y="72"/>
                    <a:pt x="104" y="72"/>
                    <a:pt x="104" y="72"/>
                  </a:cubicBezTo>
                  <a:cubicBezTo>
                    <a:pt x="104" y="68"/>
                    <a:pt x="104" y="68"/>
                    <a:pt x="104" y="68"/>
                  </a:cubicBezTo>
                  <a:cubicBezTo>
                    <a:pt x="116" y="68"/>
                    <a:pt x="116" y="68"/>
                    <a:pt x="116" y="68"/>
                  </a:cubicBezTo>
                  <a:close/>
                  <a:moveTo>
                    <a:pt x="116" y="85"/>
                  </a:moveTo>
                  <a:cubicBezTo>
                    <a:pt x="116" y="90"/>
                    <a:pt x="116" y="90"/>
                    <a:pt x="116" y="90"/>
                  </a:cubicBezTo>
                  <a:cubicBezTo>
                    <a:pt x="104" y="90"/>
                    <a:pt x="104" y="90"/>
                    <a:pt x="104" y="90"/>
                  </a:cubicBezTo>
                  <a:cubicBezTo>
                    <a:pt x="104" y="85"/>
                    <a:pt x="104" y="85"/>
                    <a:pt x="104" y="85"/>
                  </a:cubicBezTo>
                  <a:cubicBezTo>
                    <a:pt x="116" y="85"/>
                    <a:pt x="116" y="85"/>
                    <a:pt x="116" y="85"/>
                  </a:cubicBezTo>
                  <a:close/>
                  <a:moveTo>
                    <a:pt x="104" y="36"/>
                  </a:moveTo>
                  <a:cubicBezTo>
                    <a:pt x="104" y="31"/>
                    <a:pt x="104" y="31"/>
                    <a:pt x="104" y="31"/>
                  </a:cubicBezTo>
                  <a:cubicBezTo>
                    <a:pt x="109" y="31"/>
                    <a:pt x="109" y="31"/>
                    <a:pt x="109" y="31"/>
                  </a:cubicBezTo>
                  <a:cubicBezTo>
                    <a:pt x="109" y="18"/>
                    <a:pt x="109" y="18"/>
                    <a:pt x="109" y="18"/>
                  </a:cubicBezTo>
                  <a:cubicBezTo>
                    <a:pt x="104" y="18"/>
                    <a:pt x="104" y="18"/>
                    <a:pt x="104" y="18"/>
                  </a:cubicBezTo>
                  <a:cubicBezTo>
                    <a:pt x="104" y="14"/>
                    <a:pt x="104" y="14"/>
                    <a:pt x="104" y="14"/>
                  </a:cubicBezTo>
                  <a:cubicBezTo>
                    <a:pt x="112" y="14"/>
                    <a:pt x="112" y="14"/>
                    <a:pt x="112" y="14"/>
                  </a:cubicBezTo>
                  <a:cubicBezTo>
                    <a:pt x="113" y="14"/>
                    <a:pt x="114" y="15"/>
                    <a:pt x="114" y="16"/>
                  </a:cubicBezTo>
                  <a:cubicBezTo>
                    <a:pt x="114" y="34"/>
                    <a:pt x="114" y="34"/>
                    <a:pt x="114" y="34"/>
                  </a:cubicBezTo>
                  <a:cubicBezTo>
                    <a:pt x="114" y="35"/>
                    <a:pt x="113" y="36"/>
                    <a:pt x="112" y="36"/>
                  </a:cubicBezTo>
                  <a:lnTo>
                    <a:pt x="104" y="36"/>
                  </a:lnTo>
                  <a:close/>
                  <a:moveTo>
                    <a:pt x="90" y="94"/>
                  </a:moveTo>
                  <a:cubicBezTo>
                    <a:pt x="104" y="94"/>
                    <a:pt x="104" y="94"/>
                    <a:pt x="104" y="94"/>
                  </a:cubicBezTo>
                  <a:cubicBezTo>
                    <a:pt x="104" y="99"/>
                    <a:pt x="104" y="99"/>
                    <a:pt x="104" y="99"/>
                  </a:cubicBezTo>
                  <a:cubicBezTo>
                    <a:pt x="90" y="99"/>
                    <a:pt x="90" y="99"/>
                    <a:pt x="90" y="99"/>
                  </a:cubicBezTo>
                  <a:cubicBezTo>
                    <a:pt x="90" y="94"/>
                    <a:pt x="90" y="94"/>
                    <a:pt x="90" y="94"/>
                  </a:cubicBezTo>
                  <a:close/>
                  <a:moveTo>
                    <a:pt x="104" y="5"/>
                  </a:moveTo>
                  <a:cubicBezTo>
                    <a:pt x="90" y="5"/>
                    <a:pt x="90" y="5"/>
                    <a:pt x="90" y="5"/>
                  </a:cubicBezTo>
                  <a:cubicBezTo>
                    <a:pt x="90" y="0"/>
                    <a:pt x="90" y="0"/>
                    <a:pt x="90" y="0"/>
                  </a:cubicBezTo>
                  <a:cubicBezTo>
                    <a:pt x="104" y="0"/>
                    <a:pt x="104" y="0"/>
                    <a:pt x="104" y="0"/>
                  </a:cubicBezTo>
                  <a:cubicBezTo>
                    <a:pt x="104" y="5"/>
                    <a:pt x="104" y="5"/>
                    <a:pt x="104" y="5"/>
                  </a:cubicBezTo>
                  <a:close/>
                  <a:moveTo>
                    <a:pt x="104" y="14"/>
                  </a:moveTo>
                  <a:cubicBezTo>
                    <a:pt x="104" y="18"/>
                    <a:pt x="104" y="18"/>
                    <a:pt x="104" y="18"/>
                  </a:cubicBezTo>
                  <a:cubicBezTo>
                    <a:pt x="97" y="18"/>
                    <a:pt x="97" y="18"/>
                    <a:pt x="97" y="18"/>
                  </a:cubicBezTo>
                  <a:cubicBezTo>
                    <a:pt x="97" y="31"/>
                    <a:pt x="97" y="31"/>
                    <a:pt x="97" y="31"/>
                  </a:cubicBezTo>
                  <a:cubicBezTo>
                    <a:pt x="104" y="31"/>
                    <a:pt x="104" y="31"/>
                    <a:pt x="104" y="31"/>
                  </a:cubicBezTo>
                  <a:cubicBezTo>
                    <a:pt x="104" y="36"/>
                    <a:pt x="104" y="36"/>
                    <a:pt x="104" y="36"/>
                  </a:cubicBezTo>
                  <a:cubicBezTo>
                    <a:pt x="94" y="36"/>
                    <a:pt x="94" y="36"/>
                    <a:pt x="94" y="36"/>
                  </a:cubicBezTo>
                  <a:cubicBezTo>
                    <a:pt x="93" y="36"/>
                    <a:pt x="92" y="35"/>
                    <a:pt x="92" y="34"/>
                  </a:cubicBezTo>
                  <a:cubicBezTo>
                    <a:pt x="92" y="16"/>
                    <a:pt x="92" y="16"/>
                    <a:pt x="92" y="16"/>
                  </a:cubicBezTo>
                  <a:cubicBezTo>
                    <a:pt x="92" y="15"/>
                    <a:pt x="93" y="14"/>
                    <a:pt x="94" y="14"/>
                  </a:cubicBezTo>
                  <a:cubicBezTo>
                    <a:pt x="104" y="14"/>
                    <a:pt x="104" y="14"/>
                    <a:pt x="104" y="14"/>
                  </a:cubicBezTo>
                  <a:close/>
                  <a:moveTo>
                    <a:pt x="104" y="68"/>
                  </a:moveTo>
                  <a:cubicBezTo>
                    <a:pt x="104" y="72"/>
                    <a:pt x="104" y="72"/>
                    <a:pt x="104" y="72"/>
                  </a:cubicBezTo>
                  <a:cubicBezTo>
                    <a:pt x="90" y="72"/>
                    <a:pt x="90" y="72"/>
                    <a:pt x="90" y="72"/>
                  </a:cubicBezTo>
                  <a:cubicBezTo>
                    <a:pt x="90" y="68"/>
                    <a:pt x="90" y="68"/>
                    <a:pt x="90" y="68"/>
                  </a:cubicBezTo>
                  <a:cubicBezTo>
                    <a:pt x="104" y="68"/>
                    <a:pt x="104" y="68"/>
                    <a:pt x="104" y="68"/>
                  </a:cubicBezTo>
                  <a:close/>
                  <a:moveTo>
                    <a:pt x="104" y="85"/>
                  </a:moveTo>
                  <a:cubicBezTo>
                    <a:pt x="104" y="90"/>
                    <a:pt x="104" y="90"/>
                    <a:pt x="104" y="90"/>
                  </a:cubicBezTo>
                  <a:cubicBezTo>
                    <a:pt x="90" y="90"/>
                    <a:pt x="90" y="90"/>
                    <a:pt x="90" y="90"/>
                  </a:cubicBezTo>
                  <a:cubicBezTo>
                    <a:pt x="90" y="85"/>
                    <a:pt x="90" y="85"/>
                    <a:pt x="90" y="85"/>
                  </a:cubicBezTo>
                  <a:cubicBezTo>
                    <a:pt x="104" y="85"/>
                    <a:pt x="104" y="85"/>
                    <a:pt x="104" y="85"/>
                  </a:cubicBezTo>
                  <a:close/>
                  <a:moveTo>
                    <a:pt x="90" y="63"/>
                  </a:moveTo>
                  <a:cubicBezTo>
                    <a:pt x="90" y="58"/>
                    <a:pt x="90" y="58"/>
                    <a:pt x="90" y="58"/>
                  </a:cubicBezTo>
                  <a:cubicBezTo>
                    <a:pt x="96" y="58"/>
                    <a:pt x="96" y="58"/>
                    <a:pt x="96" y="58"/>
                  </a:cubicBezTo>
                  <a:cubicBezTo>
                    <a:pt x="96" y="45"/>
                    <a:pt x="96" y="45"/>
                    <a:pt x="96" y="45"/>
                  </a:cubicBezTo>
                  <a:cubicBezTo>
                    <a:pt x="90" y="45"/>
                    <a:pt x="90" y="45"/>
                    <a:pt x="90" y="45"/>
                  </a:cubicBezTo>
                  <a:cubicBezTo>
                    <a:pt x="90" y="40"/>
                    <a:pt x="90" y="40"/>
                    <a:pt x="90" y="40"/>
                  </a:cubicBezTo>
                  <a:cubicBezTo>
                    <a:pt x="99" y="40"/>
                    <a:pt x="99" y="40"/>
                    <a:pt x="99" y="40"/>
                  </a:cubicBezTo>
                  <a:cubicBezTo>
                    <a:pt x="100" y="40"/>
                    <a:pt x="101" y="41"/>
                    <a:pt x="101" y="42"/>
                  </a:cubicBezTo>
                  <a:cubicBezTo>
                    <a:pt x="101" y="60"/>
                    <a:pt x="101" y="60"/>
                    <a:pt x="101" y="60"/>
                  </a:cubicBezTo>
                  <a:cubicBezTo>
                    <a:pt x="101" y="61"/>
                    <a:pt x="100" y="63"/>
                    <a:pt x="99" y="63"/>
                  </a:cubicBezTo>
                  <a:lnTo>
                    <a:pt x="90" y="63"/>
                  </a:lnTo>
                  <a:close/>
                  <a:moveTo>
                    <a:pt x="76" y="94"/>
                  </a:moveTo>
                  <a:cubicBezTo>
                    <a:pt x="90" y="94"/>
                    <a:pt x="90" y="94"/>
                    <a:pt x="90" y="94"/>
                  </a:cubicBezTo>
                  <a:cubicBezTo>
                    <a:pt x="90" y="99"/>
                    <a:pt x="90" y="99"/>
                    <a:pt x="90" y="99"/>
                  </a:cubicBezTo>
                  <a:cubicBezTo>
                    <a:pt x="76" y="99"/>
                    <a:pt x="76" y="99"/>
                    <a:pt x="76" y="99"/>
                  </a:cubicBezTo>
                  <a:cubicBezTo>
                    <a:pt x="76" y="94"/>
                    <a:pt x="76" y="94"/>
                    <a:pt x="76" y="94"/>
                  </a:cubicBezTo>
                  <a:close/>
                  <a:moveTo>
                    <a:pt x="90" y="5"/>
                  </a:moveTo>
                  <a:cubicBezTo>
                    <a:pt x="76" y="5"/>
                    <a:pt x="76" y="5"/>
                    <a:pt x="76" y="5"/>
                  </a:cubicBezTo>
                  <a:cubicBezTo>
                    <a:pt x="76" y="0"/>
                    <a:pt x="76" y="0"/>
                    <a:pt x="76" y="0"/>
                  </a:cubicBezTo>
                  <a:cubicBezTo>
                    <a:pt x="90" y="0"/>
                    <a:pt x="90" y="0"/>
                    <a:pt x="90" y="0"/>
                  </a:cubicBezTo>
                  <a:cubicBezTo>
                    <a:pt x="90" y="5"/>
                    <a:pt x="90" y="5"/>
                    <a:pt x="90" y="5"/>
                  </a:cubicBezTo>
                  <a:close/>
                  <a:moveTo>
                    <a:pt x="90" y="40"/>
                  </a:moveTo>
                  <a:cubicBezTo>
                    <a:pt x="90" y="45"/>
                    <a:pt x="90" y="45"/>
                    <a:pt x="90" y="45"/>
                  </a:cubicBezTo>
                  <a:cubicBezTo>
                    <a:pt x="83" y="45"/>
                    <a:pt x="83" y="45"/>
                    <a:pt x="83" y="45"/>
                  </a:cubicBezTo>
                  <a:cubicBezTo>
                    <a:pt x="83" y="58"/>
                    <a:pt x="83" y="58"/>
                    <a:pt x="83" y="58"/>
                  </a:cubicBezTo>
                  <a:cubicBezTo>
                    <a:pt x="90" y="58"/>
                    <a:pt x="90" y="58"/>
                    <a:pt x="90" y="58"/>
                  </a:cubicBezTo>
                  <a:cubicBezTo>
                    <a:pt x="90" y="63"/>
                    <a:pt x="90" y="63"/>
                    <a:pt x="90" y="63"/>
                  </a:cubicBezTo>
                  <a:cubicBezTo>
                    <a:pt x="81" y="63"/>
                    <a:pt x="81" y="63"/>
                    <a:pt x="81" y="63"/>
                  </a:cubicBezTo>
                  <a:cubicBezTo>
                    <a:pt x="80" y="63"/>
                    <a:pt x="78" y="61"/>
                    <a:pt x="78" y="60"/>
                  </a:cubicBezTo>
                  <a:cubicBezTo>
                    <a:pt x="78" y="42"/>
                    <a:pt x="78" y="42"/>
                    <a:pt x="78" y="42"/>
                  </a:cubicBezTo>
                  <a:cubicBezTo>
                    <a:pt x="78" y="41"/>
                    <a:pt x="80" y="40"/>
                    <a:pt x="81" y="40"/>
                  </a:cubicBezTo>
                  <a:cubicBezTo>
                    <a:pt x="90" y="40"/>
                    <a:pt x="90" y="40"/>
                    <a:pt x="90" y="40"/>
                  </a:cubicBezTo>
                  <a:close/>
                  <a:moveTo>
                    <a:pt x="90" y="68"/>
                  </a:moveTo>
                  <a:cubicBezTo>
                    <a:pt x="90" y="72"/>
                    <a:pt x="90" y="72"/>
                    <a:pt x="90" y="72"/>
                  </a:cubicBezTo>
                  <a:cubicBezTo>
                    <a:pt x="76" y="72"/>
                    <a:pt x="76" y="72"/>
                    <a:pt x="76" y="72"/>
                  </a:cubicBezTo>
                  <a:cubicBezTo>
                    <a:pt x="76" y="68"/>
                    <a:pt x="76" y="68"/>
                    <a:pt x="76" y="68"/>
                  </a:cubicBezTo>
                  <a:cubicBezTo>
                    <a:pt x="90" y="68"/>
                    <a:pt x="90" y="68"/>
                    <a:pt x="90" y="68"/>
                  </a:cubicBezTo>
                  <a:close/>
                  <a:moveTo>
                    <a:pt x="90" y="85"/>
                  </a:moveTo>
                  <a:cubicBezTo>
                    <a:pt x="90" y="90"/>
                    <a:pt x="90" y="90"/>
                    <a:pt x="90" y="90"/>
                  </a:cubicBezTo>
                  <a:cubicBezTo>
                    <a:pt x="76" y="90"/>
                    <a:pt x="76" y="90"/>
                    <a:pt x="76" y="90"/>
                  </a:cubicBezTo>
                  <a:cubicBezTo>
                    <a:pt x="76" y="85"/>
                    <a:pt x="76" y="85"/>
                    <a:pt x="76" y="85"/>
                  </a:cubicBezTo>
                  <a:cubicBezTo>
                    <a:pt x="90" y="85"/>
                    <a:pt x="90" y="85"/>
                    <a:pt x="90" y="85"/>
                  </a:cubicBezTo>
                  <a:close/>
                  <a:moveTo>
                    <a:pt x="76" y="36"/>
                  </a:moveTo>
                  <a:cubicBezTo>
                    <a:pt x="76" y="31"/>
                    <a:pt x="76" y="31"/>
                    <a:pt x="76" y="31"/>
                  </a:cubicBezTo>
                  <a:cubicBezTo>
                    <a:pt x="83" y="31"/>
                    <a:pt x="83" y="31"/>
                    <a:pt x="83" y="31"/>
                  </a:cubicBezTo>
                  <a:cubicBezTo>
                    <a:pt x="83" y="18"/>
                    <a:pt x="83" y="18"/>
                    <a:pt x="83" y="18"/>
                  </a:cubicBezTo>
                  <a:cubicBezTo>
                    <a:pt x="76" y="18"/>
                    <a:pt x="76" y="18"/>
                    <a:pt x="76" y="18"/>
                  </a:cubicBezTo>
                  <a:cubicBezTo>
                    <a:pt x="76" y="14"/>
                    <a:pt x="76" y="14"/>
                    <a:pt x="76" y="14"/>
                  </a:cubicBezTo>
                  <a:cubicBezTo>
                    <a:pt x="85" y="14"/>
                    <a:pt x="85" y="14"/>
                    <a:pt x="85" y="14"/>
                  </a:cubicBezTo>
                  <a:cubicBezTo>
                    <a:pt x="87" y="14"/>
                    <a:pt x="88" y="15"/>
                    <a:pt x="88" y="16"/>
                  </a:cubicBezTo>
                  <a:cubicBezTo>
                    <a:pt x="88" y="34"/>
                    <a:pt x="88" y="34"/>
                    <a:pt x="88" y="34"/>
                  </a:cubicBezTo>
                  <a:cubicBezTo>
                    <a:pt x="88" y="35"/>
                    <a:pt x="87" y="36"/>
                    <a:pt x="85" y="36"/>
                  </a:cubicBezTo>
                  <a:lnTo>
                    <a:pt x="76" y="36"/>
                  </a:lnTo>
                  <a:close/>
                  <a:moveTo>
                    <a:pt x="63" y="94"/>
                  </a:moveTo>
                  <a:cubicBezTo>
                    <a:pt x="76" y="94"/>
                    <a:pt x="76" y="94"/>
                    <a:pt x="76" y="94"/>
                  </a:cubicBezTo>
                  <a:cubicBezTo>
                    <a:pt x="76" y="99"/>
                    <a:pt x="76" y="99"/>
                    <a:pt x="76" y="99"/>
                  </a:cubicBezTo>
                  <a:cubicBezTo>
                    <a:pt x="63" y="99"/>
                    <a:pt x="63" y="99"/>
                    <a:pt x="63" y="99"/>
                  </a:cubicBezTo>
                  <a:cubicBezTo>
                    <a:pt x="63" y="94"/>
                    <a:pt x="63" y="94"/>
                    <a:pt x="63" y="94"/>
                  </a:cubicBezTo>
                  <a:close/>
                  <a:moveTo>
                    <a:pt x="76" y="5"/>
                  </a:moveTo>
                  <a:cubicBezTo>
                    <a:pt x="63" y="5"/>
                    <a:pt x="63" y="5"/>
                    <a:pt x="63" y="5"/>
                  </a:cubicBezTo>
                  <a:cubicBezTo>
                    <a:pt x="63" y="0"/>
                    <a:pt x="63" y="0"/>
                    <a:pt x="63" y="0"/>
                  </a:cubicBezTo>
                  <a:cubicBezTo>
                    <a:pt x="76" y="0"/>
                    <a:pt x="76" y="0"/>
                    <a:pt x="76" y="0"/>
                  </a:cubicBezTo>
                  <a:cubicBezTo>
                    <a:pt x="76" y="5"/>
                    <a:pt x="76" y="5"/>
                    <a:pt x="76" y="5"/>
                  </a:cubicBezTo>
                  <a:close/>
                  <a:moveTo>
                    <a:pt x="76" y="14"/>
                  </a:moveTo>
                  <a:cubicBezTo>
                    <a:pt x="76" y="18"/>
                    <a:pt x="76" y="18"/>
                    <a:pt x="76" y="18"/>
                  </a:cubicBezTo>
                  <a:cubicBezTo>
                    <a:pt x="70" y="18"/>
                    <a:pt x="70" y="18"/>
                    <a:pt x="70" y="18"/>
                  </a:cubicBezTo>
                  <a:cubicBezTo>
                    <a:pt x="70" y="31"/>
                    <a:pt x="70" y="31"/>
                    <a:pt x="70" y="31"/>
                  </a:cubicBezTo>
                  <a:cubicBezTo>
                    <a:pt x="76" y="31"/>
                    <a:pt x="76" y="31"/>
                    <a:pt x="76" y="31"/>
                  </a:cubicBezTo>
                  <a:cubicBezTo>
                    <a:pt x="76" y="36"/>
                    <a:pt x="76" y="36"/>
                    <a:pt x="76" y="36"/>
                  </a:cubicBezTo>
                  <a:cubicBezTo>
                    <a:pt x="68" y="36"/>
                    <a:pt x="68" y="36"/>
                    <a:pt x="68" y="36"/>
                  </a:cubicBezTo>
                  <a:cubicBezTo>
                    <a:pt x="66" y="36"/>
                    <a:pt x="65" y="35"/>
                    <a:pt x="65" y="34"/>
                  </a:cubicBezTo>
                  <a:cubicBezTo>
                    <a:pt x="65" y="16"/>
                    <a:pt x="65" y="16"/>
                    <a:pt x="65" y="16"/>
                  </a:cubicBezTo>
                  <a:cubicBezTo>
                    <a:pt x="65" y="15"/>
                    <a:pt x="66" y="14"/>
                    <a:pt x="68" y="14"/>
                  </a:cubicBezTo>
                  <a:cubicBezTo>
                    <a:pt x="76" y="14"/>
                    <a:pt x="76" y="14"/>
                    <a:pt x="76" y="14"/>
                  </a:cubicBezTo>
                  <a:close/>
                  <a:moveTo>
                    <a:pt x="76" y="68"/>
                  </a:moveTo>
                  <a:cubicBezTo>
                    <a:pt x="76" y="72"/>
                    <a:pt x="76" y="72"/>
                    <a:pt x="76" y="72"/>
                  </a:cubicBezTo>
                  <a:cubicBezTo>
                    <a:pt x="63" y="72"/>
                    <a:pt x="63" y="72"/>
                    <a:pt x="63" y="72"/>
                  </a:cubicBezTo>
                  <a:cubicBezTo>
                    <a:pt x="63" y="68"/>
                    <a:pt x="63" y="68"/>
                    <a:pt x="63" y="68"/>
                  </a:cubicBezTo>
                  <a:cubicBezTo>
                    <a:pt x="76" y="68"/>
                    <a:pt x="76" y="68"/>
                    <a:pt x="76" y="68"/>
                  </a:cubicBezTo>
                  <a:close/>
                  <a:moveTo>
                    <a:pt x="76" y="85"/>
                  </a:moveTo>
                  <a:cubicBezTo>
                    <a:pt x="76" y="90"/>
                    <a:pt x="76" y="90"/>
                    <a:pt x="76" y="90"/>
                  </a:cubicBezTo>
                  <a:cubicBezTo>
                    <a:pt x="63" y="90"/>
                    <a:pt x="63" y="90"/>
                    <a:pt x="63" y="90"/>
                  </a:cubicBezTo>
                  <a:cubicBezTo>
                    <a:pt x="63" y="85"/>
                    <a:pt x="63" y="85"/>
                    <a:pt x="63" y="85"/>
                  </a:cubicBezTo>
                  <a:cubicBezTo>
                    <a:pt x="76" y="85"/>
                    <a:pt x="76" y="85"/>
                    <a:pt x="76" y="85"/>
                  </a:cubicBezTo>
                  <a:close/>
                  <a:moveTo>
                    <a:pt x="63" y="63"/>
                  </a:moveTo>
                  <a:cubicBezTo>
                    <a:pt x="63" y="58"/>
                    <a:pt x="63" y="58"/>
                    <a:pt x="63" y="58"/>
                  </a:cubicBezTo>
                  <a:cubicBezTo>
                    <a:pt x="70" y="58"/>
                    <a:pt x="70" y="58"/>
                    <a:pt x="70" y="58"/>
                  </a:cubicBezTo>
                  <a:cubicBezTo>
                    <a:pt x="70" y="45"/>
                    <a:pt x="70" y="45"/>
                    <a:pt x="70" y="45"/>
                  </a:cubicBezTo>
                  <a:cubicBezTo>
                    <a:pt x="63" y="45"/>
                    <a:pt x="63" y="45"/>
                    <a:pt x="63" y="45"/>
                  </a:cubicBezTo>
                  <a:cubicBezTo>
                    <a:pt x="63" y="40"/>
                    <a:pt x="63" y="40"/>
                    <a:pt x="63" y="40"/>
                  </a:cubicBezTo>
                  <a:cubicBezTo>
                    <a:pt x="72" y="40"/>
                    <a:pt x="72" y="40"/>
                    <a:pt x="72" y="40"/>
                  </a:cubicBezTo>
                  <a:cubicBezTo>
                    <a:pt x="73" y="40"/>
                    <a:pt x="74" y="41"/>
                    <a:pt x="74" y="42"/>
                  </a:cubicBezTo>
                  <a:cubicBezTo>
                    <a:pt x="74" y="60"/>
                    <a:pt x="74" y="60"/>
                    <a:pt x="74" y="60"/>
                  </a:cubicBezTo>
                  <a:cubicBezTo>
                    <a:pt x="74" y="61"/>
                    <a:pt x="73" y="63"/>
                    <a:pt x="72" y="63"/>
                  </a:cubicBezTo>
                  <a:lnTo>
                    <a:pt x="63" y="63"/>
                  </a:lnTo>
                  <a:close/>
                  <a:moveTo>
                    <a:pt x="50" y="94"/>
                  </a:moveTo>
                  <a:cubicBezTo>
                    <a:pt x="63" y="94"/>
                    <a:pt x="63" y="94"/>
                    <a:pt x="63" y="94"/>
                  </a:cubicBezTo>
                  <a:cubicBezTo>
                    <a:pt x="63" y="99"/>
                    <a:pt x="63" y="99"/>
                    <a:pt x="63" y="99"/>
                  </a:cubicBezTo>
                  <a:cubicBezTo>
                    <a:pt x="50" y="99"/>
                    <a:pt x="50" y="99"/>
                    <a:pt x="50" y="99"/>
                  </a:cubicBezTo>
                  <a:cubicBezTo>
                    <a:pt x="50" y="94"/>
                    <a:pt x="50" y="94"/>
                    <a:pt x="50" y="94"/>
                  </a:cubicBezTo>
                  <a:close/>
                  <a:moveTo>
                    <a:pt x="63" y="5"/>
                  </a:moveTo>
                  <a:cubicBezTo>
                    <a:pt x="50" y="5"/>
                    <a:pt x="50" y="5"/>
                    <a:pt x="50" y="5"/>
                  </a:cubicBezTo>
                  <a:cubicBezTo>
                    <a:pt x="50" y="0"/>
                    <a:pt x="50" y="0"/>
                    <a:pt x="50" y="0"/>
                  </a:cubicBezTo>
                  <a:cubicBezTo>
                    <a:pt x="63" y="0"/>
                    <a:pt x="63" y="0"/>
                    <a:pt x="63" y="0"/>
                  </a:cubicBezTo>
                  <a:cubicBezTo>
                    <a:pt x="63" y="5"/>
                    <a:pt x="63" y="5"/>
                    <a:pt x="63" y="5"/>
                  </a:cubicBezTo>
                  <a:close/>
                  <a:moveTo>
                    <a:pt x="63" y="40"/>
                  </a:moveTo>
                  <a:cubicBezTo>
                    <a:pt x="63" y="45"/>
                    <a:pt x="63" y="45"/>
                    <a:pt x="63" y="45"/>
                  </a:cubicBezTo>
                  <a:cubicBezTo>
                    <a:pt x="57" y="45"/>
                    <a:pt x="57" y="45"/>
                    <a:pt x="57" y="45"/>
                  </a:cubicBezTo>
                  <a:cubicBezTo>
                    <a:pt x="57" y="58"/>
                    <a:pt x="57" y="58"/>
                    <a:pt x="57" y="58"/>
                  </a:cubicBezTo>
                  <a:cubicBezTo>
                    <a:pt x="63" y="58"/>
                    <a:pt x="63" y="58"/>
                    <a:pt x="63" y="58"/>
                  </a:cubicBezTo>
                  <a:cubicBezTo>
                    <a:pt x="63" y="63"/>
                    <a:pt x="63" y="63"/>
                    <a:pt x="63" y="63"/>
                  </a:cubicBezTo>
                  <a:cubicBezTo>
                    <a:pt x="54" y="63"/>
                    <a:pt x="54" y="63"/>
                    <a:pt x="54" y="63"/>
                  </a:cubicBezTo>
                  <a:cubicBezTo>
                    <a:pt x="53" y="63"/>
                    <a:pt x="52" y="61"/>
                    <a:pt x="52" y="60"/>
                  </a:cubicBezTo>
                  <a:cubicBezTo>
                    <a:pt x="52" y="42"/>
                    <a:pt x="52" y="42"/>
                    <a:pt x="52" y="42"/>
                  </a:cubicBezTo>
                  <a:cubicBezTo>
                    <a:pt x="52" y="41"/>
                    <a:pt x="53" y="40"/>
                    <a:pt x="54" y="40"/>
                  </a:cubicBezTo>
                  <a:cubicBezTo>
                    <a:pt x="63" y="40"/>
                    <a:pt x="63" y="40"/>
                    <a:pt x="63" y="40"/>
                  </a:cubicBezTo>
                  <a:close/>
                  <a:moveTo>
                    <a:pt x="63" y="68"/>
                  </a:moveTo>
                  <a:cubicBezTo>
                    <a:pt x="63" y="72"/>
                    <a:pt x="63" y="72"/>
                    <a:pt x="63" y="72"/>
                  </a:cubicBezTo>
                  <a:cubicBezTo>
                    <a:pt x="50" y="72"/>
                    <a:pt x="50" y="72"/>
                    <a:pt x="50" y="72"/>
                  </a:cubicBezTo>
                  <a:cubicBezTo>
                    <a:pt x="50" y="68"/>
                    <a:pt x="50" y="68"/>
                    <a:pt x="50" y="68"/>
                  </a:cubicBezTo>
                  <a:cubicBezTo>
                    <a:pt x="63" y="68"/>
                    <a:pt x="63" y="68"/>
                    <a:pt x="63" y="68"/>
                  </a:cubicBezTo>
                  <a:close/>
                  <a:moveTo>
                    <a:pt x="63" y="85"/>
                  </a:moveTo>
                  <a:cubicBezTo>
                    <a:pt x="63" y="90"/>
                    <a:pt x="63" y="90"/>
                    <a:pt x="63" y="90"/>
                  </a:cubicBezTo>
                  <a:cubicBezTo>
                    <a:pt x="50" y="90"/>
                    <a:pt x="50" y="90"/>
                    <a:pt x="50" y="90"/>
                  </a:cubicBezTo>
                  <a:cubicBezTo>
                    <a:pt x="50" y="85"/>
                    <a:pt x="50" y="85"/>
                    <a:pt x="50" y="85"/>
                  </a:cubicBezTo>
                  <a:cubicBezTo>
                    <a:pt x="63" y="85"/>
                    <a:pt x="63" y="85"/>
                    <a:pt x="63" y="85"/>
                  </a:cubicBezTo>
                  <a:close/>
                  <a:moveTo>
                    <a:pt x="50" y="36"/>
                  </a:moveTo>
                  <a:cubicBezTo>
                    <a:pt x="50" y="31"/>
                    <a:pt x="50" y="31"/>
                    <a:pt x="50" y="31"/>
                  </a:cubicBezTo>
                  <a:cubicBezTo>
                    <a:pt x="56" y="31"/>
                    <a:pt x="56" y="31"/>
                    <a:pt x="56" y="31"/>
                  </a:cubicBezTo>
                  <a:cubicBezTo>
                    <a:pt x="56" y="18"/>
                    <a:pt x="56" y="18"/>
                    <a:pt x="56" y="18"/>
                  </a:cubicBezTo>
                  <a:cubicBezTo>
                    <a:pt x="50" y="18"/>
                    <a:pt x="50" y="18"/>
                    <a:pt x="50" y="18"/>
                  </a:cubicBezTo>
                  <a:cubicBezTo>
                    <a:pt x="50" y="14"/>
                    <a:pt x="50" y="14"/>
                    <a:pt x="50" y="14"/>
                  </a:cubicBezTo>
                  <a:cubicBezTo>
                    <a:pt x="59" y="14"/>
                    <a:pt x="59" y="14"/>
                    <a:pt x="59" y="14"/>
                  </a:cubicBezTo>
                  <a:cubicBezTo>
                    <a:pt x="60" y="14"/>
                    <a:pt x="61" y="15"/>
                    <a:pt x="61" y="16"/>
                  </a:cubicBezTo>
                  <a:cubicBezTo>
                    <a:pt x="61" y="34"/>
                    <a:pt x="61" y="34"/>
                    <a:pt x="61" y="34"/>
                  </a:cubicBezTo>
                  <a:cubicBezTo>
                    <a:pt x="61" y="35"/>
                    <a:pt x="60" y="36"/>
                    <a:pt x="59" y="36"/>
                  </a:cubicBezTo>
                  <a:lnTo>
                    <a:pt x="50" y="36"/>
                  </a:lnTo>
                  <a:close/>
                  <a:moveTo>
                    <a:pt x="37" y="94"/>
                  </a:moveTo>
                  <a:cubicBezTo>
                    <a:pt x="50" y="94"/>
                    <a:pt x="50" y="94"/>
                    <a:pt x="50" y="94"/>
                  </a:cubicBezTo>
                  <a:cubicBezTo>
                    <a:pt x="50" y="99"/>
                    <a:pt x="50" y="99"/>
                    <a:pt x="50" y="99"/>
                  </a:cubicBezTo>
                  <a:cubicBezTo>
                    <a:pt x="37" y="99"/>
                    <a:pt x="37" y="99"/>
                    <a:pt x="37" y="99"/>
                  </a:cubicBezTo>
                  <a:cubicBezTo>
                    <a:pt x="37" y="94"/>
                    <a:pt x="37" y="94"/>
                    <a:pt x="37" y="94"/>
                  </a:cubicBezTo>
                  <a:close/>
                  <a:moveTo>
                    <a:pt x="50" y="5"/>
                  </a:moveTo>
                  <a:cubicBezTo>
                    <a:pt x="37" y="5"/>
                    <a:pt x="37" y="5"/>
                    <a:pt x="37" y="5"/>
                  </a:cubicBezTo>
                  <a:cubicBezTo>
                    <a:pt x="37" y="0"/>
                    <a:pt x="37" y="0"/>
                    <a:pt x="37" y="0"/>
                  </a:cubicBezTo>
                  <a:cubicBezTo>
                    <a:pt x="50" y="0"/>
                    <a:pt x="50" y="0"/>
                    <a:pt x="50" y="0"/>
                  </a:cubicBezTo>
                  <a:cubicBezTo>
                    <a:pt x="50" y="5"/>
                    <a:pt x="50" y="5"/>
                    <a:pt x="50" y="5"/>
                  </a:cubicBezTo>
                  <a:close/>
                  <a:moveTo>
                    <a:pt x="50" y="14"/>
                  </a:moveTo>
                  <a:cubicBezTo>
                    <a:pt x="50" y="18"/>
                    <a:pt x="50" y="18"/>
                    <a:pt x="50" y="18"/>
                  </a:cubicBezTo>
                  <a:cubicBezTo>
                    <a:pt x="44" y="18"/>
                    <a:pt x="44" y="18"/>
                    <a:pt x="44" y="18"/>
                  </a:cubicBezTo>
                  <a:cubicBezTo>
                    <a:pt x="44" y="31"/>
                    <a:pt x="44" y="31"/>
                    <a:pt x="44" y="31"/>
                  </a:cubicBezTo>
                  <a:cubicBezTo>
                    <a:pt x="50" y="31"/>
                    <a:pt x="50" y="31"/>
                    <a:pt x="50" y="31"/>
                  </a:cubicBezTo>
                  <a:cubicBezTo>
                    <a:pt x="50" y="36"/>
                    <a:pt x="50" y="36"/>
                    <a:pt x="50" y="36"/>
                  </a:cubicBezTo>
                  <a:cubicBezTo>
                    <a:pt x="41" y="36"/>
                    <a:pt x="41" y="36"/>
                    <a:pt x="41" y="36"/>
                  </a:cubicBezTo>
                  <a:cubicBezTo>
                    <a:pt x="40" y="36"/>
                    <a:pt x="39" y="35"/>
                    <a:pt x="39" y="34"/>
                  </a:cubicBezTo>
                  <a:cubicBezTo>
                    <a:pt x="39" y="16"/>
                    <a:pt x="39" y="16"/>
                    <a:pt x="39" y="16"/>
                  </a:cubicBezTo>
                  <a:cubicBezTo>
                    <a:pt x="39" y="15"/>
                    <a:pt x="40" y="14"/>
                    <a:pt x="41" y="14"/>
                  </a:cubicBezTo>
                  <a:cubicBezTo>
                    <a:pt x="50" y="14"/>
                    <a:pt x="50" y="14"/>
                    <a:pt x="50" y="14"/>
                  </a:cubicBezTo>
                  <a:close/>
                  <a:moveTo>
                    <a:pt x="50" y="68"/>
                  </a:moveTo>
                  <a:cubicBezTo>
                    <a:pt x="50" y="72"/>
                    <a:pt x="50" y="72"/>
                    <a:pt x="50" y="72"/>
                  </a:cubicBezTo>
                  <a:cubicBezTo>
                    <a:pt x="39" y="72"/>
                    <a:pt x="39" y="72"/>
                    <a:pt x="39" y="72"/>
                  </a:cubicBezTo>
                  <a:cubicBezTo>
                    <a:pt x="39" y="85"/>
                    <a:pt x="39" y="85"/>
                    <a:pt x="39" y="85"/>
                  </a:cubicBezTo>
                  <a:cubicBezTo>
                    <a:pt x="50" y="85"/>
                    <a:pt x="50" y="85"/>
                    <a:pt x="50" y="85"/>
                  </a:cubicBezTo>
                  <a:cubicBezTo>
                    <a:pt x="50" y="90"/>
                    <a:pt x="50" y="90"/>
                    <a:pt x="50" y="90"/>
                  </a:cubicBezTo>
                  <a:cubicBezTo>
                    <a:pt x="37" y="90"/>
                    <a:pt x="37" y="90"/>
                    <a:pt x="37" y="90"/>
                  </a:cubicBezTo>
                  <a:cubicBezTo>
                    <a:pt x="37" y="68"/>
                    <a:pt x="37" y="68"/>
                    <a:pt x="37" y="68"/>
                  </a:cubicBezTo>
                  <a:cubicBezTo>
                    <a:pt x="50" y="68"/>
                    <a:pt x="50" y="68"/>
                    <a:pt x="50" y="68"/>
                  </a:cubicBezTo>
                  <a:close/>
                  <a:moveTo>
                    <a:pt x="37" y="63"/>
                  </a:moveTo>
                  <a:cubicBezTo>
                    <a:pt x="37" y="58"/>
                    <a:pt x="37" y="58"/>
                    <a:pt x="37" y="58"/>
                  </a:cubicBezTo>
                  <a:cubicBezTo>
                    <a:pt x="43" y="58"/>
                    <a:pt x="43" y="58"/>
                    <a:pt x="43" y="58"/>
                  </a:cubicBezTo>
                  <a:cubicBezTo>
                    <a:pt x="43" y="45"/>
                    <a:pt x="43" y="45"/>
                    <a:pt x="43" y="45"/>
                  </a:cubicBezTo>
                  <a:cubicBezTo>
                    <a:pt x="37" y="45"/>
                    <a:pt x="37" y="45"/>
                    <a:pt x="37" y="45"/>
                  </a:cubicBezTo>
                  <a:cubicBezTo>
                    <a:pt x="37" y="40"/>
                    <a:pt x="37" y="40"/>
                    <a:pt x="37" y="40"/>
                  </a:cubicBezTo>
                  <a:cubicBezTo>
                    <a:pt x="46" y="40"/>
                    <a:pt x="46" y="40"/>
                    <a:pt x="46" y="40"/>
                  </a:cubicBezTo>
                  <a:cubicBezTo>
                    <a:pt x="47" y="40"/>
                    <a:pt x="48" y="41"/>
                    <a:pt x="48" y="42"/>
                  </a:cubicBezTo>
                  <a:cubicBezTo>
                    <a:pt x="48" y="60"/>
                    <a:pt x="48" y="60"/>
                    <a:pt x="48" y="60"/>
                  </a:cubicBezTo>
                  <a:cubicBezTo>
                    <a:pt x="48" y="61"/>
                    <a:pt x="47" y="63"/>
                    <a:pt x="46" y="63"/>
                  </a:cubicBezTo>
                  <a:lnTo>
                    <a:pt x="37" y="63"/>
                  </a:lnTo>
                  <a:close/>
                  <a:moveTo>
                    <a:pt x="23" y="94"/>
                  </a:moveTo>
                  <a:cubicBezTo>
                    <a:pt x="37" y="94"/>
                    <a:pt x="37" y="94"/>
                    <a:pt x="37" y="94"/>
                  </a:cubicBezTo>
                  <a:cubicBezTo>
                    <a:pt x="37" y="99"/>
                    <a:pt x="37" y="99"/>
                    <a:pt x="37" y="99"/>
                  </a:cubicBezTo>
                  <a:cubicBezTo>
                    <a:pt x="23" y="99"/>
                    <a:pt x="23" y="99"/>
                    <a:pt x="23" y="99"/>
                  </a:cubicBezTo>
                  <a:cubicBezTo>
                    <a:pt x="23" y="94"/>
                    <a:pt x="23" y="94"/>
                    <a:pt x="23" y="94"/>
                  </a:cubicBezTo>
                  <a:close/>
                  <a:moveTo>
                    <a:pt x="37" y="5"/>
                  </a:moveTo>
                  <a:cubicBezTo>
                    <a:pt x="23" y="5"/>
                    <a:pt x="23" y="5"/>
                    <a:pt x="23" y="5"/>
                  </a:cubicBezTo>
                  <a:cubicBezTo>
                    <a:pt x="23" y="0"/>
                    <a:pt x="23" y="0"/>
                    <a:pt x="23" y="0"/>
                  </a:cubicBezTo>
                  <a:cubicBezTo>
                    <a:pt x="37" y="0"/>
                    <a:pt x="37" y="0"/>
                    <a:pt x="37" y="0"/>
                  </a:cubicBezTo>
                  <a:cubicBezTo>
                    <a:pt x="37" y="5"/>
                    <a:pt x="37" y="5"/>
                    <a:pt x="37" y="5"/>
                  </a:cubicBezTo>
                  <a:close/>
                  <a:moveTo>
                    <a:pt x="37" y="40"/>
                  </a:moveTo>
                  <a:cubicBezTo>
                    <a:pt x="37" y="45"/>
                    <a:pt x="37" y="45"/>
                    <a:pt x="37" y="45"/>
                  </a:cubicBezTo>
                  <a:cubicBezTo>
                    <a:pt x="30" y="45"/>
                    <a:pt x="30" y="45"/>
                    <a:pt x="30" y="45"/>
                  </a:cubicBezTo>
                  <a:cubicBezTo>
                    <a:pt x="30" y="58"/>
                    <a:pt x="30" y="58"/>
                    <a:pt x="30" y="58"/>
                  </a:cubicBezTo>
                  <a:cubicBezTo>
                    <a:pt x="37" y="58"/>
                    <a:pt x="37" y="58"/>
                    <a:pt x="37" y="58"/>
                  </a:cubicBezTo>
                  <a:cubicBezTo>
                    <a:pt x="37" y="63"/>
                    <a:pt x="37" y="63"/>
                    <a:pt x="37" y="63"/>
                  </a:cubicBezTo>
                  <a:cubicBezTo>
                    <a:pt x="28" y="63"/>
                    <a:pt x="28" y="63"/>
                    <a:pt x="28" y="63"/>
                  </a:cubicBezTo>
                  <a:cubicBezTo>
                    <a:pt x="27" y="63"/>
                    <a:pt x="25" y="61"/>
                    <a:pt x="25" y="60"/>
                  </a:cubicBezTo>
                  <a:cubicBezTo>
                    <a:pt x="25" y="42"/>
                    <a:pt x="25" y="42"/>
                    <a:pt x="25" y="42"/>
                  </a:cubicBezTo>
                  <a:cubicBezTo>
                    <a:pt x="25" y="41"/>
                    <a:pt x="27" y="40"/>
                    <a:pt x="28" y="40"/>
                  </a:cubicBezTo>
                  <a:cubicBezTo>
                    <a:pt x="37" y="40"/>
                    <a:pt x="37" y="40"/>
                    <a:pt x="37" y="40"/>
                  </a:cubicBezTo>
                  <a:close/>
                  <a:moveTo>
                    <a:pt x="37" y="68"/>
                  </a:moveTo>
                  <a:cubicBezTo>
                    <a:pt x="37" y="90"/>
                    <a:pt x="37" y="90"/>
                    <a:pt x="37" y="90"/>
                  </a:cubicBezTo>
                  <a:cubicBezTo>
                    <a:pt x="37" y="90"/>
                    <a:pt x="37" y="90"/>
                    <a:pt x="37" y="90"/>
                  </a:cubicBezTo>
                  <a:cubicBezTo>
                    <a:pt x="35" y="90"/>
                    <a:pt x="34" y="89"/>
                    <a:pt x="34" y="88"/>
                  </a:cubicBezTo>
                  <a:cubicBezTo>
                    <a:pt x="34" y="70"/>
                    <a:pt x="34" y="70"/>
                    <a:pt x="34" y="70"/>
                  </a:cubicBezTo>
                  <a:cubicBezTo>
                    <a:pt x="34" y="69"/>
                    <a:pt x="35" y="68"/>
                    <a:pt x="37" y="68"/>
                  </a:cubicBezTo>
                  <a:cubicBezTo>
                    <a:pt x="37" y="68"/>
                    <a:pt x="37" y="68"/>
                    <a:pt x="37" y="68"/>
                  </a:cubicBezTo>
                  <a:close/>
                  <a:moveTo>
                    <a:pt x="23" y="36"/>
                  </a:moveTo>
                  <a:cubicBezTo>
                    <a:pt x="23" y="31"/>
                    <a:pt x="23" y="31"/>
                    <a:pt x="23" y="31"/>
                  </a:cubicBezTo>
                  <a:cubicBezTo>
                    <a:pt x="30" y="31"/>
                    <a:pt x="30" y="31"/>
                    <a:pt x="30" y="31"/>
                  </a:cubicBezTo>
                  <a:cubicBezTo>
                    <a:pt x="30" y="18"/>
                    <a:pt x="30" y="18"/>
                    <a:pt x="30" y="18"/>
                  </a:cubicBezTo>
                  <a:cubicBezTo>
                    <a:pt x="23" y="18"/>
                    <a:pt x="23" y="18"/>
                    <a:pt x="23" y="18"/>
                  </a:cubicBezTo>
                  <a:cubicBezTo>
                    <a:pt x="23" y="14"/>
                    <a:pt x="23" y="14"/>
                    <a:pt x="23" y="14"/>
                  </a:cubicBezTo>
                  <a:cubicBezTo>
                    <a:pt x="32" y="14"/>
                    <a:pt x="32" y="14"/>
                    <a:pt x="32" y="14"/>
                  </a:cubicBezTo>
                  <a:cubicBezTo>
                    <a:pt x="34" y="14"/>
                    <a:pt x="35" y="15"/>
                    <a:pt x="35" y="16"/>
                  </a:cubicBezTo>
                  <a:cubicBezTo>
                    <a:pt x="35" y="34"/>
                    <a:pt x="35" y="34"/>
                    <a:pt x="35" y="34"/>
                  </a:cubicBezTo>
                  <a:cubicBezTo>
                    <a:pt x="35" y="35"/>
                    <a:pt x="34" y="36"/>
                    <a:pt x="32" y="36"/>
                  </a:cubicBezTo>
                  <a:lnTo>
                    <a:pt x="23" y="36"/>
                  </a:lnTo>
                  <a:close/>
                  <a:moveTo>
                    <a:pt x="5" y="94"/>
                  </a:moveTo>
                  <a:cubicBezTo>
                    <a:pt x="23" y="94"/>
                    <a:pt x="23" y="94"/>
                    <a:pt x="23" y="94"/>
                  </a:cubicBezTo>
                  <a:cubicBezTo>
                    <a:pt x="23" y="99"/>
                    <a:pt x="23" y="99"/>
                    <a:pt x="23" y="99"/>
                  </a:cubicBezTo>
                  <a:cubicBezTo>
                    <a:pt x="2" y="99"/>
                    <a:pt x="2" y="99"/>
                    <a:pt x="2" y="99"/>
                  </a:cubicBezTo>
                  <a:cubicBezTo>
                    <a:pt x="1" y="99"/>
                    <a:pt x="0" y="98"/>
                    <a:pt x="0" y="97"/>
                  </a:cubicBezTo>
                  <a:cubicBezTo>
                    <a:pt x="0" y="3"/>
                    <a:pt x="0" y="3"/>
                    <a:pt x="0" y="3"/>
                  </a:cubicBezTo>
                  <a:cubicBezTo>
                    <a:pt x="0" y="1"/>
                    <a:pt x="1" y="0"/>
                    <a:pt x="2" y="0"/>
                  </a:cubicBezTo>
                  <a:cubicBezTo>
                    <a:pt x="23" y="0"/>
                    <a:pt x="23" y="0"/>
                    <a:pt x="23" y="0"/>
                  </a:cubicBezTo>
                  <a:cubicBezTo>
                    <a:pt x="23" y="5"/>
                    <a:pt x="23" y="5"/>
                    <a:pt x="23" y="5"/>
                  </a:cubicBezTo>
                  <a:cubicBezTo>
                    <a:pt x="5" y="5"/>
                    <a:pt x="5" y="5"/>
                    <a:pt x="5" y="5"/>
                  </a:cubicBezTo>
                  <a:cubicBezTo>
                    <a:pt x="5" y="94"/>
                    <a:pt x="5" y="94"/>
                    <a:pt x="5" y="94"/>
                  </a:cubicBezTo>
                  <a:close/>
                  <a:moveTo>
                    <a:pt x="23" y="14"/>
                  </a:moveTo>
                  <a:cubicBezTo>
                    <a:pt x="15" y="14"/>
                    <a:pt x="15" y="14"/>
                    <a:pt x="15" y="14"/>
                  </a:cubicBezTo>
                  <a:cubicBezTo>
                    <a:pt x="13" y="14"/>
                    <a:pt x="12" y="15"/>
                    <a:pt x="12" y="16"/>
                  </a:cubicBezTo>
                  <a:cubicBezTo>
                    <a:pt x="12" y="34"/>
                    <a:pt x="12" y="34"/>
                    <a:pt x="12" y="34"/>
                  </a:cubicBezTo>
                  <a:cubicBezTo>
                    <a:pt x="12" y="35"/>
                    <a:pt x="13" y="36"/>
                    <a:pt x="15" y="36"/>
                  </a:cubicBezTo>
                  <a:cubicBezTo>
                    <a:pt x="23" y="36"/>
                    <a:pt x="23" y="36"/>
                    <a:pt x="23" y="36"/>
                  </a:cubicBezTo>
                  <a:cubicBezTo>
                    <a:pt x="23" y="31"/>
                    <a:pt x="23" y="31"/>
                    <a:pt x="23" y="31"/>
                  </a:cubicBezTo>
                  <a:cubicBezTo>
                    <a:pt x="17" y="31"/>
                    <a:pt x="17" y="31"/>
                    <a:pt x="17" y="31"/>
                  </a:cubicBezTo>
                  <a:cubicBezTo>
                    <a:pt x="17" y="18"/>
                    <a:pt x="17" y="18"/>
                    <a:pt x="17" y="18"/>
                  </a:cubicBezTo>
                  <a:cubicBezTo>
                    <a:pt x="23" y="18"/>
                    <a:pt x="23" y="18"/>
                    <a:pt x="23" y="18"/>
                  </a:cubicBezTo>
                  <a:lnTo>
                    <a:pt x="23" y="14"/>
                  </a:ln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89" name="Freeform 105"/>
            <p:cNvSpPr>
              <a:spLocks noEditPoints="1"/>
            </p:cNvSpPr>
            <p:nvPr/>
          </p:nvSpPr>
          <p:spPr bwMode="auto">
            <a:xfrm>
              <a:off x="5736123" y="4503437"/>
              <a:ext cx="141685" cy="309562"/>
            </a:xfrm>
            <a:custGeom>
              <a:avLst/>
              <a:gdLst>
                <a:gd name="T0" fmla="*/ 2147483647 w 84"/>
                <a:gd name="T1" fmla="*/ 2147483647 h 183"/>
                <a:gd name="T2" fmla="*/ 2147483647 w 84"/>
                <a:gd name="T3" fmla="*/ 2147483647 h 183"/>
                <a:gd name="T4" fmla="*/ 2147483647 w 84"/>
                <a:gd name="T5" fmla="*/ 2147483647 h 183"/>
                <a:gd name="T6" fmla="*/ 2147483647 w 84"/>
                <a:gd name="T7" fmla="*/ 2147483647 h 183"/>
                <a:gd name="T8" fmla="*/ 2147483647 w 84"/>
                <a:gd name="T9" fmla="*/ 2147483647 h 183"/>
                <a:gd name="T10" fmla="*/ 2147483647 w 84"/>
                <a:gd name="T11" fmla="*/ 2147483647 h 183"/>
                <a:gd name="T12" fmla="*/ 2147483647 w 84"/>
                <a:gd name="T13" fmla="*/ 2147483647 h 183"/>
                <a:gd name="T14" fmla="*/ 2147483647 w 84"/>
                <a:gd name="T15" fmla="*/ 2147483647 h 183"/>
                <a:gd name="T16" fmla="*/ 2147483647 w 84"/>
                <a:gd name="T17" fmla="*/ 2147483647 h 183"/>
                <a:gd name="T18" fmla="*/ 2147483647 w 84"/>
                <a:gd name="T19" fmla="*/ 2147483647 h 183"/>
                <a:gd name="T20" fmla="*/ 2147483647 w 84"/>
                <a:gd name="T21" fmla="*/ 2147483647 h 183"/>
                <a:gd name="T22" fmla="*/ 2147483647 w 84"/>
                <a:gd name="T23" fmla="*/ 2147483647 h 183"/>
                <a:gd name="T24" fmla="*/ 2147483647 w 84"/>
                <a:gd name="T25" fmla="*/ 2147483647 h 183"/>
                <a:gd name="T26" fmla="*/ 2147483647 w 84"/>
                <a:gd name="T27" fmla="*/ 2147483647 h 183"/>
                <a:gd name="T28" fmla="*/ 2147483647 w 84"/>
                <a:gd name="T29" fmla="*/ 2147483647 h 183"/>
                <a:gd name="T30" fmla="*/ 2147483647 w 84"/>
                <a:gd name="T31" fmla="*/ 2147483647 h 183"/>
                <a:gd name="T32" fmla="*/ 2147483647 w 84"/>
                <a:gd name="T33" fmla="*/ 2147483647 h 183"/>
                <a:gd name="T34" fmla="*/ 2147483647 w 84"/>
                <a:gd name="T35" fmla="*/ 2147483647 h 183"/>
                <a:gd name="T36" fmla="*/ 2147483647 w 84"/>
                <a:gd name="T37" fmla="*/ 2147483647 h 183"/>
                <a:gd name="T38" fmla="*/ 2147483647 w 84"/>
                <a:gd name="T39" fmla="*/ 2147483647 h 183"/>
                <a:gd name="T40" fmla="*/ 2147483647 w 84"/>
                <a:gd name="T41" fmla="*/ 2147483647 h 183"/>
                <a:gd name="T42" fmla="*/ 2147483647 w 84"/>
                <a:gd name="T43" fmla="*/ 2147483647 h 183"/>
                <a:gd name="T44" fmla="*/ 2147483647 w 84"/>
                <a:gd name="T45" fmla="*/ 2147483647 h 183"/>
                <a:gd name="T46" fmla="*/ 2147483647 w 84"/>
                <a:gd name="T47" fmla="*/ 2147483647 h 183"/>
                <a:gd name="T48" fmla="*/ 2147483647 w 84"/>
                <a:gd name="T49" fmla="*/ 2147483647 h 183"/>
                <a:gd name="T50" fmla="*/ 2147483647 w 84"/>
                <a:gd name="T51" fmla="*/ 2147483647 h 183"/>
                <a:gd name="T52" fmla="*/ 2147483647 w 84"/>
                <a:gd name="T53" fmla="*/ 2147483647 h 183"/>
                <a:gd name="T54" fmla="*/ 2147483647 w 84"/>
                <a:gd name="T55" fmla="*/ 2147483647 h 183"/>
                <a:gd name="T56" fmla="*/ 2147483647 w 84"/>
                <a:gd name="T57" fmla="*/ 2147483647 h 183"/>
                <a:gd name="T58" fmla="*/ 2147483647 w 84"/>
                <a:gd name="T59" fmla="*/ 2147483647 h 183"/>
                <a:gd name="T60" fmla="*/ 2147483647 w 84"/>
                <a:gd name="T61" fmla="*/ 2147483647 h 183"/>
                <a:gd name="T62" fmla="*/ 2147483647 w 84"/>
                <a:gd name="T63" fmla="*/ 2147483647 h 183"/>
                <a:gd name="T64" fmla="*/ 2147483647 w 84"/>
                <a:gd name="T65" fmla="*/ 2147483647 h 183"/>
                <a:gd name="T66" fmla="*/ 2147483647 w 84"/>
                <a:gd name="T67" fmla="*/ 2147483647 h 183"/>
                <a:gd name="T68" fmla="*/ 2147483647 w 84"/>
                <a:gd name="T69" fmla="*/ 2147483647 h 183"/>
                <a:gd name="T70" fmla="*/ 2147483647 w 84"/>
                <a:gd name="T71" fmla="*/ 2147483647 h 183"/>
                <a:gd name="T72" fmla="*/ 2147483647 w 84"/>
                <a:gd name="T73" fmla="*/ 2147483647 h 183"/>
                <a:gd name="T74" fmla="*/ 2147483647 w 84"/>
                <a:gd name="T75" fmla="*/ 2147483647 h 183"/>
                <a:gd name="T76" fmla="*/ 2147483647 w 84"/>
                <a:gd name="T77" fmla="*/ 2147483647 h 183"/>
                <a:gd name="T78" fmla="*/ 0 w 84"/>
                <a:gd name="T79" fmla="*/ 2147483647 h 183"/>
                <a:gd name="T80" fmla="*/ 2147483647 w 84"/>
                <a:gd name="T81" fmla="*/ 2147483647 h 183"/>
                <a:gd name="T82" fmla="*/ 2147483647 w 84"/>
                <a:gd name="T83" fmla="*/ 2147483647 h 183"/>
                <a:gd name="T84" fmla="*/ 2147483647 w 84"/>
                <a:gd name="T85" fmla="*/ 2147483647 h 183"/>
                <a:gd name="T86" fmla="*/ 2147483647 w 84"/>
                <a:gd name="T87" fmla="*/ 2147483647 h 183"/>
                <a:gd name="T88" fmla="*/ 2147483647 w 84"/>
                <a:gd name="T89" fmla="*/ 2147483647 h 183"/>
                <a:gd name="T90" fmla="*/ 2147483647 w 84"/>
                <a:gd name="T91" fmla="*/ 2147483647 h 183"/>
                <a:gd name="T92" fmla="*/ 2147483647 w 84"/>
                <a:gd name="T93" fmla="*/ 2147483647 h 18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84" h="183">
                  <a:moveTo>
                    <a:pt x="51" y="178"/>
                  </a:moveTo>
                  <a:cubicBezTo>
                    <a:pt x="75" y="178"/>
                    <a:pt x="75" y="178"/>
                    <a:pt x="75" y="178"/>
                  </a:cubicBezTo>
                  <a:cubicBezTo>
                    <a:pt x="75" y="31"/>
                    <a:pt x="75" y="31"/>
                    <a:pt x="75" y="31"/>
                  </a:cubicBezTo>
                  <a:cubicBezTo>
                    <a:pt x="57" y="31"/>
                    <a:pt x="57" y="31"/>
                    <a:pt x="57" y="31"/>
                  </a:cubicBezTo>
                  <a:cubicBezTo>
                    <a:pt x="56" y="31"/>
                    <a:pt x="55" y="30"/>
                    <a:pt x="55" y="29"/>
                  </a:cubicBezTo>
                  <a:cubicBezTo>
                    <a:pt x="55" y="28"/>
                    <a:pt x="55" y="28"/>
                    <a:pt x="55" y="28"/>
                  </a:cubicBezTo>
                  <a:cubicBezTo>
                    <a:pt x="55" y="21"/>
                    <a:pt x="55" y="21"/>
                    <a:pt x="55" y="21"/>
                  </a:cubicBezTo>
                  <a:cubicBezTo>
                    <a:pt x="55" y="20"/>
                    <a:pt x="56" y="19"/>
                    <a:pt x="57" y="18"/>
                  </a:cubicBezTo>
                  <a:cubicBezTo>
                    <a:pt x="57" y="18"/>
                    <a:pt x="57" y="18"/>
                    <a:pt x="57" y="18"/>
                  </a:cubicBezTo>
                  <a:cubicBezTo>
                    <a:pt x="75" y="14"/>
                    <a:pt x="75" y="14"/>
                    <a:pt x="75" y="14"/>
                  </a:cubicBezTo>
                  <a:cubicBezTo>
                    <a:pt x="75" y="14"/>
                    <a:pt x="75" y="14"/>
                    <a:pt x="75" y="14"/>
                  </a:cubicBezTo>
                  <a:cubicBezTo>
                    <a:pt x="76" y="14"/>
                    <a:pt x="77" y="13"/>
                    <a:pt x="78" y="12"/>
                  </a:cubicBezTo>
                  <a:cubicBezTo>
                    <a:pt x="79" y="11"/>
                    <a:pt x="79" y="10"/>
                    <a:pt x="79" y="9"/>
                  </a:cubicBezTo>
                  <a:cubicBezTo>
                    <a:pt x="79" y="9"/>
                    <a:pt x="79" y="9"/>
                    <a:pt x="79" y="9"/>
                  </a:cubicBezTo>
                  <a:cubicBezTo>
                    <a:pt x="78" y="8"/>
                    <a:pt x="78" y="7"/>
                    <a:pt x="77" y="6"/>
                  </a:cubicBezTo>
                  <a:cubicBezTo>
                    <a:pt x="76" y="5"/>
                    <a:pt x="74" y="5"/>
                    <a:pt x="73" y="5"/>
                  </a:cubicBezTo>
                  <a:cubicBezTo>
                    <a:pt x="73" y="5"/>
                    <a:pt x="73" y="5"/>
                    <a:pt x="73" y="5"/>
                  </a:cubicBezTo>
                  <a:cubicBezTo>
                    <a:pt x="51" y="10"/>
                    <a:pt x="51" y="10"/>
                    <a:pt x="51" y="10"/>
                  </a:cubicBezTo>
                  <a:cubicBezTo>
                    <a:pt x="51" y="5"/>
                    <a:pt x="51" y="5"/>
                    <a:pt x="51" y="5"/>
                  </a:cubicBezTo>
                  <a:cubicBezTo>
                    <a:pt x="72" y="1"/>
                    <a:pt x="72" y="1"/>
                    <a:pt x="72" y="1"/>
                  </a:cubicBezTo>
                  <a:cubicBezTo>
                    <a:pt x="72" y="1"/>
                    <a:pt x="72" y="1"/>
                    <a:pt x="72" y="1"/>
                  </a:cubicBezTo>
                  <a:cubicBezTo>
                    <a:pt x="75" y="0"/>
                    <a:pt x="77" y="1"/>
                    <a:pt x="79" y="2"/>
                  </a:cubicBezTo>
                  <a:cubicBezTo>
                    <a:pt x="81" y="3"/>
                    <a:pt x="83" y="5"/>
                    <a:pt x="83" y="8"/>
                  </a:cubicBezTo>
                  <a:cubicBezTo>
                    <a:pt x="83" y="8"/>
                    <a:pt x="83" y="8"/>
                    <a:pt x="83" y="8"/>
                  </a:cubicBezTo>
                  <a:cubicBezTo>
                    <a:pt x="84" y="10"/>
                    <a:pt x="83" y="13"/>
                    <a:pt x="82" y="15"/>
                  </a:cubicBezTo>
                  <a:cubicBezTo>
                    <a:pt x="81" y="17"/>
                    <a:pt x="79" y="18"/>
                    <a:pt x="76" y="19"/>
                  </a:cubicBezTo>
                  <a:cubicBezTo>
                    <a:pt x="76" y="19"/>
                    <a:pt x="76" y="19"/>
                    <a:pt x="76" y="19"/>
                  </a:cubicBezTo>
                  <a:cubicBezTo>
                    <a:pt x="60" y="23"/>
                    <a:pt x="60" y="23"/>
                    <a:pt x="60" y="23"/>
                  </a:cubicBezTo>
                  <a:cubicBezTo>
                    <a:pt x="60" y="26"/>
                    <a:pt x="60" y="26"/>
                    <a:pt x="60" y="26"/>
                  </a:cubicBezTo>
                  <a:cubicBezTo>
                    <a:pt x="78" y="26"/>
                    <a:pt x="78" y="26"/>
                    <a:pt x="78" y="26"/>
                  </a:cubicBezTo>
                  <a:cubicBezTo>
                    <a:pt x="79" y="26"/>
                    <a:pt x="80" y="27"/>
                    <a:pt x="80" y="29"/>
                  </a:cubicBezTo>
                  <a:cubicBezTo>
                    <a:pt x="80" y="180"/>
                    <a:pt x="80" y="180"/>
                    <a:pt x="80" y="180"/>
                  </a:cubicBezTo>
                  <a:cubicBezTo>
                    <a:pt x="80" y="182"/>
                    <a:pt x="79" y="183"/>
                    <a:pt x="78" y="183"/>
                  </a:cubicBezTo>
                  <a:cubicBezTo>
                    <a:pt x="51" y="183"/>
                    <a:pt x="51" y="183"/>
                    <a:pt x="51" y="183"/>
                  </a:cubicBezTo>
                  <a:cubicBezTo>
                    <a:pt x="51" y="178"/>
                    <a:pt x="51" y="178"/>
                    <a:pt x="51" y="178"/>
                  </a:cubicBezTo>
                  <a:close/>
                  <a:moveTo>
                    <a:pt x="51" y="167"/>
                  </a:moveTo>
                  <a:cubicBezTo>
                    <a:pt x="62" y="167"/>
                    <a:pt x="62" y="167"/>
                    <a:pt x="62" y="167"/>
                  </a:cubicBezTo>
                  <a:cubicBezTo>
                    <a:pt x="64" y="167"/>
                    <a:pt x="65" y="166"/>
                    <a:pt x="65" y="164"/>
                  </a:cubicBezTo>
                  <a:cubicBezTo>
                    <a:pt x="65" y="60"/>
                    <a:pt x="65" y="60"/>
                    <a:pt x="65" y="60"/>
                  </a:cubicBezTo>
                  <a:cubicBezTo>
                    <a:pt x="65" y="59"/>
                    <a:pt x="64" y="58"/>
                    <a:pt x="62" y="58"/>
                  </a:cubicBezTo>
                  <a:cubicBezTo>
                    <a:pt x="57" y="58"/>
                    <a:pt x="57" y="58"/>
                    <a:pt x="57" y="58"/>
                  </a:cubicBezTo>
                  <a:cubicBezTo>
                    <a:pt x="57" y="58"/>
                    <a:pt x="57" y="58"/>
                    <a:pt x="57" y="58"/>
                  </a:cubicBezTo>
                  <a:cubicBezTo>
                    <a:pt x="56" y="58"/>
                    <a:pt x="55" y="59"/>
                    <a:pt x="55" y="60"/>
                  </a:cubicBezTo>
                  <a:cubicBezTo>
                    <a:pt x="55" y="95"/>
                    <a:pt x="55" y="95"/>
                    <a:pt x="55" y="95"/>
                  </a:cubicBezTo>
                  <a:cubicBezTo>
                    <a:pt x="55" y="95"/>
                    <a:pt x="55" y="95"/>
                    <a:pt x="55" y="95"/>
                  </a:cubicBezTo>
                  <a:cubicBezTo>
                    <a:pt x="55" y="96"/>
                    <a:pt x="55" y="97"/>
                    <a:pt x="54" y="98"/>
                  </a:cubicBezTo>
                  <a:cubicBezTo>
                    <a:pt x="53" y="99"/>
                    <a:pt x="53" y="99"/>
                    <a:pt x="52" y="99"/>
                  </a:cubicBezTo>
                  <a:cubicBezTo>
                    <a:pt x="51" y="99"/>
                    <a:pt x="51" y="99"/>
                    <a:pt x="51" y="99"/>
                  </a:cubicBezTo>
                  <a:cubicBezTo>
                    <a:pt x="51" y="99"/>
                    <a:pt x="51" y="99"/>
                    <a:pt x="51" y="99"/>
                  </a:cubicBezTo>
                  <a:cubicBezTo>
                    <a:pt x="51" y="99"/>
                    <a:pt x="51" y="99"/>
                    <a:pt x="52" y="99"/>
                  </a:cubicBezTo>
                  <a:cubicBezTo>
                    <a:pt x="51" y="99"/>
                    <a:pt x="51" y="99"/>
                    <a:pt x="51" y="99"/>
                  </a:cubicBezTo>
                  <a:cubicBezTo>
                    <a:pt x="51" y="104"/>
                    <a:pt x="51" y="104"/>
                    <a:pt x="51" y="104"/>
                  </a:cubicBezTo>
                  <a:cubicBezTo>
                    <a:pt x="52" y="104"/>
                    <a:pt x="52" y="104"/>
                    <a:pt x="52" y="104"/>
                  </a:cubicBezTo>
                  <a:cubicBezTo>
                    <a:pt x="52" y="104"/>
                    <a:pt x="52" y="104"/>
                    <a:pt x="52" y="104"/>
                  </a:cubicBezTo>
                  <a:cubicBezTo>
                    <a:pt x="52" y="104"/>
                    <a:pt x="52" y="104"/>
                    <a:pt x="53" y="104"/>
                  </a:cubicBezTo>
                  <a:cubicBezTo>
                    <a:pt x="55" y="104"/>
                    <a:pt x="57" y="102"/>
                    <a:pt x="58" y="101"/>
                  </a:cubicBezTo>
                  <a:cubicBezTo>
                    <a:pt x="59" y="99"/>
                    <a:pt x="60" y="97"/>
                    <a:pt x="60" y="95"/>
                  </a:cubicBezTo>
                  <a:cubicBezTo>
                    <a:pt x="60" y="95"/>
                    <a:pt x="60" y="95"/>
                    <a:pt x="60" y="95"/>
                  </a:cubicBezTo>
                  <a:cubicBezTo>
                    <a:pt x="60" y="63"/>
                    <a:pt x="60" y="63"/>
                    <a:pt x="60" y="63"/>
                  </a:cubicBezTo>
                  <a:cubicBezTo>
                    <a:pt x="60" y="63"/>
                    <a:pt x="60" y="63"/>
                    <a:pt x="60" y="63"/>
                  </a:cubicBezTo>
                  <a:cubicBezTo>
                    <a:pt x="60" y="162"/>
                    <a:pt x="60" y="162"/>
                    <a:pt x="60" y="162"/>
                  </a:cubicBezTo>
                  <a:cubicBezTo>
                    <a:pt x="51" y="162"/>
                    <a:pt x="51" y="162"/>
                    <a:pt x="51" y="162"/>
                  </a:cubicBezTo>
                  <a:lnTo>
                    <a:pt x="51" y="167"/>
                  </a:lnTo>
                  <a:close/>
                  <a:moveTo>
                    <a:pt x="47" y="12"/>
                  </a:moveTo>
                  <a:cubicBezTo>
                    <a:pt x="46" y="14"/>
                    <a:pt x="46" y="15"/>
                    <a:pt x="46" y="17"/>
                  </a:cubicBezTo>
                  <a:cubicBezTo>
                    <a:pt x="46" y="17"/>
                    <a:pt x="46" y="17"/>
                    <a:pt x="46" y="17"/>
                  </a:cubicBezTo>
                  <a:cubicBezTo>
                    <a:pt x="46" y="17"/>
                    <a:pt x="46" y="17"/>
                    <a:pt x="46" y="17"/>
                  </a:cubicBezTo>
                  <a:cubicBezTo>
                    <a:pt x="46" y="29"/>
                    <a:pt x="46" y="29"/>
                    <a:pt x="46" y="29"/>
                  </a:cubicBezTo>
                  <a:cubicBezTo>
                    <a:pt x="46" y="30"/>
                    <a:pt x="45" y="31"/>
                    <a:pt x="44" y="31"/>
                  </a:cubicBezTo>
                  <a:cubicBezTo>
                    <a:pt x="44" y="31"/>
                    <a:pt x="44" y="31"/>
                    <a:pt x="44" y="31"/>
                  </a:cubicBezTo>
                  <a:cubicBezTo>
                    <a:pt x="42" y="31"/>
                    <a:pt x="42" y="31"/>
                    <a:pt x="42" y="31"/>
                  </a:cubicBezTo>
                  <a:cubicBezTo>
                    <a:pt x="42" y="12"/>
                    <a:pt x="42" y="12"/>
                    <a:pt x="42" y="12"/>
                  </a:cubicBezTo>
                  <a:cubicBezTo>
                    <a:pt x="42" y="11"/>
                    <a:pt x="43" y="10"/>
                    <a:pt x="43" y="9"/>
                  </a:cubicBezTo>
                  <a:cubicBezTo>
                    <a:pt x="44" y="8"/>
                    <a:pt x="45" y="7"/>
                    <a:pt x="46" y="7"/>
                  </a:cubicBezTo>
                  <a:cubicBezTo>
                    <a:pt x="47" y="6"/>
                    <a:pt x="49" y="6"/>
                    <a:pt x="50" y="6"/>
                  </a:cubicBezTo>
                  <a:cubicBezTo>
                    <a:pt x="51" y="5"/>
                    <a:pt x="51" y="5"/>
                    <a:pt x="51" y="5"/>
                  </a:cubicBezTo>
                  <a:cubicBezTo>
                    <a:pt x="51" y="10"/>
                    <a:pt x="51" y="10"/>
                    <a:pt x="51" y="10"/>
                  </a:cubicBezTo>
                  <a:cubicBezTo>
                    <a:pt x="51" y="11"/>
                    <a:pt x="51" y="11"/>
                    <a:pt x="51" y="11"/>
                  </a:cubicBezTo>
                  <a:cubicBezTo>
                    <a:pt x="50" y="11"/>
                    <a:pt x="49" y="11"/>
                    <a:pt x="48" y="11"/>
                  </a:cubicBezTo>
                  <a:cubicBezTo>
                    <a:pt x="48" y="12"/>
                    <a:pt x="47" y="12"/>
                    <a:pt x="47" y="12"/>
                  </a:cubicBezTo>
                  <a:close/>
                  <a:moveTo>
                    <a:pt x="42" y="178"/>
                  </a:moveTo>
                  <a:cubicBezTo>
                    <a:pt x="51" y="178"/>
                    <a:pt x="51" y="178"/>
                    <a:pt x="51" y="178"/>
                  </a:cubicBezTo>
                  <a:cubicBezTo>
                    <a:pt x="51" y="183"/>
                    <a:pt x="51" y="183"/>
                    <a:pt x="51" y="183"/>
                  </a:cubicBezTo>
                  <a:cubicBezTo>
                    <a:pt x="42" y="183"/>
                    <a:pt x="42" y="183"/>
                    <a:pt x="42" y="183"/>
                  </a:cubicBezTo>
                  <a:cubicBezTo>
                    <a:pt x="42" y="178"/>
                    <a:pt x="42" y="178"/>
                    <a:pt x="42" y="178"/>
                  </a:cubicBezTo>
                  <a:close/>
                  <a:moveTo>
                    <a:pt x="51" y="99"/>
                  </a:moveTo>
                  <a:cubicBezTo>
                    <a:pt x="51" y="99"/>
                    <a:pt x="51" y="99"/>
                    <a:pt x="51" y="99"/>
                  </a:cubicBezTo>
                  <a:cubicBezTo>
                    <a:pt x="51" y="99"/>
                    <a:pt x="51" y="99"/>
                    <a:pt x="51" y="99"/>
                  </a:cubicBezTo>
                  <a:cubicBezTo>
                    <a:pt x="51" y="99"/>
                    <a:pt x="51" y="99"/>
                    <a:pt x="51" y="99"/>
                  </a:cubicBezTo>
                  <a:cubicBezTo>
                    <a:pt x="51" y="104"/>
                    <a:pt x="51" y="104"/>
                    <a:pt x="51" y="104"/>
                  </a:cubicBezTo>
                  <a:cubicBezTo>
                    <a:pt x="51" y="104"/>
                    <a:pt x="51" y="104"/>
                    <a:pt x="51" y="104"/>
                  </a:cubicBezTo>
                  <a:cubicBezTo>
                    <a:pt x="48" y="104"/>
                    <a:pt x="46" y="103"/>
                    <a:pt x="44" y="102"/>
                  </a:cubicBezTo>
                  <a:cubicBezTo>
                    <a:pt x="44" y="102"/>
                    <a:pt x="44" y="102"/>
                    <a:pt x="44" y="102"/>
                  </a:cubicBezTo>
                  <a:cubicBezTo>
                    <a:pt x="43" y="101"/>
                    <a:pt x="42" y="100"/>
                    <a:pt x="42" y="98"/>
                  </a:cubicBezTo>
                  <a:cubicBezTo>
                    <a:pt x="42" y="58"/>
                    <a:pt x="42" y="58"/>
                    <a:pt x="42" y="58"/>
                  </a:cubicBezTo>
                  <a:cubicBezTo>
                    <a:pt x="44" y="58"/>
                    <a:pt x="44" y="58"/>
                    <a:pt x="44" y="58"/>
                  </a:cubicBezTo>
                  <a:cubicBezTo>
                    <a:pt x="45" y="58"/>
                    <a:pt x="46" y="59"/>
                    <a:pt x="46" y="60"/>
                  </a:cubicBezTo>
                  <a:cubicBezTo>
                    <a:pt x="46" y="60"/>
                    <a:pt x="46" y="60"/>
                    <a:pt x="46" y="60"/>
                  </a:cubicBezTo>
                  <a:cubicBezTo>
                    <a:pt x="46" y="84"/>
                    <a:pt x="46" y="84"/>
                    <a:pt x="46" y="84"/>
                  </a:cubicBezTo>
                  <a:cubicBezTo>
                    <a:pt x="46" y="95"/>
                    <a:pt x="46" y="95"/>
                    <a:pt x="46" y="95"/>
                  </a:cubicBezTo>
                  <a:cubicBezTo>
                    <a:pt x="46" y="96"/>
                    <a:pt x="46" y="97"/>
                    <a:pt x="47" y="98"/>
                  </a:cubicBezTo>
                  <a:cubicBezTo>
                    <a:pt x="47" y="98"/>
                    <a:pt x="47" y="98"/>
                    <a:pt x="47" y="98"/>
                  </a:cubicBezTo>
                  <a:cubicBezTo>
                    <a:pt x="47" y="98"/>
                    <a:pt x="47" y="98"/>
                    <a:pt x="47" y="98"/>
                  </a:cubicBezTo>
                  <a:cubicBezTo>
                    <a:pt x="48" y="99"/>
                    <a:pt x="49" y="99"/>
                    <a:pt x="51" y="99"/>
                  </a:cubicBezTo>
                  <a:cubicBezTo>
                    <a:pt x="51" y="99"/>
                    <a:pt x="51" y="99"/>
                    <a:pt x="51" y="99"/>
                  </a:cubicBezTo>
                  <a:cubicBezTo>
                    <a:pt x="51" y="99"/>
                    <a:pt x="51" y="99"/>
                    <a:pt x="51" y="99"/>
                  </a:cubicBezTo>
                  <a:cubicBezTo>
                    <a:pt x="51" y="99"/>
                    <a:pt x="51" y="99"/>
                    <a:pt x="51" y="99"/>
                  </a:cubicBezTo>
                  <a:close/>
                  <a:moveTo>
                    <a:pt x="51" y="162"/>
                  </a:moveTo>
                  <a:cubicBezTo>
                    <a:pt x="51" y="167"/>
                    <a:pt x="51" y="167"/>
                    <a:pt x="51" y="167"/>
                  </a:cubicBezTo>
                  <a:cubicBezTo>
                    <a:pt x="42" y="167"/>
                    <a:pt x="42" y="167"/>
                    <a:pt x="42" y="167"/>
                  </a:cubicBezTo>
                  <a:cubicBezTo>
                    <a:pt x="42" y="162"/>
                    <a:pt x="42" y="162"/>
                    <a:pt x="42" y="162"/>
                  </a:cubicBezTo>
                  <a:lnTo>
                    <a:pt x="51" y="162"/>
                  </a:lnTo>
                  <a:close/>
                  <a:moveTo>
                    <a:pt x="42" y="31"/>
                  </a:moveTo>
                  <a:cubicBezTo>
                    <a:pt x="5" y="31"/>
                    <a:pt x="5" y="31"/>
                    <a:pt x="5" y="31"/>
                  </a:cubicBezTo>
                  <a:cubicBezTo>
                    <a:pt x="5" y="178"/>
                    <a:pt x="5" y="178"/>
                    <a:pt x="5" y="178"/>
                  </a:cubicBezTo>
                  <a:cubicBezTo>
                    <a:pt x="42" y="178"/>
                    <a:pt x="42" y="178"/>
                    <a:pt x="42" y="178"/>
                  </a:cubicBezTo>
                  <a:cubicBezTo>
                    <a:pt x="42" y="183"/>
                    <a:pt x="42" y="183"/>
                    <a:pt x="42" y="183"/>
                  </a:cubicBezTo>
                  <a:cubicBezTo>
                    <a:pt x="3" y="183"/>
                    <a:pt x="3" y="183"/>
                    <a:pt x="3" y="183"/>
                  </a:cubicBezTo>
                  <a:cubicBezTo>
                    <a:pt x="1" y="183"/>
                    <a:pt x="0" y="182"/>
                    <a:pt x="0" y="180"/>
                  </a:cubicBezTo>
                  <a:cubicBezTo>
                    <a:pt x="0" y="29"/>
                    <a:pt x="0" y="29"/>
                    <a:pt x="0" y="29"/>
                  </a:cubicBezTo>
                  <a:cubicBezTo>
                    <a:pt x="0" y="27"/>
                    <a:pt x="1" y="26"/>
                    <a:pt x="3" y="26"/>
                  </a:cubicBezTo>
                  <a:cubicBezTo>
                    <a:pt x="41" y="26"/>
                    <a:pt x="41" y="26"/>
                    <a:pt x="41" y="26"/>
                  </a:cubicBezTo>
                  <a:cubicBezTo>
                    <a:pt x="41" y="17"/>
                    <a:pt x="41" y="17"/>
                    <a:pt x="41" y="17"/>
                  </a:cubicBezTo>
                  <a:cubicBezTo>
                    <a:pt x="41" y="17"/>
                    <a:pt x="41" y="17"/>
                    <a:pt x="41" y="17"/>
                  </a:cubicBezTo>
                  <a:cubicBezTo>
                    <a:pt x="41" y="17"/>
                    <a:pt x="41" y="17"/>
                    <a:pt x="41" y="17"/>
                  </a:cubicBezTo>
                  <a:cubicBezTo>
                    <a:pt x="41" y="15"/>
                    <a:pt x="41" y="14"/>
                    <a:pt x="42" y="12"/>
                  </a:cubicBezTo>
                  <a:cubicBezTo>
                    <a:pt x="42" y="31"/>
                    <a:pt x="42" y="31"/>
                    <a:pt x="42" y="31"/>
                  </a:cubicBezTo>
                  <a:close/>
                  <a:moveTo>
                    <a:pt x="42" y="58"/>
                  </a:moveTo>
                  <a:cubicBezTo>
                    <a:pt x="18" y="58"/>
                    <a:pt x="18" y="58"/>
                    <a:pt x="18" y="58"/>
                  </a:cubicBezTo>
                  <a:cubicBezTo>
                    <a:pt x="17" y="58"/>
                    <a:pt x="16" y="59"/>
                    <a:pt x="16" y="60"/>
                  </a:cubicBezTo>
                  <a:cubicBezTo>
                    <a:pt x="16" y="164"/>
                    <a:pt x="16" y="164"/>
                    <a:pt x="16" y="164"/>
                  </a:cubicBezTo>
                  <a:cubicBezTo>
                    <a:pt x="16" y="166"/>
                    <a:pt x="17" y="167"/>
                    <a:pt x="18" y="167"/>
                  </a:cubicBezTo>
                  <a:cubicBezTo>
                    <a:pt x="42" y="167"/>
                    <a:pt x="42" y="167"/>
                    <a:pt x="42" y="167"/>
                  </a:cubicBezTo>
                  <a:cubicBezTo>
                    <a:pt x="42" y="162"/>
                    <a:pt x="42" y="162"/>
                    <a:pt x="42" y="162"/>
                  </a:cubicBezTo>
                  <a:cubicBezTo>
                    <a:pt x="20" y="162"/>
                    <a:pt x="20" y="162"/>
                    <a:pt x="20" y="162"/>
                  </a:cubicBezTo>
                  <a:cubicBezTo>
                    <a:pt x="20" y="63"/>
                    <a:pt x="20" y="63"/>
                    <a:pt x="20" y="63"/>
                  </a:cubicBezTo>
                  <a:cubicBezTo>
                    <a:pt x="41" y="63"/>
                    <a:pt x="41" y="63"/>
                    <a:pt x="41" y="63"/>
                  </a:cubicBezTo>
                  <a:cubicBezTo>
                    <a:pt x="41" y="84"/>
                    <a:pt x="41" y="84"/>
                    <a:pt x="41" y="84"/>
                  </a:cubicBezTo>
                  <a:cubicBezTo>
                    <a:pt x="41" y="95"/>
                    <a:pt x="41" y="95"/>
                    <a:pt x="41" y="95"/>
                  </a:cubicBezTo>
                  <a:cubicBezTo>
                    <a:pt x="41" y="96"/>
                    <a:pt x="41" y="97"/>
                    <a:pt x="42" y="98"/>
                  </a:cubicBezTo>
                  <a:lnTo>
                    <a:pt x="42" y="58"/>
                  </a:ln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90" name="Freeform 150"/>
            <p:cNvSpPr>
              <a:spLocks noEditPoints="1"/>
            </p:cNvSpPr>
            <p:nvPr/>
          </p:nvSpPr>
          <p:spPr bwMode="auto">
            <a:xfrm>
              <a:off x="4831250" y="3885504"/>
              <a:ext cx="245269" cy="64293"/>
            </a:xfrm>
            <a:custGeom>
              <a:avLst/>
              <a:gdLst>
                <a:gd name="T0" fmla="*/ 2147483647 w 145"/>
                <a:gd name="T1" fmla="*/ 2147483647 h 38"/>
                <a:gd name="T2" fmla="*/ 2147483647 w 145"/>
                <a:gd name="T3" fmla="*/ 2147483647 h 38"/>
                <a:gd name="T4" fmla="*/ 2147483647 w 145"/>
                <a:gd name="T5" fmla="*/ 2147483647 h 38"/>
                <a:gd name="T6" fmla="*/ 2147483647 w 145"/>
                <a:gd name="T7" fmla="*/ 2147483647 h 38"/>
                <a:gd name="T8" fmla="*/ 2147483647 w 145"/>
                <a:gd name="T9" fmla="*/ 2147483647 h 38"/>
                <a:gd name="T10" fmla="*/ 2147483647 w 145"/>
                <a:gd name="T11" fmla="*/ 0 h 38"/>
                <a:gd name="T12" fmla="*/ 2147483647 w 145"/>
                <a:gd name="T13" fmla="*/ 0 h 38"/>
                <a:gd name="T14" fmla="*/ 2147483647 w 145"/>
                <a:gd name="T15" fmla="*/ 2147483647 h 38"/>
                <a:gd name="T16" fmla="*/ 2147483647 w 145"/>
                <a:gd name="T17" fmla="*/ 2147483647 h 38"/>
                <a:gd name="T18" fmla="*/ 2147483647 w 145"/>
                <a:gd name="T19" fmla="*/ 2147483647 h 38"/>
                <a:gd name="T20" fmla="*/ 2147483647 w 145"/>
                <a:gd name="T21" fmla="*/ 2147483647 h 38"/>
                <a:gd name="T22" fmla="*/ 2147483647 w 145"/>
                <a:gd name="T23" fmla="*/ 2147483647 h 38"/>
                <a:gd name="T24" fmla="*/ 2147483647 w 145"/>
                <a:gd name="T25" fmla="*/ 2147483647 h 38"/>
                <a:gd name="T26" fmla="*/ 2147483647 w 145"/>
                <a:gd name="T27" fmla="*/ 2147483647 h 38"/>
                <a:gd name="T28" fmla="*/ 2147483647 w 145"/>
                <a:gd name="T29" fmla="*/ 2147483647 h 38"/>
                <a:gd name="T30" fmla="*/ 2147483647 w 145"/>
                <a:gd name="T31" fmla="*/ 2147483647 h 38"/>
                <a:gd name="T32" fmla="*/ 2147483647 w 145"/>
                <a:gd name="T33" fmla="*/ 2147483647 h 38"/>
                <a:gd name="T34" fmla="*/ 2147483647 w 145"/>
                <a:gd name="T35" fmla="*/ 2147483647 h 38"/>
                <a:gd name="T36" fmla="*/ 2147483647 w 145"/>
                <a:gd name="T37" fmla="*/ 2147483647 h 38"/>
                <a:gd name="T38" fmla="*/ 2147483647 w 145"/>
                <a:gd name="T39" fmla="*/ 2147483647 h 38"/>
                <a:gd name="T40" fmla="*/ 2147483647 w 145"/>
                <a:gd name="T41" fmla="*/ 2147483647 h 38"/>
                <a:gd name="T42" fmla="*/ 2147483647 w 145"/>
                <a:gd name="T43" fmla="*/ 2147483647 h 38"/>
                <a:gd name="T44" fmla="*/ 2147483647 w 145"/>
                <a:gd name="T45" fmla="*/ 2147483647 h 38"/>
                <a:gd name="T46" fmla="*/ 2147483647 w 145"/>
                <a:gd name="T47" fmla="*/ 2147483647 h 38"/>
                <a:gd name="T48" fmla="*/ 2147483647 w 145"/>
                <a:gd name="T49" fmla="*/ 2147483647 h 38"/>
                <a:gd name="T50" fmla="*/ 2147483647 w 145"/>
                <a:gd name="T51" fmla="*/ 2147483647 h 38"/>
                <a:gd name="T52" fmla="*/ 0 w 145"/>
                <a:gd name="T53" fmla="*/ 2147483647 h 38"/>
                <a:gd name="T54" fmla="*/ 0 w 145"/>
                <a:gd name="T55" fmla="*/ 2147483647 h 38"/>
                <a:gd name="T56" fmla="*/ 2147483647 w 145"/>
                <a:gd name="T57" fmla="*/ 0 h 38"/>
                <a:gd name="T58" fmla="*/ 2147483647 w 145"/>
                <a:gd name="T59" fmla="*/ 0 h 38"/>
                <a:gd name="T60" fmla="*/ 2147483647 w 145"/>
                <a:gd name="T61" fmla="*/ 2147483647 h 38"/>
                <a:gd name="T62" fmla="*/ 2147483647 w 145"/>
                <a:gd name="T63" fmla="*/ 2147483647 h 38"/>
                <a:gd name="T64" fmla="*/ 2147483647 w 145"/>
                <a:gd name="T65" fmla="*/ 2147483647 h 38"/>
                <a:gd name="T66" fmla="*/ 2147483647 w 145"/>
                <a:gd name="T67" fmla="*/ 2147483647 h 3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45" h="38">
                  <a:moveTo>
                    <a:pt x="130" y="25"/>
                  </a:moveTo>
                  <a:cubicBezTo>
                    <a:pt x="73" y="25"/>
                    <a:pt x="73" y="25"/>
                    <a:pt x="73" y="25"/>
                  </a:cubicBezTo>
                  <a:cubicBezTo>
                    <a:pt x="73" y="20"/>
                    <a:pt x="73" y="20"/>
                    <a:pt x="73" y="20"/>
                  </a:cubicBezTo>
                  <a:cubicBezTo>
                    <a:pt x="128" y="20"/>
                    <a:pt x="128" y="20"/>
                    <a:pt x="128" y="20"/>
                  </a:cubicBezTo>
                  <a:cubicBezTo>
                    <a:pt x="128" y="2"/>
                    <a:pt x="128" y="2"/>
                    <a:pt x="128" y="2"/>
                  </a:cubicBezTo>
                  <a:cubicBezTo>
                    <a:pt x="128" y="1"/>
                    <a:pt x="129" y="0"/>
                    <a:pt x="130" y="0"/>
                  </a:cubicBezTo>
                  <a:cubicBezTo>
                    <a:pt x="143" y="0"/>
                    <a:pt x="143" y="0"/>
                    <a:pt x="143" y="0"/>
                  </a:cubicBezTo>
                  <a:cubicBezTo>
                    <a:pt x="144" y="0"/>
                    <a:pt x="145" y="1"/>
                    <a:pt x="145" y="2"/>
                  </a:cubicBezTo>
                  <a:cubicBezTo>
                    <a:pt x="145" y="36"/>
                    <a:pt x="145" y="36"/>
                    <a:pt x="145" y="36"/>
                  </a:cubicBezTo>
                  <a:cubicBezTo>
                    <a:pt x="145" y="37"/>
                    <a:pt x="144" y="38"/>
                    <a:pt x="143" y="38"/>
                  </a:cubicBezTo>
                  <a:cubicBezTo>
                    <a:pt x="73" y="38"/>
                    <a:pt x="73" y="38"/>
                    <a:pt x="73" y="38"/>
                  </a:cubicBezTo>
                  <a:cubicBezTo>
                    <a:pt x="73" y="33"/>
                    <a:pt x="73" y="33"/>
                    <a:pt x="73" y="33"/>
                  </a:cubicBezTo>
                  <a:cubicBezTo>
                    <a:pt x="141" y="33"/>
                    <a:pt x="141" y="33"/>
                    <a:pt x="141" y="33"/>
                  </a:cubicBezTo>
                  <a:cubicBezTo>
                    <a:pt x="141" y="4"/>
                    <a:pt x="141" y="4"/>
                    <a:pt x="141" y="4"/>
                  </a:cubicBezTo>
                  <a:cubicBezTo>
                    <a:pt x="132" y="4"/>
                    <a:pt x="132" y="4"/>
                    <a:pt x="132" y="4"/>
                  </a:cubicBezTo>
                  <a:cubicBezTo>
                    <a:pt x="132" y="23"/>
                    <a:pt x="132" y="23"/>
                    <a:pt x="132" y="23"/>
                  </a:cubicBezTo>
                  <a:cubicBezTo>
                    <a:pt x="132" y="24"/>
                    <a:pt x="131" y="25"/>
                    <a:pt x="130" y="25"/>
                  </a:cubicBezTo>
                  <a:close/>
                  <a:moveTo>
                    <a:pt x="73" y="25"/>
                  </a:moveTo>
                  <a:cubicBezTo>
                    <a:pt x="15" y="25"/>
                    <a:pt x="15" y="25"/>
                    <a:pt x="15" y="25"/>
                  </a:cubicBezTo>
                  <a:cubicBezTo>
                    <a:pt x="14" y="25"/>
                    <a:pt x="13" y="24"/>
                    <a:pt x="13" y="23"/>
                  </a:cubicBezTo>
                  <a:cubicBezTo>
                    <a:pt x="13" y="5"/>
                    <a:pt x="13" y="5"/>
                    <a:pt x="13" y="5"/>
                  </a:cubicBezTo>
                  <a:cubicBezTo>
                    <a:pt x="4" y="5"/>
                    <a:pt x="4" y="5"/>
                    <a:pt x="4" y="5"/>
                  </a:cubicBezTo>
                  <a:cubicBezTo>
                    <a:pt x="4" y="33"/>
                    <a:pt x="4" y="33"/>
                    <a:pt x="4" y="33"/>
                  </a:cubicBezTo>
                  <a:cubicBezTo>
                    <a:pt x="73" y="33"/>
                    <a:pt x="73" y="33"/>
                    <a:pt x="73" y="33"/>
                  </a:cubicBezTo>
                  <a:cubicBezTo>
                    <a:pt x="73" y="38"/>
                    <a:pt x="73" y="38"/>
                    <a:pt x="73" y="38"/>
                  </a:cubicBezTo>
                  <a:cubicBezTo>
                    <a:pt x="2" y="38"/>
                    <a:pt x="2" y="38"/>
                    <a:pt x="2" y="38"/>
                  </a:cubicBezTo>
                  <a:cubicBezTo>
                    <a:pt x="1" y="38"/>
                    <a:pt x="0" y="37"/>
                    <a:pt x="0" y="36"/>
                  </a:cubicBezTo>
                  <a:cubicBezTo>
                    <a:pt x="0" y="2"/>
                    <a:pt x="0" y="2"/>
                    <a:pt x="0" y="2"/>
                  </a:cubicBezTo>
                  <a:cubicBezTo>
                    <a:pt x="0" y="1"/>
                    <a:pt x="1" y="0"/>
                    <a:pt x="2" y="0"/>
                  </a:cubicBezTo>
                  <a:cubicBezTo>
                    <a:pt x="15" y="0"/>
                    <a:pt x="15" y="0"/>
                    <a:pt x="15" y="0"/>
                  </a:cubicBezTo>
                  <a:cubicBezTo>
                    <a:pt x="16" y="0"/>
                    <a:pt x="17" y="1"/>
                    <a:pt x="17" y="2"/>
                  </a:cubicBezTo>
                  <a:cubicBezTo>
                    <a:pt x="17" y="20"/>
                    <a:pt x="17" y="20"/>
                    <a:pt x="17" y="20"/>
                  </a:cubicBezTo>
                  <a:cubicBezTo>
                    <a:pt x="73" y="20"/>
                    <a:pt x="73" y="20"/>
                    <a:pt x="73" y="20"/>
                  </a:cubicBezTo>
                  <a:lnTo>
                    <a:pt x="73" y="25"/>
                  </a:ln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91" name="Freeform 151"/>
            <p:cNvSpPr>
              <a:spLocks noEditPoints="1"/>
            </p:cNvSpPr>
            <p:nvPr/>
          </p:nvSpPr>
          <p:spPr bwMode="auto">
            <a:xfrm>
              <a:off x="4863397" y="3716437"/>
              <a:ext cx="184546" cy="196453"/>
            </a:xfrm>
            <a:custGeom>
              <a:avLst/>
              <a:gdLst>
                <a:gd name="T0" fmla="*/ 2147483647 w 109"/>
                <a:gd name="T1" fmla="*/ 2147483647 h 116"/>
                <a:gd name="T2" fmla="*/ 2147483647 w 109"/>
                <a:gd name="T3" fmla="*/ 2147483647 h 116"/>
                <a:gd name="T4" fmla="*/ 2147483647 w 109"/>
                <a:gd name="T5" fmla="*/ 2147483647 h 116"/>
                <a:gd name="T6" fmla="*/ 2147483647 w 109"/>
                <a:gd name="T7" fmla="*/ 2147483647 h 116"/>
                <a:gd name="T8" fmla="*/ 2147483647 w 109"/>
                <a:gd name="T9" fmla="*/ 2147483647 h 116"/>
                <a:gd name="T10" fmla="*/ 2147483647 w 109"/>
                <a:gd name="T11" fmla="*/ 2147483647 h 116"/>
                <a:gd name="T12" fmla="*/ 2147483647 w 109"/>
                <a:gd name="T13" fmla="*/ 2147483647 h 116"/>
                <a:gd name="T14" fmla="*/ 2147483647 w 109"/>
                <a:gd name="T15" fmla="*/ 0 h 116"/>
                <a:gd name="T16" fmla="*/ 2147483647 w 109"/>
                <a:gd name="T17" fmla="*/ 2147483647 h 116"/>
                <a:gd name="T18" fmla="*/ 2147483647 w 109"/>
                <a:gd name="T19" fmla="*/ 2147483647 h 116"/>
                <a:gd name="T20" fmla="*/ 2147483647 w 109"/>
                <a:gd name="T21" fmla="*/ 2147483647 h 116"/>
                <a:gd name="T22" fmla="*/ 2147483647 w 109"/>
                <a:gd name="T23" fmla="*/ 2147483647 h 116"/>
                <a:gd name="T24" fmla="*/ 2147483647 w 109"/>
                <a:gd name="T25" fmla="*/ 2147483647 h 116"/>
                <a:gd name="T26" fmla="*/ 2147483647 w 109"/>
                <a:gd name="T27" fmla="*/ 2147483647 h 116"/>
                <a:gd name="T28" fmla="*/ 2147483647 w 109"/>
                <a:gd name="T29" fmla="*/ 2147483647 h 116"/>
                <a:gd name="T30" fmla="*/ 2147483647 w 109"/>
                <a:gd name="T31" fmla="*/ 2147483647 h 116"/>
                <a:gd name="T32" fmla="*/ 2147483647 w 109"/>
                <a:gd name="T33" fmla="*/ 2147483647 h 116"/>
                <a:gd name="T34" fmla="*/ 2147483647 w 109"/>
                <a:gd name="T35" fmla="*/ 2147483647 h 116"/>
                <a:gd name="T36" fmla="*/ 2147483647 w 109"/>
                <a:gd name="T37" fmla="*/ 2147483647 h 116"/>
                <a:gd name="T38" fmla="*/ 2147483647 w 109"/>
                <a:gd name="T39" fmla="*/ 2147483647 h 116"/>
                <a:gd name="T40" fmla="*/ 2147483647 w 109"/>
                <a:gd name="T41" fmla="*/ 2147483647 h 116"/>
                <a:gd name="T42" fmla="*/ 2147483647 w 109"/>
                <a:gd name="T43" fmla="*/ 2147483647 h 116"/>
                <a:gd name="T44" fmla="*/ 2147483647 w 109"/>
                <a:gd name="T45" fmla="*/ 2147483647 h 116"/>
                <a:gd name="T46" fmla="*/ 2147483647 w 109"/>
                <a:gd name="T47" fmla="*/ 2147483647 h 116"/>
                <a:gd name="T48" fmla="*/ 2147483647 w 109"/>
                <a:gd name="T49" fmla="*/ 2147483647 h 116"/>
                <a:gd name="T50" fmla="*/ 2147483647 w 109"/>
                <a:gd name="T51" fmla="*/ 2147483647 h 116"/>
                <a:gd name="T52" fmla="*/ 2147483647 w 109"/>
                <a:gd name="T53" fmla="*/ 2147483647 h 116"/>
                <a:gd name="T54" fmla="*/ 2147483647 w 109"/>
                <a:gd name="T55" fmla="*/ 2147483647 h 116"/>
                <a:gd name="T56" fmla="*/ 2147483647 w 109"/>
                <a:gd name="T57" fmla="*/ 2147483647 h 116"/>
                <a:gd name="T58" fmla="*/ 2147483647 w 109"/>
                <a:gd name="T59" fmla="*/ 0 h 116"/>
                <a:gd name="T60" fmla="*/ 2147483647 w 109"/>
                <a:gd name="T61" fmla="*/ 0 h 116"/>
                <a:gd name="T62" fmla="*/ 2147483647 w 109"/>
                <a:gd name="T63" fmla="*/ 2147483647 h 116"/>
                <a:gd name="T64" fmla="*/ 2147483647 w 109"/>
                <a:gd name="T65" fmla="*/ 2147483647 h 116"/>
                <a:gd name="T66" fmla="*/ 2147483647 w 109"/>
                <a:gd name="T67" fmla="*/ 2147483647 h 116"/>
                <a:gd name="T68" fmla="*/ 2147483647 w 109"/>
                <a:gd name="T69" fmla="*/ 2147483647 h 11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09" h="116">
                  <a:moveTo>
                    <a:pt x="55" y="111"/>
                  </a:moveTo>
                  <a:cubicBezTo>
                    <a:pt x="86" y="111"/>
                    <a:pt x="86" y="111"/>
                    <a:pt x="86" y="111"/>
                  </a:cubicBezTo>
                  <a:cubicBezTo>
                    <a:pt x="86" y="67"/>
                    <a:pt x="86" y="67"/>
                    <a:pt x="86" y="67"/>
                  </a:cubicBezTo>
                  <a:cubicBezTo>
                    <a:pt x="86" y="65"/>
                    <a:pt x="88" y="64"/>
                    <a:pt x="89" y="64"/>
                  </a:cubicBezTo>
                  <a:cubicBezTo>
                    <a:pt x="102" y="64"/>
                    <a:pt x="102" y="64"/>
                    <a:pt x="102" y="64"/>
                  </a:cubicBezTo>
                  <a:cubicBezTo>
                    <a:pt x="55" y="6"/>
                    <a:pt x="55" y="6"/>
                    <a:pt x="55" y="6"/>
                  </a:cubicBezTo>
                  <a:cubicBezTo>
                    <a:pt x="55" y="6"/>
                    <a:pt x="55" y="6"/>
                    <a:pt x="55" y="6"/>
                  </a:cubicBezTo>
                  <a:cubicBezTo>
                    <a:pt x="55" y="0"/>
                    <a:pt x="55" y="0"/>
                    <a:pt x="55" y="0"/>
                  </a:cubicBezTo>
                  <a:cubicBezTo>
                    <a:pt x="56" y="0"/>
                    <a:pt x="56" y="0"/>
                    <a:pt x="57" y="1"/>
                  </a:cubicBezTo>
                  <a:cubicBezTo>
                    <a:pt x="109" y="65"/>
                    <a:pt x="109" y="65"/>
                    <a:pt x="109" y="65"/>
                  </a:cubicBezTo>
                  <a:cubicBezTo>
                    <a:pt x="109" y="65"/>
                    <a:pt x="109" y="66"/>
                    <a:pt x="109" y="67"/>
                  </a:cubicBezTo>
                  <a:cubicBezTo>
                    <a:pt x="109" y="68"/>
                    <a:pt x="108" y="69"/>
                    <a:pt x="107" y="69"/>
                  </a:cubicBezTo>
                  <a:cubicBezTo>
                    <a:pt x="91" y="69"/>
                    <a:pt x="91" y="69"/>
                    <a:pt x="91" y="69"/>
                  </a:cubicBezTo>
                  <a:cubicBezTo>
                    <a:pt x="91" y="113"/>
                    <a:pt x="91" y="113"/>
                    <a:pt x="91" y="113"/>
                  </a:cubicBezTo>
                  <a:cubicBezTo>
                    <a:pt x="91" y="115"/>
                    <a:pt x="90" y="116"/>
                    <a:pt x="89" y="116"/>
                  </a:cubicBezTo>
                  <a:cubicBezTo>
                    <a:pt x="55" y="116"/>
                    <a:pt x="55" y="116"/>
                    <a:pt x="55" y="116"/>
                  </a:cubicBezTo>
                  <a:lnTo>
                    <a:pt x="55" y="111"/>
                  </a:lnTo>
                  <a:close/>
                  <a:moveTo>
                    <a:pt x="23" y="67"/>
                  </a:moveTo>
                  <a:cubicBezTo>
                    <a:pt x="23" y="111"/>
                    <a:pt x="23" y="111"/>
                    <a:pt x="23" y="111"/>
                  </a:cubicBezTo>
                  <a:cubicBezTo>
                    <a:pt x="55" y="111"/>
                    <a:pt x="55" y="111"/>
                    <a:pt x="55" y="111"/>
                  </a:cubicBezTo>
                  <a:cubicBezTo>
                    <a:pt x="55" y="116"/>
                    <a:pt x="55" y="116"/>
                    <a:pt x="55" y="116"/>
                  </a:cubicBezTo>
                  <a:cubicBezTo>
                    <a:pt x="21" y="116"/>
                    <a:pt x="21" y="116"/>
                    <a:pt x="21" y="116"/>
                  </a:cubicBezTo>
                  <a:cubicBezTo>
                    <a:pt x="20" y="116"/>
                    <a:pt x="19" y="115"/>
                    <a:pt x="19" y="113"/>
                  </a:cubicBezTo>
                  <a:cubicBezTo>
                    <a:pt x="19" y="69"/>
                    <a:pt x="19" y="69"/>
                    <a:pt x="19" y="69"/>
                  </a:cubicBezTo>
                  <a:cubicBezTo>
                    <a:pt x="3" y="69"/>
                    <a:pt x="3" y="69"/>
                    <a:pt x="3" y="69"/>
                  </a:cubicBezTo>
                  <a:cubicBezTo>
                    <a:pt x="3" y="69"/>
                    <a:pt x="3" y="69"/>
                    <a:pt x="3" y="69"/>
                  </a:cubicBezTo>
                  <a:cubicBezTo>
                    <a:pt x="2" y="69"/>
                    <a:pt x="2" y="69"/>
                    <a:pt x="1" y="69"/>
                  </a:cubicBezTo>
                  <a:cubicBezTo>
                    <a:pt x="0" y="68"/>
                    <a:pt x="0" y="66"/>
                    <a:pt x="1" y="65"/>
                  </a:cubicBezTo>
                  <a:cubicBezTo>
                    <a:pt x="53" y="1"/>
                    <a:pt x="53" y="1"/>
                    <a:pt x="53" y="1"/>
                  </a:cubicBezTo>
                  <a:cubicBezTo>
                    <a:pt x="53" y="0"/>
                    <a:pt x="53" y="0"/>
                    <a:pt x="53" y="0"/>
                  </a:cubicBezTo>
                  <a:cubicBezTo>
                    <a:pt x="54" y="0"/>
                    <a:pt x="54" y="0"/>
                    <a:pt x="55" y="0"/>
                  </a:cubicBezTo>
                  <a:cubicBezTo>
                    <a:pt x="55" y="6"/>
                    <a:pt x="55" y="6"/>
                    <a:pt x="55" y="6"/>
                  </a:cubicBezTo>
                  <a:cubicBezTo>
                    <a:pt x="8" y="64"/>
                    <a:pt x="8" y="64"/>
                    <a:pt x="8" y="64"/>
                  </a:cubicBezTo>
                  <a:cubicBezTo>
                    <a:pt x="21" y="64"/>
                    <a:pt x="21" y="64"/>
                    <a:pt x="21" y="64"/>
                  </a:cubicBezTo>
                  <a:cubicBezTo>
                    <a:pt x="22" y="64"/>
                    <a:pt x="23" y="65"/>
                    <a:pt x="23" y="67"/>
                  </a:cubicBez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92" name="Freeform 162"/>
            <p:cNvSpPr>
              <a:spLocks noEditPoints="1"/>
            </p:cNvSpPr>
            <p:nvPr/>
          </p:nvSpPr>
          <p:spPr bwMode="auto">
            <a:xfrm>
              <a:off x="5457517" y="3623568"/>
              <a:ext cx="159544" cy="447674"/>
            </a:xfrm>
            <a:custGeom>
              <a:avLst/>
              <a:gdLst>
                <a:gd name="T0" fmla="*/ 2147483647 w 94"/>
                <a:gd name="T1" fmla="*/ 2147483647 h 264"/>
                <a:gd name="T2" fmla="*/ 2147483647 w 94"/>
                <a:gd name="T3" fmla="*/ 2147483647 h 264"/>
                <a:gd name="T4" fmla="*/ 2147483647 w 94"/>
                <a:gd name="T5" fmla="*/ 2147483647 h 264"/>
                <a:gd name="T6" fmla="*/ 2147483647 w 94"/>
                <a:gd name="T7" fmla="*/ 2147483647 h 264"/>
                <a:gd name="T8" fmla="*/ 2147483647 w 94"/>
                <a:gd name="T9" fmla="*/ 2147483647 h 264"/>
                <a:gd name="T10" fmla="*/ 2147483647 w 94"/>
                <a:gd name="T11" fmla="*/ 2147483647 h 264"/>
                <a:gd name="T12" fmla="*/ 2147483647 w 94"/>
                <a:gd name="T13" fmla="*/ 2147483647 h 264"/>
                <a:gd name="T14" fmla="*/ 2147483647 w 94"/>
                <a:gd name="T15" fmla="*/ 2147483647 h 264"/>
                <a:gd name="T16" fmla="*/ 2147483647 w 94"/>
                <a:gd name="T17" fmla="*/ 2147483647 h 264"/>
                <a:gd name="T18" fmla="*/ 2147483647 w 94"/>
                <a:gd name="T19" fmla="*/ 2147483647 h 264"/>
                <a:gd name="T20" fmla="*/ 2147483647 w 94"/>
                <a:gd name="T21" fmla="*/ 0 h 264"/>
                <a:gd name="T22" fmla="*/ 2147483647 w 94"/>
                <a:gd name="T23" fmla="*/ 0 h 264"/>
                <a:gd name="T24" fmla="*/ 2147483647 w 94"/>
                <a:gd name="T25" fmla="*/ 2147483647 h 264"/>
                <a:gd name="T26" fmla="*/ 2147483647 w 94"/>
                <a:gd name="T27" fmla="*/ 2147483647 h 264"/>
                <a:gd name="T28" fmla="*/ 2147483647 w 94"/>
                <a:gd name="T29" fmla="*/ 0 h 264"/>
                <a:gd name="T30" fmla="*/ 2147483647 w 94"/>
                <a:gd name="T31" fmla="*/ 2147483647 h 264"/>
                <a:gd name="T32" fmla="*/ 2147483647 w 94"/>
                <a:gd name="T33" fmla="*/ 2147483647 h 264"/>
                <a:gd name="T34" fmla="*/ 2147483647 w 94"/>
                <a:gd name="T35" fmla="*/ 2147483647 h 264"/>
                <a:gd name="T36" fmla="*/ 2147483647 w 94"/>
                <a:gd name="T37" fmla="*/ 2147483647 h 264"/>
                <a:gd name="T38" fmla="*/ 2147483647 w 94"/>
                <a:gd name="T39" fmla="*/ 2147483647 h 264"/>
                <a:gd name="T40" fmla="*/ 2147483647 w 94"/>
                <a:gd name="T41" fmla="*/ 2147483647 h 264"/>
                <a:gd name="T42" fmla="*/ 2147483647 w 94"/>
                <a:gd name="T43" fmla="*/ 2147483647 h 264"/>
                <a:gd name="T44" fmla="*/ 2147483647 w 94"/>
                <a:gd name="T45" fmla="*/ 2147483647 h 264"/>
                <a:gd name="T46" fmla="*/ 2147483647 w 94"/>
                <a:gd name="T47" fmla="*/ 2147483647 h 264"/>
                <a:gd name="T48" fmla="*/ 2147483647 w 94"/>
                <a:gd name="T49" fmla="*/ 2147483647 h 264"/>
                <a:gd name="T50" fmla="*/ 2147483647 w 94"/>
                <a:gd name="T51" fmla="*/ 2147483647 h 264"/>
                <a:gd name="T52" fmla="*/ 2147483647 w 94"/>
                <a:gd name="T53" fmla="*/ 2147483647 h 264"/>
                <a:gd name="T54" fmla="*/ 2147483647 w 94"/>
                <a:gd name="T55" fmla="*/ 2147483647 h 264"/>
                <a:gd name="T56" fmla="*/ 2147483647 w 94"/>
                <a:gd name="T57" fmla="*/ 2147483647 h 264"/>
                <a:gd name="T58" fmla="*/ 2147483647 w 94"/>
                <a:gd name="T59" fmla="*/ 2147483647 h 264"/>
                <a:gd name="T60" fmla="*/ 2147483647 w 94"/>
                <a:gd name="T61" fmla="*/ 2147483647 h 264"/>
                <a:gd name="T62" fmla="*/ 2147483647 w 94"/>
                <a:gd name="T63" fmla="*/ 2147483647 h 264"/>
                <a:gd name="T64" fmla="*/ 2147483647 w 94"/>
                <a:gd name="T65" fmla="*/ 0 h 264"/>
                <a:gd name="T66" fmla="*/ 2147483647 w 94"/>
                <a:gd name="T67" fmla="*/ 0 h 264"/>
                <a:gd name="T68" fmla="*/ 2147483647 w 94"/>
                <a:gd name="T69" fmla="*/ 2147483647 h 264"/>
                <a:gd name="T70" fmla="*/ 2147483647 w 94"/>
                <a:gd name="T71" fmla="*/ 2147483647 h 264"/>
                <a:gd name="T72" fmla="*/ 2147483647 w 94"/>
                <a:gd name="T73" fmla="*/ 0 h 264"/>
                <a:gd name="T74" fmla="*/ 2147483647 w 94"/>
                <a:gd name="T75" fmla="*/ 2147483647 h 264"/>
                <a:gd name="T76" fmla="*/ 2147483647 w 94"/>
                <a:gd name="T77" fmla="*/ 2147483647 h 264"/>
                <a:gd name="T78" fmla="*/ 2147483647 w 94"/>
                <a:gd name="T79" fmla="*/ 2147483647 h 264"/>
                <a:gd name="T80" fmla="*/ 2147483647 w 94"/>
                <a:gd name="T81" fmla="*/ 2147483647 h 264"/>
                <a:gd name="T82" fmla="*/ 2147483647 w 94"/>
                <a:gd name="T83" fmla="*/ 2147483647 h 264"/>
                <a:gd name="T84" fmla="*/ 2147483647 w 94"/>
                <a:gd name="T85" fmla="*/ 2147483647 h 26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94" h="264">
                  <a:moveTo>
                    <a:pt x="47" y="260"/>
                  </a:moveTo>
                  <a:cubicBezTo>
                    <a:pt x="57" y="260"/>
                    <a:pt x="57" y="260"/>
                    <a:pt x="57" y="260"/>
                  </a:cubicBezTo>
                  <a:cubicBezTo>
                    <a:pt x="57" y="121"/>
                    <a:pt x="57" y="121"/>
                    <a:pt x="57" y="121"/>
                  </a:cubicBezTo>
                  <a:cubicBezTo>
                    <a:pt x="57" y="120"/>
                    <a:pt x="57" y="119"/>
                    <a:pt x="58" y="119"/>
                  </a:cubicBezTo>
                  <a:cubicBezTo>
                    <a:pt x="62" y="116"/>
                    <a:pt x="67" y="113"/>
                    <a:pt x="70" y="109"/>
                  </a:cubicBezTo>
                  <a:cubicBezTo>
                    <a:pt x="75" y="103"/>
                    <a:pt x="79" y="96"/>
                    <a:pt x="82" y="91"/>
                  </a:cubicBezTo>
                  <a:cubicBezTo>
                    <a:pt x="82" y="91"/>
                    <a:pt x="82" y="91"/>
                    <a:pt x="82" y="91"/>
                  </a:cubicBezTo>
                  <a:cubicBezTo>
                    <a:pt x="85" y="87"/>
                    <a:pt x="87" y="83"/>
                    <a:pt x="88" y="79"/>
                  </a:cubicBezTo>
                  <a:cubicBezTo>
                    <a:pt x="89" y="75"/>
                    <a:pt x="89" y="71"/>
                    <a:pt x="88" y="66"/>
                  </a:cubicBezTo>
                  <a:cubicBezTo>
                    <a:pt x="87" y="56"/>
                    <a:pt x="84" y="47"/>
                    <a:pt x="81" y="38"/>
                  </a:cubicBezTo>
                  <a:cubicBezTo>
                    <a:pt x="80" y="37"/>
                    <a:pt x="80" y="36"/>
                    <a:pt x="79" y="34"/>
                  </a:cubicBezTo>
                  <a:cubicBezTo>
                    <a:pt x="79" y="32"/>
                    <a:pt x="78" y="32"/>
                    <a:pt x="78" y="31"/>
                  </a:cubicBezTo>
                  <a:cubicBezTo>
                    <a:pt x="76" y="23"/>
                    <a:pt x="71" y="10"/>
                    <a:pt x="64" y="6"/>
                  </a:cubicBezTo>
                  <a:cubicBezTo>
                    <a:pt x="71" y="63"/>
                    <a:pt x="71" y="63"/>
                    <a:pt x="71" y="63"/>
                  </a:cubicBezTo>
                  <a:cubicBezTo>
                    <a:pt x="71" y="64"/>
                    <a:pt x="70" y="66"/>
                    <a:pt x="68" y="66"/>
                  </a:cubicBezTo>
                  <a:cubicBezTo>
                    <a:pt x="68" y="66"/>
                    <a:pt x="68" y="66"/>
                    <a:pt x="68" y="66"/>
                  </a:cubicBezTo>
                  <a:cubicBezTo>
                    <a:pt x="68" y="66"/>
                    <a:pt x="68" y="66"/>
                    <a:pt x="68" y="66"/>
                  </a:cubicBezTo>
                  <a:cubicBezTo>
                    <a:pt x="60" y="66"/>
                    <a:pt x="60" y="66"/>
                    <a:pt x="60" y="66"/>
                  </a:cubicBezTo>
                  <a:cubicBezTo>
                    <a:pt x="59" y="66"/>
                    <a:pt x="58" y="65"/>
                    <a:pt x="58" y="63"/>
                  </a:cubicBezTo>
                  <a:cubicBezTo>
                    <a:pt x="51" y="5"/>
                    <a:pt x="51" y="5"/>
                    <a:pt x="51" y="5"/>
                  </a:cubicBezTo>
                  <a:cubicBezTo>
                    <a:pt x="47" y="5"/>
                    <a:pt x="47" y="5"/>
                    <a:pt x="47" y="5"/>
                  </a:cubicBezTo>
                  <a:cubicBezTo>
                    <a:pt x="47" y="0"/>
                    <a:pt x="47" y="0"/>
                    <a:pt x="47" y="0"/>
                  </a:cubicBezTo>
                  <a:cubicBezTo>
                    <a:pt x="53" y="0"/>
                    <a:pt x="53" y="0"/>
                    <a:pt x="53" y="0"/>
                  </a:cubicBezTo>
                  <a:cubicBezTo>
                    <a:pt x="53" y="0"/>
                    <a:pt x="53" y="0"/>
                    <a:pt x="53" y="0"/>
                  </a:cubicBezTo>
                  <a:cubicBezTo>
                    <a:pt x="55" y="0"/>
                    <a:pt x="56" y="1"/>
                    <a:pt x="56" y="2"/>
                  </a:cubicBezTo>
                  <a:cubicBezTo>
                    <a:pt x="62" y="61"/>
                    <a:pt x="62" y="61"/>
                    <a:pt x="62" y="61"/>
                  </a:cubicBezTo>
                  <a:cubicBezTo>
                    <a:pt x="65" y="61"/>
                    <a:pt x="65" y="61"/>
                    <a:pt x="65" y="61"/>
                  </a:cubicBezTo>
                  <a:cubicBezTo>
                    <a:pt x="59" y="3"/>
                    <a:pt x="59" y="3"/>
                    <a:pt x="59" y="3"/>
                  </a:cubicBezTo>
                  <a:cubicBezTo>
                    <a:pt x="59" y="3"/>
                    <a:pt x="59" y="3"/>
                    <a:pt x="59" y="3"/>
                  </a:cubicBezTo>
                  <a:cubicBezTo>
                    <a:pt x="59" y="1"/>
                    <a:pt x="61" y="0"/>
                    <a:pt x="62" y="0"/>
                  </a:cubicBezTo>
                  <a:cubicBezTo>
                    <a:pt x="73" y="2"/>
                    <a:pt x="79" y="20"/>
                    <a:pt x="83" y="29"/>
                  </a:cubicBezTo>
                  <a:cubicBezTo>
                    <a:pt x="84" y="32"/>
                    <a:pt x="84" y="32"/>
                    <a:pt x="84" y="32"/>
                  </a:cubicBezTo>
                  <a:cubicBezTo>
                    <a:pt x="85" y="36"/>
                    <a:pt x="85" y="36"/>
                    <a:pt x="85" y="36"/>
                  </a:cubicBezTo>
                  <a:cubicBezTo>
                    <a:pt x="89" y="45"/>
                    <a:pt x="92" y="55"/>
                    <a:pt x="93" y="65"/>
                  </a:cubicBezTo>
                  <a:cubicBezTo>
                    <a:pt x="94" y="71"/>
                    <a:pt x="94" y="75"/>
                    <a:pt x="92" y="80"/>
                  </a:cubicBezTo>
                  <a:cubicBezTo>
                    <a:pt x="91" y="85"/>
                    <a:pt x="89" y="89"/>
                    <a:pt x="87" y="94"/>
                  </a:cubicBezTo>
                  <a:cubicBezTo>
                    <a:pt x="87" y="94"/>
                    <a:pt x="87" y="94"/>
                    <a:pt x="87" y="94"/>
                  </a:cubicBezTo>
                  <a:cubicBezTo>
                    <a:pt x="84" y="99"/>
                    <a:pt x="79" y="106"/>
                    <a:pt x="74" y="112"/>
                  </a:cubicBezTo>
                  <a:cubicBezTo>
                    <a:pt x="70" y="116"/>
                    <a:pt x="66" y="120"/>
                    <a:pt x="62" y="122"/>
                  </a:cubicBezTo>
                  <a:cubicBezTo>
                    <a:pt x="62" y="262"/>
                    <a:pt x="62" y="262"/>
                    <a:pt x="62" y="262"/>
                  </a:cubicBezTo>
                  <a:cubicBezTo>
                    <a:pt x="62" y="263"/>
                    <a:pt x="60" y="264"/>
                    <a:pt x="59" y="264"/>
                  </a:cubicBezTo>
                  <a:cubicBezTo>
                    <a:pt x="47" y="264"/>
                    <a:pt x="47" y="264"/>
                    <a:pt x="47" y="264"/>
                  </a:cubicBezTo>
                  <a:lnTo>
                    <a:pt x="47" y="260"/>
                  </a:lnTo>
                  <a:close/>
                  <a:moveTo>
                    <a:pt x="15" y="34"/>
                  </a:moveTo>
                  <a:cubicBezTo>
                    <a:pt x="14" y="36"/>
                    <a:pt x="14" y="37"/>
                    <a:pt x="13" y="38"/>
                  </a:cubicBezTo>
                  <a:cubicBezTo>
                    <a:pt x="10" y="47"/>
                    <a:pt x="7" y="56"/>
                    <a:pt x="6" y="66"/>
                  </a:cubicBezTo>
                  <a:cubicBezTo>
                    <a:pt x="5" y="71"/>
                    <a:pt x="5" y="75"/>
                    <a:pt x="6" y="79"/>
                  </a:cubicBezTo>
                  <a:cubicBezTo>
                    <a:pt x="7" y="83"/>
                    <a:pt x="9" y="87"/>
                    <a:pt x="12" y="91"/>
                  </a:cubicBezTo>
                  <a:cubicBezTo>
                    <a:pt x="15" y="96"/>
                    <a:pt x="19" y="103"/>
                    <a:pt x="24" y="108"/>
                  </a:cubicBezTo>
                  <a:cubicBezTo>
                    <a:pt x="27" y="113"/>
                    <a:pt x="31" y="116"/>
                    <a:pt x="36" y="119"/>
                  </a:cubicBezTo>
                  <a:cubicBezTo>
                    <a:pt x="37" y="119"/>
                    <a:pt x="37" y="120"/>
                    <a:pt x="37" y="121"/>
                  </a:cubicBezTo>
                  <a:cubicBezTo>
                    <a:pt x="37" y="121"/>
                    <a:pt x="37" y="121"/>
                    <a:pt x="37" y="121"/>
                  </a:cubicBezTo>
                  <a:cubicBezTo>
                    <a:pt x="37" y="260"/>
                    <a:pt x="37" y="260"/>
                    <a:pt x="37" y="260"/>
                  </a:cubicBezTo>
                  <a:cubicBezTo>
                    <a:pt x="47" y="260"/>
                    <a:pt x="47" y="260"/>
                    <a:pt x="47" y="260"/>
                  </a:cubicBezTo>
                  <a:cubicBezTo>
                    <a:pt x="47" y="264"/>
                    <a:pt x="47" y="264"/>
                    <a:pt x="47" y="264"/>
                  </a:cubicBezTo>
                  <a:cubicBezTo>
                    <a:pt x="35" y="264"/>
                    <a:pt x="35" y="264"/>
                    <a:pt x="35" y="264"/>
                  </a:cubicBezTo>
                  <a:cubicBezTo>
                    <a:pt x="33" y="264"/>
                    <a:pt x="32" y="263"/>
                    <a:pt x="32" y="262"/>
                  </a:cubicBezTo>
                  <a:cubicBezTo>
                    <a:pt x="32" y="122"/>
                    <a:pt x="32" y="122"/>
                    <a:pt x="32" y="122"/>
                  </a:cubicBezTo>
                  <a:cubicBezTo>
                    <a:pt x="28" y="119"/>
                    <a:pt x="24" y="116"/>
                    <a:pt x="20" y="112"/>
                  </a:cubicBezTo>
                  <a:cubicBezTo>
                    <a:pt x="15" y="106"/>
                    <a:pt x="10" y="99"/>
                    <a:pt x="7" y="94"/>
                  </a:cubicBezTo>
                  <a:cubicBezTo>
                    <a:pt x="5" y="89"/>
                    <a:pt x="3" y="85"/>
                    <a:pt x="2" y="80"/>
                  </a:cubicBezTo>
                  <a:cubicBezTo>
                    <a:pt x="0" y="75"/>
                    <a:pt x="0" y="71"/>
                    <a:pt x="1" y="65"/>
                  </a:cubicBezTo>
                  <a:cubicBezTo>
                    <a:pt x="2" y="55"/>
                    <a:pt x="5" y="45"/>
                    <a:pt x="9" y="36"/>
                  </a:cubicBezTo>
                  <a:cubicBezTo>
                    <a:pt x="10" y="32"/>
                    <a:pt x="10" y="32"/>
                    <a:pt x="10" y="32"/>
                  </a:cubicBezTo>
                  <a:cubicBezTo>
                    <a:pt x="11" y="29"/>
                    <a:pt x="11" y="29"/>
                    <a:pt x="11" y="29"/>
                  </a:cubicBezTo>
                  <a:cubicBezTo>
                    <a:pt x="15" y="20"/>
                    <a:pt x="21" y="2"/>
                    <a:pt x="32" y="0"/>
                  </a:cubicBezTo>
                  <a:cubicBezTo>
                    <a:pt x="32" y="0"/>
                    <a:pt x="32" y="0"/>
                    <a:pt x="32" y="0"/>
                  </a:cubicBezTo>
                  <a:cubicBezTo>
                    <a:pt x="32" y="0"/>
                    <a:pt x="32" y="0"/>
                    <a:pt x="33" y="0"/>
                  </a:cubicBezTo>
                  <a:cubicBezTo>
                    <a:pt x="34" y="1"/>
                    <a:pt x="35" y="2"/>
                    <a:pt x="35" y="3"/>
                  </a:cubicBezTo>
                  <a:cubicBezTo>
                    <a:pt x="29" y="61"/>
                    <a:pt x="29" y="61"/>
                    <a:pt x="29" y="61"/>
                  </a:cubicBezTo>
                  <a:cubicBezTo>
                    <a:pt x="32" y="61"/>
                    <a:pt x="32" y="61"/>
                    <a:pt x="32" y="61"/>
                  </a:cubicBezTo>
                  <a:cubicBezTo>
                    <a:pt x="38" y="2"/>
                    <a:pt x="38" y="2"/>
                    <a:pt x="38" y="2"/>
                  </a:cubicBezTo>
                  <a:cubicBezTo>
                    <a:pt x="38" y="1"/>
                    <a:pt x="39" y="0"/>
                    <a:pt x="41" y="0"/>
                  </a:cubicBezTo>
                  <a:cubicBezTo>
                    <a:pt x="47" y="0"/>
                    <a:pt x="47" y="0"/>
                    <a:pt x="47" y="0"/>
                  </a:cubicBezTo>
                  <a:cubicBezTo>
                    <a:pt x="47" y="0"/>
                    <a:pt x="47" y="0"/>
                    <a:pt x="47" y="0"/>
                  </a:cubicBezTo>
                  <a:cubicBezTo>
                    <a:pt x="47" y="5"/>
                    <a:pt x="47" y="5"/>
                    <a:pt x="47" y="5"/>
                  </a:cubicBezTo>
                  <a:cubicBezTo>
                    <a:pt x="47" y="5"/>
                    <a:pt x="47" y="5"/>
                    <a:pt x="47" y="5"/>
                  </a:cubicBezTo>
                  <a:cubicBezTo>
                    <a:pt x="43" y="5"/>
                    <a:pt x="43" y="5"/>
                    <a:pt x="43" y="5"/>
                  </a:cubicBezTo>
                  <a:cubicBezTo>
                    <a:pt x="36" y="64"/>
                    <a:pt x="36" y="64"/>
                    <a:pt x="36" y="64"/>
                  </a:cubicBezTo>
                  <a:cubicBezTo>
                    <a:pt x="36" y="65"/>
                    <a:pt x="35" y="66"/>
                    <a:pt x="34" y="66"/>
                  </a:cubicBezTo>
                  <a:cubicBezTo>
                    <a:pt x="34" y="66"/>
                    <a:pt x="34" y="66"/>
                    <a:pt x="34" y="66"/>
                  </a:cubicBezTo>
                  <a:cubicBezTo>
                    <a:pt x="26" y="66"/>
                    <a:pt x="26" y="66"/>
                    <a:pt x="26" y="66"/>
                  </a:cubicBezTo>
                  <a:cubicBezTo>
                    <a:pt x="25" y="66"/>
                    <a:pt x="23" y="65"/>
                    <a:pt x="23" y="63"/>
                  </a:cubicBezTo>
                  <a:cubicBezTo>
                    <a:pt x="23" y="63"/>
                    <a:pt x="23" y="63"/>
                    <a:pt x="24" y="63"/>
                  </a:cubicBezTo>
                  <a:cubicBezTo>
                    <a:pt x="30" y="6"/>
                    <a:pt x="30" y="6"/>
                    <a:pt x="30" y="6"/>
                  </a:cubicBezTo>
                  <a:cubicBezTo>
                    <a:pt x="23" y="10"/>
                    <a:pt x="18" y="23"/>
                    <a:pt x="16" y="31"/>
                  </a:cubicBezTo>
                  <a:cubicBezTo>
                    <a:pt x="16" y="32"/>
                    <a:pt x="15" y="32"/>
                    <a:pt x="15" y="34"/>
                  </a:cubicBez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93" name="Freeform 193"/>
            <p:cNvSpPr>
              <a:spLocks noEditPoints="1"/>
            </p:cNvSpPr>
            <p:nvPr/>
          </p:nvSpPr>
          <p:spPr bwMode="auto">
            <a:xfrm>
              <a:off x="5459899" y="4729655"/>
              <a:ext cx="253604" cy="261937"/>
            </a:xfrm>
            <a:custGeom>
              <a:avLst/>
              <a:gdLst>
                <a:gd name="T0" fmla="*/ 2147483647 w 150"/>
                <a:gd name="T1" fmla="*/ 2147483647 h 154"/>
                <a:gd name="T2" fmla="*/ 2147483647 w 150"/>
                <a:gd name="T3" fmla="*/ 2147483647 h 154"/>
                <a:gd name="T4" fmla="*/ 2147483647 w 150"/>
                <a:gd name="T5" fmla="*/ 2147483647 h 154"/>
                <a:gd name="T6" fmla="*/ 2147483647 w 150"/>
                <a:gd name="T7" fmla="*/ 2147483647 h 154"/>
                <a:gd name="T8" fmla="*/ 2147483647 w 150"/>
                <a:gd name="T9" fmla="*/ 2147483647 h 154"/>
                <a:gd name="T10" fmla="*/ 2147483647 w 150"/>
                <a:gd name="T11" fmla="*/ 2147483647 h 154"/>
                <a:gd name="T12" fmla="*/ 2147483647 w 150"/>
                <a:gd name="T13" fmla="*/ 2147483647 h 154"/>
                <a:gd name="T14" fmla="*/ 2147483647 w 150"/>
                <a:gd name="T15" fmla="*/ 2147483647 h 154"/>
                <a:gd name="T16" fmla="*/ 2147483647 w 150"/>
                <a:gd name="T17" fmla="*/ 2147483647 h 154"/>
                <a:gd name="T18" fmla="*/ 2147483647 w 150"/>
                <a:gd name="T19" fmla="*/ 2147483647 h 154"/>
                <a:gd name="T20" fmla="*/ 2147483647 w 150"/>
                <a:gd name="T21" fmla="*/ 2147483647 h 154"/>
                <a:gd name="T22" fmla="*/ 2147483647 w 150"/>
                <a:gd name="T23" fmla="*/ 2147483647 h 154"/>
                <a:gd name="T24" fmla="*/ 2147483647 w 150"/>
                <a:gd name="T25" fmla="*/ 2147483647 h 154"/>
                <a:gd name="T26" fmla="*/ 2147483647 w 150"/>
                <a:gd name="T27" fmla="*/ 2147483647 h 154"/>
                <a:gd name="T28" fmla="*/ 2147483647 w 150"/>
                <a:gd name="T29" fmla="*/ 2147483647 h 154"/>
                <a:gd name="T30" fmla="*/ 2147483647 w 150"/>
                <a:gd name="T31" fmla="*/ 2147483647 h 154"/>
                <a:gd name="T32" fmla="*/ 2147483647 w 150"/>
                <a:gd name="T33" fmla="*/ 2147483647 h 154"/>
                <a:gd name="T34" fmla="*/ 2147483647 w 150"/>
                <a:gd name="T35" fmla="*/ 2147483647 h 154"/>
                <a:gd name="T36" fmla="*/ 2147483647 w 150"/>
                <a:gd name="T37" fmla="*/ 2147483647 h 154"/>
                <a:gd name="T38" fmla="*/ 2147483647 w 150"/>
                <a:gd name="T39" fmla="*/ 2147483647 h 154"/>
                <a:gd name="T40" fmla="*/ 2147483647 w 150"/>
                <a:gd name="T41" fmla="*/ 2147483647 h 154"/>
                <a:gd name="T42" fmla="*/ 2147483647 w 150"/>
                <a:gd name="T43" fmla="*/ 2147483647 h 154"/>
                <a:gd name="T44" fmla="*/ 2147483647 w 150"/>
                <a:gd name="T45" fmla="*/ 2147483647 h 154"/>
                <a:gd name="T46" fmla="*/ 2147483647 w 150"/>
                <a:gd name="T47" fmla="*/ 2147483647 h 154"/>
                <a:gd name="T48" fmla="*/ 2147483647 w 150"/>
                <a:gd name="T49" fmla="*/ 2147483647 h 154"/>
                <a:gd name="T50" fmla="*/ 2147483647 w 150"/>
                <a:gd name="T51" fmla="*/ 2147483647 h 154"/>
                <a:gd name="T52" fmla="*/ 2147483647 w 150"/>
                <a:gd name="T53" fmla="*/ 2147483647 h 154"/>
                <a:gd name="T54" fmla="*/ 2147483647 w 150"/>
                <a:gd name="T55" fmla="*/ 2147483647 h 154"/>
                <a:gd name="T56" fmla="*/ 2147483647 w 150"/>
                <a:gd name="T57" fmla="*/ 2147483647 h 154"/>
                <a:gd name="T58" fmla="*/ 2147483647 w 150"/>
                <a:gd name="T59" fmla="*/ 2147483647 h 154"/>
                <a:gd name="T60" fmla="*/ 2147483647 w 150"/>
                <a:gd name="T61" fmla="*/ 2147483647 h 154"/>
                <a:gd name="T62" fmla="*/ 2147483647 w 150"/>
                <a:gd name="T63" fmla="*/ 2147483647 h 154"/>
                <a:gd name="T64" fmla="*/ 2147483647 w 150"/>
                <a:gd name="T65" fmla="*/ 2147483647 h 154"/>
                <a:gd name="T66" fmla="*/ 2147483647 w 150"/>
                <a:gd name="T67" fmla="*/ 2147483647 h 154"/>
                <a:gd name="T68" fmla="*/ 2147483647 w 150"/>
                <a:gd name="T69" fmla="*/ 2147483647 h 154"/>
                <a:gd name="T70" fmla="*/ 2147483647 w 150"/>
                <a:gd name="T71" fmla="*/ 2147483647 h 154"/>
                <a:gd name="T72" fmla="*/ 2147483647 w 150"/>
                <a:gd name="T73" fmla="*/ 2147483647 h 154"/>
                <a:gd name="T74" fmla="*/ 2147483647 w 150"/>
                <a:gd name="T75" fmla="*/ 2147483647 h 154"/>
                <a:gd name="T76" fmla="*/ 2147483647 w 150"/>
                <a:gd name="T77" fmla="*/ 2147483647 h 154"/>
                <a:gd name="T78" fmla="*/ 2147483647 w 150"/>
                <a:gd name="T79" fmla="*/ 2147483647 h 154"/>
                <a:gd name="T80" fmla="*/ 2147483647 w 150"/>
                <a:gd name="T81" fmla="*/ 2147483647 h 154"/>
                <a:gd name="T82" fmla="*/ 0 w 150"/>
                <a:gd name="T83" fmla="*/ 2147483647 h 154"/>
                <a:gd name="T84" fmla="*/ 2147483647 w 150"/>
                <a:gd name="T85" fmla="*/ 2147483647 h 154"/>
                <a:gd name="T86" fmla="*/ 2147483647 w 150"/>
                <a:gd name="T87" fmla="*/ 2147483647 h 154"/>
                <a:gd name="T88" fmla="*/ 2147483647 w 150"/>
                <a:gd name="T89" fmla="*/ 2147483647 h 154"/>
                <a:gd name="T90" fmla="*/ 2147483647 w 150"/>
                <a:gd name="T91" fmla="*/ 2147483647 h 154"/>
                <a:gd name="T92" fmla="*/ 2147483647 w 150"/>
                <a:gd name="T93" fmla="*/ 2147483647 h 154"/>
                <a:gd name="T94" fmla="*/ 2147483647 w 150"/>
                <a:gd name="T95" fmla="*/ 2147483647 h 154"/>
                <a:gd name="T96" fmla="*/ 2147483647 w 150"/>
                <a:gd name="T97" fmla="*/ 2147483647 h 154"/>
                <a:gd name="T98" fmla="*/ 2147483647 w 150"/>
                <a:gd name="T99" fmla="*/ 2147483647 h 154"/>
                <a:gd name="T100" fmla="*/ 2147483647 w 150"/>
                <a:gd name="T101" fmla="*/ 2147483647 h 154"/>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50" h="154">
                  <a:moveTo>
                    <a:pt x="144" y="109"/>
                  </a:moveTo>
                  <a:cubicBezTo>
                    <a:pt x="115" y="79"/>
                    <a:pt x="115" y="79"/>
                    <a:pt x="115" y="79"/>
                  </a:cubicBezTo>
                  <a:cubicBezTo>
                    <a:pt x="115" y="79"/>
                    <a:pt x="115" y="79"/>
                    <a:pt x="115" y="79"/>
                  </a:cubicBezTo>
                  <a:cubicBezTo>
                    <a:pt x="113" y="78"/>
                    <a:pt x="112" y="77"/>
                    <a:pt x="111" y="76"/>
                  </a:cubicBezTo>
                  <a:cubicBezTo>
                    <a:pt x="110" y="74"/>
                    <a:pt x="109" y="73"/>
                    <a:pt x="109" y="73"/>
                  </a:cubicBezTo>
                  <a:cubicBezTo>
                    <a:pt x="109" y="73"/>
                    <a:pt x="104" y="64"/>
                    <a:pt x="96" y="54"/>
                  </a:cubicBezTo>
                  <a:cubicBezTo>
                    <a:pt x="92" y="49"/>
                    <a:pt x="87" y="44"/>
                    <a:pt x="81" y="41"/>
                  </a:cubicBezTo>
                  <a:cubicBezTo>
                    <a:pt x="79" y="39"/>
                    <a:pt x="77" y="38"/>
                    <a:pt x="75" y="36"/>
                  </a:cubicBezTo>
                  <a:cubicBezTo>
                    <a:pt x="75" y="29"/>
                    <a:pt x="75" y="29"/>
                    <a:pt x="75" y="29"/>
                  </a:cubicBezTo>
                  <a:cubicBezTo>
                    <a:pt x="77" y="32"/>
                    <a:pt x="80" y="34"/>
                    <a:pt x="84" y="37"/>
                  </a:cubicBezTo>
                  <a:cubicBezTo>
                    <a:pt x="90" y="41"/>
                    <a:pt x="95" y="46"/>
                    <a:pt x="99" y="51"/>
                  </a:cubicBezTo>
                  <a:cubicBezTo>
                    <a:pt x="108" y="61"/>
                    <a:pt x="114" y="73"/>
                    <a:pt x="114" y="73"/>
                  </a:cubicBezTo>
                  <a:cubicBezTo>
                    <a:pt x="114" y="73"/>
                    <a:pt x="114" y="72"/>
                    <a:pt x="115" y="72"/>
                  </a:cubicBezTo>
                  <a:cubicBezTo>
                    <a:pt x="116" y="73"/>
                    <a:pt x="117" y="74"/>
                    <a:pt x="118" y="76"/>
                  </a:cubicBezTo>
                  <a:cubicBezTo>
                    <a:pt x="118" y="76"/>
                    <a:pt x="118" y="76"/>
                    <a:pt x="118" y="76"/>
                  </a:cubicBezTo>
                  <a:cubicBezTo>
                    <a:pt x="148" y="105"/>
                    <a:pt x="148" y="105"/>
                    <a:pt x="148" y="105"/>
                  </a:cubicBezTo>
                  <a:cubicBezTo>
                    <a:pt x="149" y="107"/>
                    <a:pt x="150" y="109"/>
                    <a:pt x="150" y="112"/>
                  </a:cubicBezTo>
                  <a:cubicBezTo>
                    <a:pt x="150" y="114"/>
                    <a:pt x="149" y="117"/>
                    <a:pt x="148" y="118"/>
                  </a:cubicBezTo>
                  <a:cubicBezTo>
                    <a:pt x="114" y="152"/>
                    <a:pt x="114" y="152"/>
                    <a:pt x="114" y="152"/>
                  </a:cubicBezTo>
                  <a:cubicBezTo>
                    <a:pt x="114" y="152"/>
                    <a:pt x="114" y="152"/>
                    <a:pt x="114" y="152"/>
                  </a:cubicBezTo>
                  <a:cubicBezTo>
                    <a:pt x="114" y="152"/>
                    <a:pt x="114" y="152"/>
                    <a:pt x="114" y="152"/>
                  </a:cubicBezTo>
                  <a:cubicBezTo>
                    <a:pt x="114" y="152"/>
                    <a:pt x="114" y="152"/>
                    <a:pt x="114" y="152"/>
                  </a:cubicBezTo>
                  <a:cubicBezTo>
                    <a:pt x="112" y="153"/>
                    <a:pt x="110" y="154"/>
                    <a:pt x="108" y="154"/>
                  </a:cubicBezTo>
                  <a:cubicBezTo>
                    <a:pt x="108" y="154"/>
                    <a:pt x="108" y="154"/>
                    <a:pt x="108" y="154"/>
                  </a:cubicBezTo>
                  <a:cubicBezTo>
                    <a:pt x="105" y="154"/>
                    <a:pt x="103" y="153"/>
                    <a:pt x="101" y="152"/>
                  </a:cubicBezTo>
                  <a:cubicBezTo>
                    <a:pt x="101" y="152"/>
                    <a:pt x="101" y="152"/>
                    <a:pt x="101" y="152"/>
                  </a:cubicBezTo>
                  <a:cubicBezTo>
                    <a:pt x="101" y="152"/>
                    <a:pt x="101" y="152"/>
                    <a:pt x="101" y="152"/>
                  </a:cubicBezTo>
                  <a:cubicBezTo>
                    <a:pt x="101" y="152"/>
                    <a:pt x="101" y="152"/>
                    <a:pt x="101" y="152"/>
                  </a:cubicBezTo>
                  <a:cubicBezTo>
                    <a:pt x="99" y="149"/>
                    <a:pt x="99" y="149"/>
                    <a:pt x="99" y="149"/>
                  </a:cubicBezTo>
                  <a:cubicBezTo>
                    <a:pt x="99" y="149"/>
                    <a:pt x="99" y="149"/>
                    <a:pt x="99" y="149"/>
                  </a:cubicBezTo>
                  <a:cubicBezTo>
                    <a:pt x="98" y="148"/>
                    <a:pt x="96" y="147"/>
                    <a:pt x="94" y="146"/>
                  </a:cubicBezTo>
                  <a:cubicBezTo>
                    <a:pt x="94" y="146"/>
                    <a:pt x="94" y="146"/>
                    <a:pt x="94" y="146"/>
                  </a:cubicBezTo>
                  <a:cubicBezTo>
                    <a:pt x="92" y="145"/>
                    <a:pt x="90" y="145"/>
                    <a:pt x="89" y="145"/>
                  </a:cubicBezTo>
                  <a:cubicBezTo>
                    <a:pt x="75" y="145"/>
                    <a:pt x="75" y="145"/>
                    <a:pt x="75" y="145"/>
                  </a:cubicBezTo>
                  <a:cubicBezTo>
                    <a:pt x="75" y="140"/>
                    <a:pt x="75" y="140"/>
                    <a:pt x="75" y="140"/>
                  </a:cubicBezTo>
                  <a:cubicBezTo>
                    <a:pt x="89" y="140"/>
                    <a:pt x="89" y="140"/>
                    <a:pt x="89" y="140"/>
                  </a:cubicBezTo>
                  <a:cubicBezTo>
                    <a:pt x="91" y="140"/>
                    <a:pt x="93" y="141"/>
                    <a:pt x="96" y="142"/>
                  </a:cubicBezTo>
                  <a:cubicBezTo>
                    <a:pt x="96" y="142"/>
                    <a:pt x="96" y="142"/>
                    <a:pt x="96" y="142"/>
                  </a:cubicBezTo>
                  <a:cubicBezTo>
                    <a:pt x="96" y="142"/>
                    <a:pt x="96" y="142"/>
                    <a:pt x="96" y="142"/>
                  </a:cubicBezTo>
                  <a:cubicBezTo>
                    <a:pt x="98" y="143"/>
                    <a:pt x="100" y="144"/>
                    <a:pt x="102" y="146"/>
                  </a:cubicBezTo>
                  <a:cubicBezTo>
                    <a:pt x="105" y="148"/>
                    <a:pt x="105" y="148"/>
                    <a:pt x="105" y="148"/>
                  </a:cubicBezTo>
                  <a:cubicBezTo>
                    <a:pt x="105" y="148"/>
                    <a:pt x="105" y="148"/>
                    <a:pt x="105" y="148"/>
                  </a:cubicBezTo>
                  <a:cubicBezTo>
                    <a:pt x="105" y="148"/>
                    <a:pt x="105" y="148"/>
                    <a:pt x="105" y="148"/>
                  </a:cubicBezTo>
                  <a:cubicBezTo>
                    <a:pt x="105" y="148"/>
                    <a:pt x="105" y="148"/>
                    <a:pt x="105" y="148"/>
                  </a:cubicBezTo>
                  <a:cubicBezTo>
                    <a:pt x="105" y="148"/>
                    <a:pt x="105" y="148"/>
                    <a:pt x="105" y="148"/>
                  </a:cubicBezTo>
                  <a:cubicBezTo>
                    <a:pt x="105" y="149"/>
                    <a:pt x="107" y="150"/>
                    <a:pt x="108" y="150"/>
                  </a:cubicBezTo>
                  <a:cubicBezTo>
                    <a:pt x="108" y="150"/>
                    <a:pt x="108" y="150"/>
                    <a:pt x="108" y="150"/>
                  </a:cubicBezTo>
                  <a:cubicBezTo>
                    <a:pt x="109" y="150"/>
                    <a:pt x="110" y="149"/>
                    <a:pt x="111" y="148"/>
                  </a:cubicBezTo>
                  <a:cubicBezTo>
                    <a:pt x="111" y="148"/>
                    <a:pt x="111" y="148"/>
                    <a:pt x="111" y="148"/>
                  </a:cubicBezTo>
                  <a:cubicBezTo>
                    <a:pt x="111" y="148"/>
                    <a:pt x="111" y="148"/>
                    <a:pt x="111" y="148"/>
                  </a:cubicBezTo>
                  <a:cubicBezTo>
                    <a:pt x="144" y="115"/>
                    <a:pt x="144" y="115"/>
                    <a:pt x="144" y="115"/>
                  </a:cubicBezTo>
                  <a:cubicBezTo>
                    <a:pt x="145" y="114"/>
                    <a:pt x="145" y="113"/>
                    <a:pt x="145" y="112"/>
                  </a:cubicBezTo>
                  <a:cubicBezTo>
                    <a:pt x="145" y="111"/>
                    <a:pt x="145" y="110"/>
                    <a:pt x="144" y="109"/>
                  </a:cubicBezTo>
                  <a:close/>
                  <a:moveTo>
                    <a:pt x="75" y="36"/>
                  </a:moveTo>
                  <a:cubicBezTo>
                    <a:pt x="66" y="28"/>
                    <a:pt x="66" y="21"/>
                    <a:pt x="67" y="14"/>
                  </a:cubicBezTo>
                  <a:cubicBezTo>
                    <a:pt x="67" y="13"/>
                    <a:pt x="67" y="11"/>
                    <a:pt x="67" y="10"/>
                  </a:cubicBezTo>
                  <a:cubicBezTo>
                    <a:pt x="67" y="8"/>
                    <a:pt x="67" y="7"/>
                    <a:pt x="66" y="7"/>
                  </a:cubicBezTo>
                  <a:cubicBezTo>
                    <a:pt x="66" y="6"/>
                    <a:pt x="65" y="6"/>
                    <a:pt x="64" y="5"/>
                  </a:cubicBezTo>
                  <a:cubicBezTo>
                    <a:pt x="63" y="5"/>
                    <a:pt x="62" y="5"/>
                    <a:pt x="61" y="6"/>
                  </a:cubicBezTo>
                  <a:cubicBezTo>
                    <a:pt x="59" y="6"/>
                    <a:pt x="57" y="8"/>
                    <a:pt x="55" y="10"/>
                  </a:cubicBezTo>
                  <a:cubicBezTo>
                    <a:pt x="54" y="11"/>
                    <a:pt x="53" y="13"/>
                    <a:pt x="53" y="15"/>
                  </a:cubicBezTo>
                  <a:cubicBezTo>
                    <a:pt x="52" y="18"/>
                    <a:pt x="51" y="20"/>
                    <a:pt x="51" y="21"/>
                  </a:cubicBezTo>
                  <a:cubicBezTo>
                    <a:pt x="50" y="30"/>
                    <a:pt x="54" y="36"/>
                    <a:pt x="57" y="40"/>
                  </a:cubicBezTo>
                  <a:cubicBezTo>
                    <a:pt x="58" y="41"/>
                    <a:pt x="59" y="42"/>
                    <a:pt x="59" y="42"/>
                  </a:cubicBezTo>
                  <a:cubicBezTo>
                    <a:pt x="59" y="42"/>
                    <a:pt x="59" y="42"/>
                    <a:pt x="59" y="42"/>
                  </a:cubicBezTo>
                  <a:cubicBezTo>
                    <a:pt x="61" y="44"/>
                    <a:pt x="61" y="47"/>
                    <a:pt x="62" y="50"/>
                  </a:cubicBezTo>
                  <a:cubicBezTo>
                    <a:pt x="62" y="53"/>
                    <a:pt x="62" y="56"/>
                    <a:pt x="61" y="59"/>
                  </a:cubicBezTo>
                  <a:cubicBezTo>
                    <a:pt x="60" y="60"/>
                    <a:pt x="59" y="60"/>
                    <a:pt x="58" y="60"/>
                  </a:cubicBezTo>
                  <a:cubicBezTo>
                    <a:pt x="58" y="60"/>
                    <a:pt x="58" y="60"/>
                    <a:pt x="58" y="60"/>
                  </a:cubicBezTo>
                  <a:cubicBezTo>
                    <a:pt x="14" y="60"/>
                    <a:pt x="14" y="60"/>
                    <a:pt x="14" y="60"/>
                  </a:cubicBezTo>
                  <a:cubicBezTo>
                    <a:pt x="12" y="60"/>
                    <a:pt x="11" y="61"/>
                    <a:pt x="10" y="61"/>
                  </a:cubicBezTo>
                  <a:cubicBezTo>
                    <a:pt x="8" y="62"/>
                    <a:pt x="7" y="63"/>
                    <a:pt x="6" y="64"/>
                  </a:cubicBezTo>
                  <a:cubicBezTo>
                    <a:pt x="5" y="65"/>
                    <a:pt x="5" y="67"/>
                    <a:pt x="5" y="68"/>
                  </a:cubicBezTo>
                  <a:cubicBezTo>
                    <a:pt x="5" y="70"/>
                    <a:pt x="5" y="71"/>
                    <a:pt x="5" y="72"/>
                  </a:cubicBezTo>
                  <a:cubicBezTo>
                    <a:pt x="28" y="135"/>
                    <a:pt x="28" y="135"/>
                    <a:pt x="28" y="135"/>
                  </a:cubicBezTo>
                  <a:cubicBezTo>
                    <a:pt x="29" y="137"/>
                    <a:pt x="30" y="138"/>
                    <a:pt x="31" y="139"/>
                  </a:cubicBezTo>
                  <a:cubicBezTo>
                    <a:pt x="32" y="140"/>
                    <a:pt x="34" y="140"/>
                    <a:pt x="35" y="140"/>
                  </a:cubicBezTo>
                  <a:cubicBezTo>
                    <a:pt x="75" y="140"/>
                    <a:pt x="75" y="140"/>
                    <a:pt x="75" y="140"/>
                  </a:cubicBezTo>
                  <a:cubicBezTo>
                    <a:pt x="75" y="145"/>
                    <a:pt x="75" y="145"/>
                    <a:pt x="75" y="145"/>
                  </a:cubicBezTo>
                  <a:cubicBezTo>
                    <a:pt x="35" y="145"/>
                    <a:pt x="35" y="145"/>
                    <a:pt x="35" y="145"/>
                  </a:cubicBezTo>
                  <a:cubicBezTo>
                    <a:pt x="33" y="145"/>
                    <a:pt x="30" y="144"/>
                    <a:pt x="28" y="143"/>
                  </a:cubicBezTo>
                  <a:cubicBezTo>
                    <a:pt x="26" y="141"/>
                    <a:pt x="24" y="139"/>
                    <a:pt x="24" y="137"/>
                  </a:cubicBezTo>
                  <a:cubicBezTo>
                    <a:pt x="1" y="74"/>
                    <a:pt x="1" y="74"/>
                    <a:pt x="1" y="74"/>
                  </a:cubicBezTo>
                  <a:cubicBezTo>
                    <a:pt x="0" y="72"/>
                    <a:pt x="0" y="70"/>
                    <a:pt x="0" y="68"/>
                  </a:cubicBezTo>
                  <a:cubicBezTo>
                    <a:pt x="0" y="66"/>
                    <a:pt x="1" y="63"/>
                    <a:pt x="2" y="61"/>
                  </a:cubicBezTo>
                  <a:cubicBezTo>
                    <a:pt x="3" y="59"/>
                    <a:pt x="6" y="58"/>
                    <a:pt x="8" y="57"/>
                  </a:cubicBezTo>
                  <a:cubicBezTo>
                    <a:pt x="10" y="56"/>
                    <a:pt x="12" y="56"/>
                    <a:pt x="14" y="56"/>
                  </a:cubicBezTo>
                  <a:cubicBezTo>
                    <a:pt x="56" y="56"/>
                    <a:pt x="56" y="56"/>
                    <a:pt x="56" y="56"/>
                  </a:cubicBezTo>
                  <a:cubicBezTo>
                    <a:pt x="57" y="54"/>
                    <a:pt x="57" y="52"/>
                    <a:pt x="57" y="50"/>
                  </a:cubicBezTo>
                  <a:cubicBezTo>
                    <a:pt x="57" y="48"/>
                    <a:pt x="56" y="46"/>
                    <a:pt x="55" y="45"/>
                  </a:cubicBezTo>
                  <a:cubicBezTo>
                    <a:pt x="55" y="45"/>
                    <a:pt x="55" y="45"/>
                    <a:pt x="55" y="45"/>
                  </a:cubicBezTo>
                  <a:cubicBezTo>
                    <a:pt x="55" y="44"/>
                    <a:pt x="54" y="43"/>
                    <a:pt x="54" y="43"/>
                  </a:cubicBezTo>
                  <a:cubicBezTo>
                    <a:pt x="50" y="38"/>
                    <a:pt x="45" y="31"/>
                    <a:pt x="46" y="21"/>
                  </a:cubicBezTo>
                  <a:cubicBezTo>
                    <a:pt x="46" y="19"/>
                    <a:pt x="47" y="16"/>
                    <a:pt x="48" y="14"/>
                  </a:cubicBezTo>
                  <a:cubicBezTo>
                    <a:pt x="49" y="11"/>
                    <a:pt x="50" y="9"/>
                    <a:pt x="52" y="7"/>
                  </a:cubicBezTo>
                  <a:cubicBezTo>
                    <a:pt x="54" y="4"/>
                    <a:pt x="57" y="2"/>
                    <a:pt x="60" y="1"/>
                  </a:cubicBezTo>
                  <a:cubicBezTo>
                    <a:pt x="62" y="0"/>
                    <a:pt x="64" y="0"/>
                    <a:pt x="66" y="1"/>
                  </a:cubicBezTo>
                  <a:cubicBezTo>
                    <a:pt x="68" y="1"/>
                    <a:pt x="69" y="2"/>
                    <a:pt x="70" y="4"/>
                  </a:cubicBezTo>
                  <a:cubicBezTo>
                    <a:pt x="71" y="5"/>
                    <a:pt x="72" y="7"/>
                    <a:pt x="72" y="10"/>
                  </a:cubicBezTo>
                  <a:cubicBezTo>
                    <a:pt x="72" y="11"/>
                    <a:pt x="72" y="13"/>
                    <a:pt x="72" y="15"/>
                  </a:cubicBezTo>
                  <a:cubicBezTo>
                    <a:pt x="71" y="19"/>
                    <a:pt x="71" y="24"/>
                    <a:pt x="75" y="29"/>
                  </a:cubicBezTo>
                  <a:lnTo>
                    <a:pt x="75" y="36"/>
                  </a:ln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94" name="Freeform 204"/>
            <p:cNvSpPr>
              <a:spLocks noEditPoints="1"/>
            </p:cNvSpPr>
            <p:nvPr/>
          </p:nvSpPr>
          <p:spPr bwMode="auto">
            <a:xfrm>
              <a:off x="5263446" y="3856929"/>
              <a:ext cx="178594" cy="107156"/>
            </a:xfrm>
            <a:custGeom>
              <a:avLst/>
              <a:gdLst>
                <a:gd name="T0" fmla="*/ 2147483647 w 106"/>
                <a:gd name="T1" fmla="*/ 2147483647 h 63"/>
                <a:gd name="T2" fmla="*/ 2147483647 w 106"/>
                <a:gd name="T3" fmla="*/ 0 h 63"/>
                <a:gd name="T4" fmla="*/ 2147483647 w 106"/>
                <a:gd name="T5" fmla="*/ 0 h 63"/>
                <a:gd name="T6" fmla="*/ 2147483647 w 106"/>
                <a:gd name="T7" fmla="*/ 2147483647 h 63"/>
                <a:gd name="T8" fmla="*/ 2147483647 w 106"/>
                <a:gd name="T9" fmla="*/ 2147483647 h 63"/>
                <a:gd name="T10" fmla="*/ 2147483647 w 106"/>
                <a:gd name="T11" fmla="*/ 2147483647 h 63"/>
                <a:gd name="T12" fmla="*/ 2147483647 w 106"/>
                <a:gd name="T13" fmla="*/ 2147483647 h 63"/>
                <a:gd name="T14" fmla="*/ 2147483647 w 106"/>
                <a:gd name="T15" fmla="*/ 2147483647 h 63"/>
                <a:gd name="T16" fmla="*/ 2147483647 w 106"/>
                <a:gd name="T17" fmla="*/ 2147483647 h 63"/>
                <a:gd name="T18" fmla="*/ 2147483647 w 106"/>
                <a:gd name="T19" fmla="*/ 2147483647 h 63"/>
                <a:gd name="T20" fmla="*/ 2147483647 w 106"/>
                <a:gd name="T21" fmla="*/ 2147483647 h 63"/>
                <a:gd name="T22" fmla="*/ 2147483647 w 106"/>
                <a:gd name="T23" fmla="*/ 2147483647 h 63"/>
                <a:gd name="T24" fmla="*/ 2147483647 w 106"/>
                <a:gd name="T25" fmla="*/ 2147483647 h 63"/>
                <a:gd name="T26" fmla="*/ 2147483647 w 106"/>
                <a:gd name="T27" fmla="*/ 2147483647 h 63"/>
                <a:gd name="T28" fmla="*/ 2147483647 w 106"/>
                <a:gd name="T29" fmla="*/ 2147483647 h 63"/>
                <a:gd name="T30" fmla="*/ 2147483647 w 106"/>
                <a:gd name="T31" fmla="*/ 2147483647 h 63"/>
                <a:gd name="T32" fmla="*/ 2147483647 w 106"/>
                <a:gd name="T33" fmla="*/ 2147483647 h 63"/>
                <a:gd name="T34" fmla="*/ 2147483647 w 106"/>
                <a:gd name="T35" fmla="*/ 2147483647 h 63"/>
                <a:gd name="T36" fmla="*/ 2147483647 w 106"/>
                <a:gd name="T37" fmla="*/ 2147483647 h 63"/>
                <a:gd name="T38" fmla="*/ 0 w 106"/>
                <a:gd name="T39" fmla="*/ 2147483647 h 63"/>
                <a:gd name="T40" fmla="*/ 2147483647 w 106"/>
                <a:gd name="T41" fmla="*/ 0 h 63"/>
                <a:gd name="T42" fmla="*/ 2147483647 w 106"/>
                <a:gd name="T43" fmla="*/ 2147483647 h 63"/>
                <a:gd name="T44" fmla="*/ 2147483647 w 106"/>
                <a:gd name="T45" fmla="*/ 2147483647 h 63"/>
                <a:gd name="T46" fmla="*/ 2147483647 w 106"/>
                <a:gd name="T47" fmla="*/ 2147483647 h 63"/>
                <a:gd name="T48" fmla="*/ 2147483647 w 106"/>
                <a:gd name="T49" fmla="*/ 2147483647 h 63"/>
                <a:gd name="T50" fmla="*/ 2147483647 w 106"/>
                <a:gd name="T51" fmla="*/ 2147483647 h 63"/>
                <a:gd name="T52" fmla="*/ 2147483647 w 106"/>
                <a:gd name="T53" fmla="*/ 2147483647 h 63"/>
                <a:gd name="T54" fmla="*/ 2147483647 w 106"/>
                <a:gd name="T55" fmla="*/ 2147483647 h 63"/>
                <a:gd name="T56" fmla="*/ 2147483647 w 106"/>
                <a:gd name="T57" fmla="*/ 2147483647 h 63"/>
                <a:gd name="T58" fmla="*/ 2147483647 w 106"/>
                <a:gd name="T59" fmla="*/ 2147483647 h 63"/>
                <a:gd name="T60" fmla="*/ 2147483647 w 106"/>
                <a:gd name="T61" fmla="*/ 2147483647 h 63"/>
                <a:gd name="T62" fmla="*/ 2147483647 w 106"/>
                <a:gd name="T63" fmla="*/ 2147483647 h 63"/>
                <a:gd name="T64" fmla="*/ 2147483647 w 106"/>
                <a:gd name="T65" fmla="*/ 2147483647 h 63"/>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06" h="63">
                  <a:moveTo>
                    <a:pt x="81" y="5"/>
                  </a:moveTo>
                  <a:cubicBezTo>
                    <a:pt x="53" y="5"/>
                    <a:pt x="53" y="5"/>
                    <a:pt x="53" y="5"/>
                  </a:cubicBezTo>
                  <a:cubicBezTo>
                    <a:pt x="53" y="0"/>
                    <a:pt x="53" y="0"/>
                    <a:pt x="53" y="0"/>
                  </a:cubicBezTo>
                  <a:cubicBezTo>
                    <a:pt x="81" y="0"/>
                    <a:pt x="81" y="0"/>
                    <a:pt x="81" y="0"/>
                  </a:cubicBezTo>
                  <a:cubicBezTo>
                    <a:pt x="93" y="0"/>
                    <a:pt x="93" y="0"/>
                    <a:pt x="93" y="0"/>
                  </a:cubicBezTo>
                  <a:cubicBezTo>
                    <a:pt x="103" y="0"/>
                    <a:pt x="103" y="0"/>
                    <a:pt x="103" y="0"/>
                  </a:cubicBezTo>
                  <a:cubicBezTo>
                    <a:pt x="105" y="0"/>
                    <a:pt x="106" y="1"/>
                    <a:pt x="106" y="2"/>
                  </a:cubicBezTo>
                  <a:cubicBezTo>
                    <a:pt x="106" y="60"/>
                    <a:pt x="106" y="60"/>
                    <a:pt x="106" y="60"/>
                  </a:cubicBezTo>
                  <a:cubicBezTo>
                    <a:pt x="106" y="61"/>
                    <a:pt x="105" y="63"/>
                    <a:pt x="103" y="63"/>
                  </a:cubicBezTo>
                  <a:cubicBezTo>
                    <a:pt x="53" y="63"/>
                    <a:pt x="53" y="63"/>
                    <a:pt x="53" y="63"/>
                  </a:cubicBezTo>
                  <a:cubicBezTo>
                    <a:pt x="53" y="58"/>
                    <a:pt x="53" y="58"/>
                    <a:pt x="53" y="58"/>
                  </a:cubicBezTo>
                  <a:cubicBezTo>
                    <a:pt x="101" y="58"/>
                    <a:pt x="101" y="58"/>
                    <a:pt x="101" y="58"/>
                  </a:cubicBezTo>
                  <a:cubicBezTo>
                    <a:pt x="101" y="5"/>
                    <a:pt x="101" y="5"/>
                    <a:pt x="101" y="5"/>
                  </a:cubicBezTo>
                  <a:cubicBezTo>
                    <a:pt x="93" y="5"/>
                    <a:pt x="93" y="5"/>
                    <a:pt x="93" y="5"/>
                  </a:cubicBezTo>
                  <a:cubicBezTo>
                    <a:pt x="81" y="5"/>
                    <a:pt x="81" y="5"/>
                    <a:pt x="81" y="5"/>
                  </a:cubicBezTo>
                  <a:close/>
                  <a:moveTo>
                    <a:pt x="53" y="52"/>
                  </a:moveTo>
                  <a:cubicBezTo>
                    <a:pt x="57" y="52"/>
                    <a:pt x="57" y="52"/>
                    <a:pt x="57" y="52"/>
                  </a:cubicBezTo>
                  <a:cubicBezTo>
                    <a:pt x="58" y="52"/>
                    <a:pt x="59" y="51"/>
                    <a:pt x="59" y="49"/>
                  </a:cubicBezTo>
                  <a:cubicBezTo>
                    <a:pt x="59" y="37"/>
                    <a:pt x="59" y="37"/>
                    <a:pt x="59" y="37"/>
                  </a:cubicBezTo>
                  <a:cubicBezTo>
                    <a:pt x="61" y="36"/>
                    <a:pt x="62" y="35"/>
                    <a:pt x="63" y="33"/>
                  </a:cubicBezTo>
                  <a:cubicBezTo>
                    <a:pt x="64" y="32"/>
                    <a:pt x="65" y="30"/>
                    <a:pt x="65" y="27"/>
                  </a:cubicBezTo>
                  <a:cubicBezTo>
                    <a:pt x="65" y="24"/>
                    <a:pt x="63" y="21"/>
                    <a:pt x="61" y="19"/>
                  </a:cubicBezTo>
                  <a:cubicBezTo>
                    <a:pt x="59" y="17"/>
                    <a:pt x="56" y="16"/>
                    <a:pt x="53" y="16"/>
                  </a:cubicBezTo>
                  <a:cubicBezTo>
                    <a:pt x="53" y="21"/>
                    <a:pt x="53" y="21"/>
                    <a:pt x="53" y="21"/>
                  </a:cubicBezTo>
                  <a:cubicBezTo>
                    <a:pt x="55" y="21"/>
                    <a:pt x="57" y="21"/>
                    <a:pt x="58" y="23"/>
                  </a:cubicBezTo>
                  <a:cubicBezTo>
                    <a:pt x="59" y="24"/>
                    <a:pt x="60" y="25"/>
                    <a:pt x="60" y="27"/>
                  </a:cubicBezTo>
                  <a:cubicBezTo>
                    <a:pt x="60" y="29"/>
                    <a:pt x="59" y="30"/>
                    <a:pt x="59" y="31"/>
                  </a:cubicBezTo>
                  <a:cubicBezTo>
                    <a:pt x="58" y="32"/>
                    <a:pt x="57" y="33"/>
                    <a:pt x="56" y="33"/>
                  </a:cubicBezTo>
                  <a:cubicBezTo>
                    <a:pt x="55" y="34"/>
                    <a:pt x="55" y="35"/>
                    <a:pt x="55" y="36"/>
                  </a:cubicBezTo>
                  <a:cubicBezTo>
                    <a:pt x="55" y="36"/>
                    <a:pt x="55" y="36"/>
                    <a:pt x="55" y="36"/>
                  </a:cubicBezTo>
                  <a:cubicBezTo>
                    <a:pt x="55" y="47"/>
                    <a:pt x="55" y="47"/>
                    <a:pt x="55" y="47"/>
                  </a:cubicBezTo>
                  <a:cubicBezTo>
                    <a:pt x="53" y="47"/>
                    <a:pt x="53" y="47"/>
                    <a:pt x="53" y="47"/>
                  </a:cubicBezTo>
                  <a:lnTo>
                    <a:pt x="53" y="52"/>
                  </a:lnTo>
                  <a:close/>
                  <a:moveTo>
                    <a:pt x="53" y="5"/>
                  </a:moveTo>
                  <a:cubicBezTo>
                    <a:pt x="5" y="5"/>
                    <a:pt x="5" y="5"/>
                    <a:pt x="5" y="5"/>
                  </a:cubicBezTo>
                  <a:cubicBezTo>
                    <a:pt x="5" y="58"/>
                    <a:pt x="5" y="58"/>
                    <a:pt x="5" y="58"/>
                  </a:cubicBezTo>
                  <a:cubicBezTo>
                    <a:pt x="53" y="58"/>
                    <a:pt x="53" y="58"/>
                    <a:pt x="53" y="58"/>
                  </a:cubicBezTo>
                  <a:cubicBezTo>
                    <a:pt x="53" y="63"/>
                    <a:pt x="53" y="63"/>
                    <a:pt x="53" y="63"/>
                  </a:cubicBezTo>
                  <a:cubicBezTo>
                    <a:pt x="3" y="63"/>
                    <a:pt x="3" y="63"/>
                    <a:pt x="3" y="63"/>
                  </a:cubicBezTo>
                  <a:cubicBezTo>
                    <a:pt x="1" y="63"/>
                    <a:pt x="0" y="61"/>
                    <a:pt x="0" y="60"/>
                  </a:cubicBezTo>
                  <a:cubicBezTo>
                    <a:pt x="0" y="2"/>
                    <a:pt x="0" y="2"/>
                    <a:pt x="0" y="2"/>
                  </a:cubicBezTo>
                  <a:cubicBezTo>
                    <a:pt x="0" y="1"/>
                    <a:pt x="1" y="0"/>
                    <a:pt x="3" y="0"/>
                  </a:cubicBezTo>
                  <a:cubicBezTo>
                    <a:pt x="53" y="0"/>
                    <a:pt x="53" y="0"/>
                    <a:pt x="53" y="0"/>
                  </a:cubicBezTo>
                  <a:cubicBezTo>
                    <a:pt x="53" y="5"/>
                    <a:pt x="53" y="5"/>
                    <a:pt x="53" y="5"/>
                  </a:cubicBezTo>
                  <a:close/>
                  <a:moveTo>
                    <a:pt x="53" y="16"/>
                  </a:moveTo>
                  <a:cubicBezTo>
                    <a:pt x="53" y="16"/>
                    <a:pt x="53" y="16"/>
                    <a:pt x="53" y="16"/>
                  </a:cubicBezTo>
                  <a:cubicBezTo>
                    <a:pt x="50" y="16"/>
                    <a:pt x="47" y="17"/>
                    <a:pt x="45" y="19"/>
                  </a:cubicBezTo>
                  <a:cubicBezTo>
                    <a:pt x="43" y="21"/>
                    <a:pt x="42" y="24"/>
                    <a:pt x="42" y="27"/>
                  </a:cubicBezTo>
                  <a:cubicBezTo>
                    <a:pt x="42" y="30"/>
                    <a:pt x="42" y="32"/>
                    <a:pt x="43" y="33"/>
                  </a:cubicBezTo>
                  <a:cubicBezTo>
                    <a:pt x="43" y="33"/>
                    <a:pt x="43" y="33"/>
                    <a:pt x="43" y="33"/>
                  </a:cubicBezTo>
                  <a:cubicBezTo>
                    <a:pt x="43" y="33"/>
                    <a:pt x="43" y="33"/>
                    <a:pt x="43" y="33"/>
                  </a:cubicBezTo>
                  <a:cubicBezTo>
                    <a:pt x="44" y="35"/>
                    <a:pt x="45" y="36"/>
                    <a:pt x="47" y="37"/>
                  </a:cubicBezTo>
                  <a:cubicBezTo>
                    <a:pt x="47" y="49"/>
                    <a:pt x="47" y="49"/>
                    <a:pt x="47" y="49"/>
                  </a:cubicBezTo>
                  <a:cubicBezTo>
                    <a:pt x="47" y="51"/>
                    <a:pt x="48" y="52"/>
                    <a:pt x="49" y="52"/>
                  </a:cubicBezTo>
                  <a:cubicBezTo>
                    <a:pt x="53" y="52"/>
                    <a:pt x="53" y="52"/>
                    <a:pt x="53" y="52"/>
                  </a:cubicBezTo>
                  <a:cubicBezTo>
                    <a:pt x="53" y="47"/>
                    <a:pt x="53" y="47"/>
                    <a:pt x="53" y="47"/>
                  </a:cubicBezTo>
                  <a:cubicBezTo>
                    <a:pt x="52" y="47"/>
                    <a:pt x="52" y="47"/>
                    <a:pt x="52" y="47"/>
                  </a:cubicBezTo>
                  <a:cubicBezTo>
                    <a:pt x="52" y="36"/>
                    <a:pt x="52" y="36"/>
                    <a:pt x="52" y="36"/>
                  </a:cubicBezTo>
                  <a:cubicBezTo>
                    <a:pt x="52" y="35"/>
                    <a:pt x="51" y="34"/>
                    <a:pt x="50" y="33"/>
                  </a:cubicBezTo>
                  <a:cubicBezTo>
                    <a:pt x="49" y="33"/>
                    <a:pt x="48" y="32"/>
                    <a:pt x="47" y="31"/>
                  </a:cubicBezTo>
                  <a:cubicBezTo>
                    <a:pt x="47" y="31"/>
                    <a:pt x="47" y="31"/>
                    <a:pt x="47" y="31"/>
                  </a:cubicBezTo>
                  <a:cubicBezTo>
                    <a:pt x="47" y="30"/>
                    <a:pt x="46" y="29"/>
                    <a:pt x="46" y="27"/>
                  </a:cubicBezTo>
                  <a:cubicBezTo>
                    <a:pt x="46" y="25"/>
                    <a:pt x="47" y="24"/>
                    <a:pt x="48" y="23"/>
                  </a:cubicBezTo>
                  <a:cubicBezTo>
                    <a:pt x="50" y="21"/>
                    <a:pt x="51" y="21"/>
                    <a:pt x="53" y="21"/>
                  </a:cubicBezTo>
                  <a:cubicBezTo>
                    <a:pt x="53" y="21"/>
                    <a:pt x="53" y="21"/>
                    <a:pt x="53" y="21"/>
                  </a:cubicBezTo>
                  <a:lnTo>
                    <a:pt x="53" y="16"/>
                  </a:ln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95" name="Freeform 267"/>
            <p:cNvSpPr>
              <a:spLocks noEditPoints="1"/>
            </p:cNvSpPr>
            <p:nvPr/>
          </p:nvSpPr>
          <p:spPr bwMode="auto">
            <a:xfrm>
              <a:off x="6661237" y="4553443"/>
              <a:ext cx="40481" cy="90488"/>
            </a:xfrm>
            <a:custGeom>
              <a:avLst/>
              <a:gdLst>
                <a:gd name="T0" fmla="*/ 2147483647 w 24"/>
                <a:gd name="T1" fmla="*/ 2147483647 h 53"/>
                <a:gd name="T2" fmla="*/ 2147483647 w 24"/>
                <a:gd name="T3" fmla="*/ 2147483647 h 53"/>
                <a:gd name="T4" fmla="*/ 2147483647 w 24"/>
                <a:gd name="T5" fmla="*/ 2147483647 h 53"/>
                <a:gd name="T6" fmla="*/ 2147483647 w 24"/>
                <a:gd name="T7" fmla="*/ 2147483647 h 53"/>
                <a:gd name="T8" fmla="*/ 2147483647 w 24"/>
                <a:gd name="T9" fmla="*/ 2147483647 h 53"/>
                <a:gd name="T10" fmla="*/ 2147483647 w 24"/>
                <a:gd name="T11" fmla="*/ 2147483647 h 53"/>
                <a:gd name="T12" fmla="*/ 2147483647 w 24"/>
                <a:gd name="T13" fmla="*/ 0 h 53"/>
                <a:gd name="T14" fmla="*/ 2147483647 w 24"/>
                <a:gd name="T15" fmla="*/ 2147483647 h 53"/>
                <a:gd name="T16" fmla="*/ 2147483647 w 24"/>
                <a:gd name="T17" fmla="*/ 2147483647 h 53"/>
                <a:gd name="T18" fmla="*/ 2147483647 w 24"/>
                <a:gd name="T19" fmla="*/ 2147483647 h 53"/>
                <a:gd name="T20" fmla="*/ 2147483647 w 24"/>
                <a:gd name="T21" fmla="*/ 2147483647 h 53"/>
                <a:gd name="T22" fmla="*/ 2147483647 w 24"/>
                <a:gd name="T23" fmla="*/ 2147483647 h 53"/>
                <a:gd name="T24" fmla="*/ 2147483647 w 24"/>
                <a:gd name="T25" fmla="*/ 2147483647 h 53"/>
                <a:gd name="T26" fmla="*/ 2147483647 w 24"/>
                <a:gd name="T27" fmla="*/ 2147483647 h 53"/>
                <a:gd name="T28" fmla="*/ 2147483647 w 24"/>
                <a:gd name="T29" fmla="*/ 2147483647 h 53"/>
                <a:gd name="T30" fmla="*/ 2147483647 w 24"/>
                <a:gd name="T31" fmla="*/ 2147483647 h 53"/>
                <a:gd name="T32" fmla="*/ 2147483647 w 24"/>
                <a:gd name="T33" fmla="*/ 2147483647 h 53"/>
                <a:gd name="T34" fmla="*/ 2147483647 w 24"/>
                <a:gd name="T35" fmla="*/ 2147483647 h 53"/>
                <a:gd name="T36" fmla="*/ 2147483647 w 24"/>
                <a:gd name="T37" fmla="*/ 2147483647 h 53"/>
                <a:gd name="T38" fmla="*/ 2147483647 w 24"/>
                <a:gd name="T39" fmla="*/ 2147483647 h 53"/>
                <a:gd name="T40" fmla="*/ 2147483647 w 24"/>
                <a:gd name="T41" fmla="*/ 2147483647 h 53"/>
                <a:gd name="T42" fmla="*/ 2147483647 w 24"/>
                <a:gd name="T43" fmla="*/ 2147483647 h 53"/>
                <a:gd name="T44" fmla="*/ 2147483647 w 24"/>
                <a:gd name="T45" fmla="*/ 2147483647 h 53"/>
                <a:gd name="T46" fmla="*/ 2147483647 w 24"/>
                <a:gd name="T47" fmla="*/ 2147483647 h 53"/>
                <a:gd name="T48" fmla="*/ 2147483647 w 24"/>
                <a:gd name="T49" fmla="*/ 2147483647 h 53"/>
                <a:gd name="T50" fmla="*/ 2147483647 w 24"/>
                <a:gd name="T51" fmla="*/ 2147483647 h 53"/>
                <a:gd name="T52" fmla="*/ 2147483647 w 24"/>
                <a:gd name="T53" fmla="*/ 2147483647 h 53"/>
                <a:gd name="T54" fmla="*/ 2147483647 w 24"/>
                <a:gd name="T55" fmla="*/ 2147483647 h 53"/>
                <a:gd name="T56" fmla="*/ 2147483647 w 24"/>
                <a:gd name="T57" fmla="*/ 2147483647 h 53"/>
                <a:gd name="T58" fmla="*/ 2147483647 w 24"/>
                <a:gd name="T59" fmla="*/ 2147483647 h 53"/>
                <a:gd name="T60" fmla="*/ 2147483647 w 24"/>
                <a:gd name="T61" fmla="*/ 2147483647 h 53"/>
                <a:gd name="T62" fmla="*/ 2147483647 w 24"/>
                <a:gd name="T63" fmla="*/ 2147483647 h 53"/>
                <a:gd name="T64" fmla="*/ 2147483647 w 24"/>
                <a:gd name="T65" fmla="*/ 2147483647 h 53"/>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4" h="53">
                  <a:moveTo>
                    <a:pt x="12" y="47"/>
                  </a:moveTo>
                  <a:cubicBezTo>
                    <a:pt x="14" y="46"/>
                    <a:pt x="16" y="44"/>
                    <a:pt x="17" y="42"/>
                  </a:cubicBezTo>
                  <a:cubicBezTo>
                    <a:pt x="18" y="39"/>
                    <a:pt x="19" y="35"/>
                    <a:pt x="18" y="32"/>
                  </a:cubicBezTo>
                  <a:cubicBezTo>
                    <a:pt x="17" y="29"/>
                    <a:pt x="16" y="27"/>
                    <a:pt x="14" y="24"/>
                  </a:cubicBezTo>
                  <a:cubicBezTo>
                    <a:pt x="14" y="23"/>
                    <a:pt x="13" y="22"/>
                    <a:pt x="13" y="22"/>
                  </a:cubicBezTo>
                  <a:cubicBezTo>
                    <a:pt x="13" y="21"/>
                    <a:pt x="12" y="20"/>
                    <a:pt x="12" y="19"/>
                  </a:cubicBezTo>
                  <a:cubicBezTo>
                    <a:pt x="12" y="12"/>
                    <a:pt x="12" y="12"/>
                    <a:pt x="12" y="12"/>
                  </a:cubicBezTo>
                  <a:cubicBezTo>
                    <a:pt x="12" y="11"/>
                    <a:pt x="13" y="11"/>
                    <a:pt x="13" y="10"/>
                  </a:cubicBezTo>
                  <a:cubicBezTo>
                    <a:pt x="15" y="10"/>
                    <a:pt x="15" y="8"/>
                    <a:pt x="15" y="7"/>
                  </a:cubicBezTo>
                  <a:cubicBezTo>
                    <a:pt x="15" y="7"/>
                    <a:pt x="15" y="6"/>
                    <a:pt x="14" y="6"/>
                  </a:cubicBezTo>
                  <a:cubicBezTo>
                    <a:pt x="14" y="6"/>
                    <a:pt x="14" y="6"/>
                    <a:pt x="14" y="6"/>
                  </a:cubicBezTo>
                  <a:cubicBezTo>
                    <a:pt x="14" y="6"/>
                    <a:pt x="14" y="5"/>
                    <a:pt x="13" y="5"/>
                  </a:cubicBezTo>
                  <a:cubicBezTo>
                    <a:pt x="13" y="5"/>
                    <a:pt x="12" y="4"/>
                    <a:pt x="12" y="5"/>
                  </a:cubicBezTo>
                  <a:cubicBezTo>
                    <a:pt x="12" y="0"/>
                    <a:pt x="12" y="0"/>
                    <a:pt x="12" y="0"/>
                  </a:cubicBezTo>
                  <a:cubicBezTo>
                    <a:pt x="13" y="0"/>
                    <a:pt x="15" y="0"/>
                    <a:pt x="16" y="1"/>
                  </a:cubicBezTo>
                  <a:cubicBezTo>
                    <a:pt x="17" y="2"/>
                    <a:pt x="18" y="3"/>
                    <a:pt x="18" y="3"/>
                  </a:cubicBezTo>
                  <a:cubicBezTo>
                    <a:pt x="18" y="4"/>
                    <a:pt x="18" y="4"/>
                    <a:pt x="18" y="4"/>
                  </a:cubicBezTo>
                  <a:cubicBezTo>
                    <a:pt x="19" y="4"/>
                    <a:pt x="19" y="5"/>
                    <a:pt x="20" y="6"/>
                  </a:cubicBezTo>
                  <a:cubicBezTo>
                    <a:pt x="20" y="9"/>
                    <a:pt x="19" y="12"/>
                    <a:pt x="16" y="14"/>
                  </a:cubicBezTo>
                  <a:cubicBezTo>
                    <a:pt x="16" y="15"/>
                    <a:pt x="16" y="15"/>
                    <a:pt x="16" y="16"/>
                  </a:cubicBezTo>
                  <a:cubicBezTo>
                    <a:pt x="16" y="17"/>
                    <a:pt x="17" y="18"/>
                    <a:pt x="17" y="19"/>
                  </a:cubicBezTo>
                  <a:cubicBezTo>
                    <a:pt x="18" y="20"/>
                    <a:pt x="18" y="21"/>
                    <a:pt x="18" y="22"/>
                  </a:cubicBezTo>
                  <a:cubicBezTo>
                    <a:pt x="20" y="24"/>
                    <a:pt x="22" y="27"/>
                    <a:pt x="22" y="31"/>
                  </a:cubicBezTo>
                  <a:cubicBezTo>
                    <a:pt x="24" y="35"/>
                    <a:pt x="23" y="40"/>
                    <a:pt x="21" y="44"/>
                  </a:cubicBezTo>
                  <a:cubicBezTo>
                    <a:pt x="20" y="47"/>
                    <a:pt x="17" y="50"/>
                    <a:pt x="12" y="52"/>
                  </a:cubicBezTo>
                  <a:cubicBezTo>
                    <a:pt x="12" y="52"/>
                    <a:pt x="12" y="52"/>
                    <a:pt x="12" y="52"/>
                  </a:cubicBezTo>
                  <a:cubicBezTo>
                    <a:pt x="12" y="47"/>
                    <a:pt x="12" y="47"/>
                    <a:pt x="12" y="47"/>
                  </a:cubicBezTo>
                  <a:close/>
                  <a:moveTo>
                    <a:pt x="12" y="40"/>
                  </a:moveTo>
                  <a:cubicBezTo>
                    <a:pt x="13" y="38"/>
                    <a:pt x="13" y="35"/>
                    <a:pt x="12" y="32"/>
                  </a:cubicBezTo>
                  <a:cubicBezTo>
                    <a:pt x="12" y="32"/>
                    <a:pt x="12" y="32"/>
                    <a:pt x="12" y="32"/>
                  </a:cubicBezTo>
                  <a:lnTo>
                    <a:pt x="12" y="40"/>
                  </a:lnTo>
                  <a:close/>
                  <a:moveTo>
                    <a:pt x="9" y="41"/>
                  </a:moveTo>
                  <a:cubicBezTo>
                    <a:pt x="8" y="42"/>
                    <a:pt x="7" y="43"/>
                    <a:pt x="7" y="44"/>
                  </a:cubicBezTo>
                  <a:cubicBezTo>
                    <a:pt x="7" y="44"/>
                    <a:pt x="7" y="45"/>
                    <a:pt x="8" y="45"/>
                  </a:cubicBezTo>
                  <a:cubicBezTo>
                    <a:pt x="8" y="46"/>
                    <a:pt x="8" y="46"/>
                    <a:pt x="8" y="46"/>
                  </a:cubicBezTo>
                  <a:cubicBezTo>
                    <a:pt x="8" y="47"/>
                    <a:pt x="8" y="47"/>
                    <a:pt x="8" y="47"/>
                  </a:cubicBezTo>
                  <a:cubicBezTo>
                    <a:pt x="9" y="47"/>
                    <a:pt x="10" y="47"/>
                    <a:pt x="11" y="47"/>
                  </a:cubicBezTo>
                  <a:cubicBezTo>
                    <a:pt x="11" y="47"/>
                    <a:pt x="11" y="47"/>
                    <a:pt x="12" y="47"/>
                  </a:cubicBezTo>
                  <a:cubicBezTo>
                    <a:pt x="12" y="52"/>
                    <a:pt x="12" y="52"/>
                    <a:pt x="12" y="52"/>
                  </a:cubicBezTo>
                  <a:cubicBezTo>
                    <a:pt x="9" y="53"/>
                    <a:pt x="6" y="52"/>
                    <a:pt x="5" y="50"/>
                  </a:cubicBezTo>
                  <a:cubicBezTo>
                    <a:pt x="4" y="50"/>
                    <a:pt x="4" y="50"/>
                    <a:pt x="4" y="50"/>
                  </a:cubicBezTo>
                  <a:cubicBezTo>
                    <a:pt x="4" y="49"/>
                    <a:pt x="3" y="48"/>
                    <a:pt x="3" y="47"/>
                  </a:cubicBezTo>
                  <a:cubicBezTo>
                    <a:pt x="3" y="46"/>
                    <a:pt x="3" y="45"/>
                    <a:pt x="3" y="44"/>
                  </a:cubicBezTo>
                  <a:cubicBezTo>
                    <a:pt x="3" y="41"/>
                    <a:pt x="4" y="38"/>
                    <a:pt x="8" y="37"/>
                  </a:cubicBezTo>
                  <a:cubicBezTo>
                    <a:pt x="8" y="37"/>
                    <a:pt x="8" y="35"/>
                    <a:pt x="7" y="34"/>
                  </a:cubicBezTo>
                  <a:cubicBezTo>
                    <a:pt x="6" y="31"/>
                    <a:pt x="5" y="28"/>
                    <a:pt x="3" y="26"/>
                  </a:cubicBezTo>
                  <a:cubicBezTo>
                    <a:pt x="2" y="24"/>
                    <a:pt x="2" y="23"/>
                    <a:pt x="2" y="22"/>
                  </a:cubicBezTo>
                  <a:cubicBezTo>
                    <a:pt x="1" y="22"/>
                    <a:pt x="1" y="22"/>
                    <a:pt x="1" y="22"/>
                  </a:cubicBezTo>
                  <a:cubicBezTo>
                    <a:pt x="0" y="18"/>
                    <a:pt x="0" y="14"/>
                    <a:pt x="1" y="10"/>
                  </a:cubicBezTo>
                  <a:cubicBezTo>
                    <a:pt x="2" y="6"/>
                    <a:pt x="4" y="3"/>
                    <a:pt x="8" y="1"/>
                  </a:cubicBezTo>
                  <a:cubicBezTo>
                    <a:pt x="9" y="0"/>
                    <a:pt x="10" y="0"/>
                    <a:pt x="12" y="0"/>
                  </a:cubicBezTo>
                  <a:cubicBezTo>
                    <a:pt x="12" y="5"/>
                    <a:pt x="12" y="5"/>
                    <a:pt x="12" y="5"/>
                  </a:cubicBezTo>
                  <a:cubicBezTo>
                    <a:pt x="11" y="5"/>
                    <a:pt x="11" y="5"/>
                    <a:pt x="10" y="5"/>
                  </a:cubicBezTo>
                  <a:cubicBezTo>
                    <a:pt x="8" y="7"/>
                    <a:pt x="6" y="9"/>
                    <a:pt x="6" y="11"/>
                  </a:cubicBezTo>
                  <a:cubicBezTo>
                    <a:pt x="5" y="14"/>
                    <a:pt x="5" y="18"/>
                    <a:pt x="6" y="21"/>
                  </a:cubicBezTo>
                  <a:cubicBezTo>
                    <a:pt x="6" y="21"/>
                    <a:pt x="6" y="21"/>
                    <a:pt x="6" y="21"/>
                  </a:cubicBezTo>
                  <a:cubicBezTo>
                    <a:pt x="9" y="41"/>
                    <a:pt x="9" y="41"/>
                    <a:pt x="9" y="41"/>
                  </a:cubicBezTo>
                  <a:close/>
                  <a:moveTo>
                    <a:pt x="12" y="19"/>
                  </a:moveTo>
                  <a:cubicBezTo>
                    <a:pt x="12" y="12"/>
                    <a:pt x="12" y="12"/>
                    <a:pt x="12" y="12"/>
                  </a:cubicBezTo>
                  <a:cubicBezTo>
                    <a:pt x="11" y="13"/>
                    <a:pt x="11" y="15"/>
                    <a:pt x="11" y="17"/>
                  </a:cubicBezTo>
                  <a:cubicBezTo>
                    <a:pt x="11" y="17"/>
                    <a:pt x="11" y="18"/>
                    <a:pt x="12" y="19"/>
                  </a:cubicBezTo>
                  <a:close/>
                  <a:moveTo>
                    <a:pt x="12" y="32"/>
                  </a:moveTo>
                  <a:cubicBezTo>
                    <a:pt x="11" y="29"/>
                    <a:pt x="9" y="26"/>
                    <a:pt x="7" y="23"/>
                  </a:cubicBezTo>
                  <a:cubicBezTo>
                    <a:pt x="9" y="41"/>
                    <a:pt x="9" y="41"/>
                    <a:pt x="9" y="41"/>
                  </a:cubicBezTo>
                  <a:cubicBezTo>
                    <a:pt x="10" y="41"/>
                    <a:pt x="11" y="40"/>
                    <a:pt x="12" y="40"/>
                  </a:cubicBezTo>
                  <a:lnTo>
                    <a:pt x="12" y="32"/>
                  </a:ln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96" name="Freeform 285"/>
            <p:cNvSpPr>
              <a:spLocks noEditPoints="1"/>
            </p:cNvSpPr>
            <p:nvPr/>
          </p:nvSpPr>
          <p:spPr bwMode="auto">
            <a:xfrm>
              <a:off x="5861138" y="4877295"/>
              <a:ext cx="64295" cy="164305"/>
            </a:xfrm>
            <a:custGeom>
              <a:avLst/>
              <a:gdLst>
                <a:gd name="T0" fmla="*/ 2147483647 w 38"/>
                <a:gd name="T1" fmla="*/ 2147483647 h 97"/>
                <a:gd name="T2" fmla="*/ 2147483647 w 38"/>
                <a:gd name="T3" fmla="*/ 2147483647 h 97"/>
                <a:gd name="T4" fmla="*/ 2147483647 w 38"/>
                <a:gd name="T5" fmla="*/ 2147483647 h 97"/>
                <a:gd name="T6" fmla="*/ 2147483647 w 38"/>
                <a:gd name="T7" fmla="*/ 2147483647 h 97"/>
                <a:gd name="T8" fmla="*/ 2147483647 w 38"/>
                <a:gd name="T9" fmla="*/ 2147483647 h 97"/>
                <a:gd name="T10" fmla="*/ 2147483647 w 38"/>
                <a:gd name="T11" fmla="*/ 2147483647 h 97"/>
                <a:gd name="T12" fmla="*/ 2147483647 w 38"/>
                <a:gd name="T13" fmla="*/ 2147483647 h 97"/>
                <a:gd name="T14" fmla="*/ 2147483647 w 38"/>
                <a:gd name="T15" fmla="*/ 0 h 97"/>
                <a:gd name="T16" fmla="*/ 2147483647 w 38"/>
                <a:gd name="T17" fmla="*/ 2147483647 h 97"/>
                <a:gd name="T18" fmla="*/ 2147483647 w 38"/>
                <a:gd name="T19" fmla="*/ 2147483647 h 97"/>
                <a:gd name="T20" fmla="*/ 2147483647 w 38"/>
                <a:gd name="T21" fmla="*/ 2147483647 h 97"/>
                <a:gd name="T22" fmla="*/ 2147483647 w 38"/>
                <a:gd name="T23" fmla="*/ 2147483647 h 97"/>
                <a:gd name="T24" fmla="*/ 2147483647 w 38"/>
                <a:gd name="T25" fmla="*/ 2147483647 h 97"/>
                <a:gd name="T26" fmla="*/ 2147483647 w 38"/>
                <a:gd name="T27" fmla="*/ 2147483647 h 97"/>
                <a:gd name="T28" fmla="*/ 2147483647 w 38"/>
                <a:gd name="T29" fmla="*/ 2147483647 h 97"/>
                <a:gd name="T30" fmla="*/ 2147483647 w 38"/>
                <a:gd name="T31" fmla="*/ 2147483647 h 97"/>
                <a:gd name="T32" fmla="*/ 2147483647 w 38"/>
                <a:gd name="T33" fmla="*/ 2147483647 h 97"/>
                <a:gd name="T34" fmla="*/ 2147483647 w 38"/>
                <a:gd name="T35" fmla="*/ 2147483647 h 97"/>
                <a:gd name="T36" fmla="*/ 2147483647 w 38"/>
                <a:gd name="T37" fmla="*/ 2147483647 h 97"/>
                <a:gd name="T38" fmla="*/ 2147483647 w 38"/>
                <a:gd name="T39" fmla="*/ 2147483647 h 97"/>
                <a:gd name="T40" fmla="*/ 2147483647 w 38"/>
                <a:gd name="T41" fmla="*/ 2147483647 h 97"/>
                <a:gd name="T42" fmla="*/ 2147483647 w 38"/>
                <a:gd name="T43" fmla="*/ 2147483647 h 97"/>
                <a:gd name="T44" fmla="*/ 2147483647 w 38"/>
                <a:gd name="T45" fmla="*/ 2147483647 h 97"/>
                <a:gd name="T46" fmla="*/ 2147483647 w 38"/>
                <a:gd name="T47" fmla="*/ 2147483647 h 97"/>
                <a:gd name="T48" fmla="*/ 2147483647 w 38"/>
                <a:gd name="T49" fmla="*/ 2147483647 h 97"/>
                <a:gd name="T50" fmla="*/ 2147483647 w 38"/>
                <a:gd name="T51" fmla="*/ 2147483647 h 97"/>
                <a:gd name="T52" fmla="*/ 2147483647 w 38"/>
                <a:gd name="T53" fmla="*/ 2147483647 h 97"/>
                <a:gd name="T54" fmla="*/ 2147483647 w 38"/>
                <a:gd name="T55" fmla="*/ 2147483647 h 97"/>
                <a:gd name="T56" fmla="*/ 2147483647 w 38"/>
                <a:gd name="T57" fmla="*/ 2147483647 h 97"/>
                <a:gd name="T58" fmla="*/ 2147483647 w 38"/>
                <a:gd name="T59" fmla="*/ 2147483647 h 97"/>
                <a:gd name="T60" fmla="*/ 2147483647 w 38"/>
                <a:gd name="T61" fmla="*/ 2147483647 h 97"/>
                <a:gd name="T62" fmla="*/ 0 w 38"/>
                <a:gd name="T63" fmla="*/ 2147483647 h 97"/>
                <a:gd name="T64" fmla="*/ 2147483647 w 38"/>
                <a:gd name="T65" fmla="*/ 2147483647 h 97"/>
                <a:gd name="T66" fmla="*/ 2147483647 w 38"/>
                <a:gd name="T67" fmla="*/ 0 h 97"/>
                <a:gd name="T68" fmla="*/ 2147483647 w 38"/>
                <a:gd name="T69" fmla="*/ 2147483647 h 9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8" h="97">
                  <a:moveTo>
                    <a:pt x="21" y="92"/>
                  </a:moveTo>
                  <a:cubicBezTo>
                    <a:pt x="21" y="47"/>
                    <a:pt x="21" y="47"/>
                    <a:pt x="21" y="47"/>
                  </a:cubicBezTo>
                  <a:cubicBezTo>
                    <a:pt x="21" y="45"/>
                    <a:pt x="22" y="44"/>
                    <a:pt x="23" y="44"/>
                  </a:cubicBezTo>
                  <a:cubicBezTo>
                    <a:pt x="26" y="43"/>
                    <a:pt x="28" y="41"/>
                    <a:pt x="30" y="38"/>
                  </a:cubicBezTo>
                  <a:cubicBezTo>
                    <a:pt x="32" y="35"/>
                    <a:pt x="33" y="31"/>
                    <a:pt x="33" y="27"/>
                  </a:cubicBezTo>
                  <a:cubicBezTo>
                    <a:pt x="33" y="22"/>
                    <a:pt x="31" y="16"/>
                    <a:pt x="28" y="11"/>
                  </a:cubicBezTo>
                  <a:cubicBezTo>
                    <a:pt x="26" y="8"/>
                    <a:pt x="23" y="5"/>
                    <a:pt x="19" y="5"/>
                  </a:cubicBezTo>
                  <a:cubicBezTo>
                    <a:pt x="19" y="0"/>
                    <a:pt x="19" y="0"/>
                    <a:pt x="19" y="0"/>
                  </a:cubicBezTo>
                  <a:cubicBezTo>
                    <a:pt x="24" y="0"/>
                    <a:pt x="29" y="4"/>
                    <a:pt x="32" y="9"/>
                  </a:cubicBezTo>
                  <a:cubicBezTo>
                    <a:pt x="36" y="14"/>
                    <a:pt x="38" y="21"/>
                    <a:pt x="38" y="27"/>
                  </a:cubicBezTo>
                  <a:cubicBezTo>
                    <a:pt x="38" y="32"/>
                    <a:pt x="37" y="37"/>
                    <a:pt x="34" y="41"/>
                  </a:cubicBezTo>
                  <a:cubicBezTo>
                    <a:pt x="32" y="44"/>
                    <a:pt x="29" y="47"/>
                    <a:pt x="26" y="48"/>
                  </a:cubicBezTo>
                  <a:cubicBezTo>
                    <a:pt x="26" y="95"/>
                    <a:pt x="26" y="95"/>
                    <a:pt x="26" y="95"/>
                  </a:cubicBezTo>
                  <a:cubicBezTo>
                    <a:pt x="26" y="96"/>
                    <a:pt x="25" y="97"/>
                    <a:pt x="23" y="97"/>
                  </a:cubicBezTo>
                  <a:cubicBezTo>
                    <a:pt x="19" y="97"/>
                    <a:pt x="19" y="97"/>
                    <a:pt x="19" y="97"/>
                  </a:cubicBezTo>
                  <a:cubicBezTo>
                    <a:pt x="19" y="92"/>
                    <a:pt x="19" y="92"/>
                    <a:pt x="19" y="92"/>
                  </a:cubicBezTo>
                  <a:lnTo>
                    <a:pt x="21" y="92"/>
                  </a:lnTo>
                  <a:close/>
                  <a:moveTo>
                    <a:pt x="19" y="5"/>
                  </a:moveTo>
                  <a:cubicBezTo>
                    <a:pt x="16" y="5"/>
                    <a:pt x="12" y="8"/>
                    <a:pt x="10" y="11"/>
                  </a:cubicBezTo>
                  <a:cubicBezTo>
                    <a:pt x="7" y="16"/>
                    <a:pt x="5" y="22"/>
                    <a:pt x="5" y="27"/>
                  </a:cubicBezTo>
                  <a:cubicBezTo>
                    <a:pt x="5" y="31"/>
                    <a:pt x="6" y="35"/>
                    <a:pt x="8" y="38"/>
                  </a:cubicBezTo>
                  <a:cubicBezTo>
                    <a:pt x="10" y="41"/>
                    <a:pt x="13" y="43"/>
                    <a:pt x="16" y="44"/>
                  </a:cubicBezTo>
                  <a:cubicBezTo>
                    <a:pt x="17" y="45"/>
                    <a:pt x="17" y="46"/>
                    <a:pt x="17" y="47"/>
                  </a:cubicBezTo>
                  <a:cubicBezTo>
                    <a:pt x="17" y="47"/>
                    <a:pt x="17" y="47"/>
                    <a:pt x="17" y="47"/>
                  </a:cubicBezTo>
                  <a:cubicBezTo>
                    <a:pt x="17" y="92"/>
                    <a:pt x="17" y="92"/>
                    <a:pt x="17" y="92"/>
                  </a:cubicBezTo>
                  <a:cubicBezTo>
                    <a:pt x="19" y="92"/>
                    <a:pt x="19" y="92"/>
                    <a:pt x="19" y="92"/>
                  </a:cubicBezTo>
                  <a:cubicBezTo>
                    <a:pt x="19" y="97"/>
                    <a:pt x="19" y="97"/>
                    <a:pt x="19" y="97"/>
                  </a:cubicBezTo>
                  <a:cubicBezTo>
                    <a:pt x="15" y="97"/>
                    <a:pt x="15" y="97"/>
                    <a:pt x="15" y="97"/>
                  </a:cubicBezTo>
                  <a:cubicBezTo>
                    <a:pt x="14" y="97"/>
                    <a:pt x="12" y="96"/>
                    <a:pt x="12" y="95"/>
                  </a:cubicBezTo>
                  <a:cubicBezTo>
                    <a:pt x="12" y="48"/>
                    <a:pt x="12" y="48"/>
                    <a:pt x="12" y="48"/>
                  </a:cubicBezTo>
                  <a:cubicBezTo>
                    <a:pt x="9" y="47"/>
                    <a:pt x="6" y="44"/>
                    <a:pt x="4" y="41"/>
                  </a:cubicBezTo>
                  <a:cubicBezTo>
                    <a:pt x="2" y="37"/>
                    <a:pt x="0" y="32"/>
                    <a:pt x="0" y="27"/>
                  </a:cubicBezTo>
                  <a:cubicBezTo>
                    <a:pt x="0" y="21"/>
                    <a:pt x="2" y="14"/>
                    <a:pt x="6" y="9"/>
                  </a:cubicBezTo>
                  <a:cubicBezTo>
                    <a:pt x="9" y="4"/>
                    <a:pt x="14" y="0"/>
                    <a:pt x="19" y="0"/>
                  </a:cubicBezTo>
                  <a:lnTo>
                    <a:pt x="19" y="5"/>
                  </a:ln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97" name="Freeform 289"/>
            <p:cNvSpPr>
              <a:spLocks noEditPoints="1"/>
            </p:cNvSpPr>
            <p:nvPr/>
          </p:nvSpPr>
          <p:spPr bwMode="auto">
            <a:xfrm>
              <a:off x="7358945" y="3536652"/>
              <a:ext cx="195262" cy="195262"/>
            </a:xfrm>
            <a:custGeom>
              <a:avLst/>
              <a:gdLst>
                <a:gd name="T0" fmla="*/ 2147483647 w 115"/>
                <a:gd name="T1" fmla="*/ 2147483647 h 115"/>
                <a:gd name="T2" fmla="*/ 2147483647 w 115"/>
                <a:gd name="T3" fmla="*/ 2147483647 h 115"/>
                <a:gd name="T4" fmla="*/ 2147483647 w 115"/>
                <a:gd name="T5" fmla="*/ 2147483647 h 115"/>
                <a:gd name="T6" fmla="*/ 2147483647 w 115"/>
                <a:gd name="T7" fmla="*/ 2147483647 h 115"/>
                <a:gd name="T8" fmla="*/ 2147483647 w 115"/>
                <a:gd name="T9" fmla="*/ 2147483647 h 115"/>
                <a:gd name="T10" fmla="*/ 2147483647 w 115"/>
                <a:gd name="T11" fmla="*/ 2147483647 h 115"/>
                <a:gd name="T12" fmla="*/ 2147483647 w 115"/>
                <a:gd name="T13" fmla="*/ 0 h 115"/>
                <a:gd name="T14" fmla="*/ 2147483647 w 115"/>
                <a:gd name="T15" fmla="*/ 0 h 115"/>
                <a:gd name="T16" fmla="*/ 2147483647 w 115"/>
                <a:gd name="T17" fmla="*/ 2147483647 h 115"/>
                <a:gd name="T18" fmla="*/ 2147483647 w 115"/>
                <a:gd name="T19" fmla="*/ 2147483647 h 115"/>
                <a:gd name="T20" fmla="*/ 2147483647 w 115"/>
                <a:gd name="T21" fmla="*/ 2147483647 h 115"/>
                <a:gd name="T22" fmla="*/ 2147483647 w 115"/>
                <a:gd name="T23" fmla="*/ 2147483647 h 115"/>
                <a:gd name="T24" fmla="*/ 2147483647 w 115"/>
                <a:gd name="T25" fmla="*/ 2147483647 h 115"/>
                <a:gd name="T26" fmla="*/ 2147483647 w 115"/>
                <a:gd name="T27" fmla="*/ 2147483647 h 115"/>
                <a:gd name="T28" fmla="*/ 2147483647 w 115"/>
                <a:gd name="T29" fmla="*/ 2147483647 h 115"/>
                <a:gd name="T30" fmla="*/ 2147483647 w 115"/>
                <a:gd name="T31" fmla="*/ 2147483647 h 115"/>
                <a:gd name="T32" fmla="*/ 2147483647 w 115"/>
                <a:gd name="T33" fmla="*/ 2147483647 h 115"/>
                <a:gd name="T34" fmla="*/ 2147483647 w 115"/>
                <a:gd name="T35" fmla="*/ 2147483647 h 115"/>
                <a:gd name="T36" fmla="*/ 2147483647 w 115"/>
                <a:gd name="T37" fmla="*/ 2147483647 h 115"/>
                <a:gd name="T38" fmla="*/ 2147483647 w 115"/>
                <a:gd name="T39" fmla="*/ 2147483647 h 115"/>
                <a:gd name="T40" fmla="*/ 2147483647 w 115"/>
                <a:gd name="T41" fmla="*/ 2147483647 h 115"/>
                <a:gd name="T42" fmla="*/ 2147483647 w 115"/>
                <a:gd name="T43" fmla="*/ 2147483647 h 115"/>
                <a:gd name="T44" fmla="*/ 2147483647 w 115"/>
                <a:gd name="T45" fmla="*/ 2147483647 h 115"/>
                <a:gd name="T46" fmla="*/ 2147483647 w 115"/>
                <a:gd name="T47" fmla="*/ 2147483647 h 115"/>
                <a:gd name="T48" fmla="*/ 2147483647 w 115"/>
                <a:gd name="T49" fmla="*/ 2147483647 h 115"/>
                <a:gd name="T50" fmla="*/ 2147483647 w 115"/>
                <a:gd name="T51" fmla="*/ 2147483647 h 115"/>
                <a:gd name="T52" fmla="*/ 2147483647 w 115"/>
                <a:gd name="T53" fmla="*/ 2147483647 h 115"/>
                <a:gd name="T54" fmla="*/ 2147483647 w 115"/>
                <a:gd name="T55" fmla="*/ 2147483647 h 115"/>
                <a:gd name="T56" fmla="*/ 2147483647 w 115"/>
                <a:gd name="T57" fmla="*/ 2147483647 h 115"/>
                <a:gd name="T58" fmla="*/ 2147483647 w 115"/>
                <a:gd name="T59" fmla="*/ 2147483647 h 115"/>
                <a:gd name="T60" fmla="*/ 2147483647 w 115"/>
                <a:gd name="T61" fmla="*/ 2147483647 h 115"/>
                <a:gd name="T62" fmla="*/ 2147483647 w 115"/>
                <a:gd name="T63" fmla="*/ 2147483647 h 115"/>
                <a:gd name="T64" fmla="*/ 2147483647 w 115"/>
                <a:gd name="T65" fmla="*/ 2147483647 h 115"/>
                <a:gd name="T66" fmla="*/ 2147483647 w 115"/>
                <a:gd name="T67" fmla="*/ 2147483647 h 115"/>
                <a:gd name="T68" fmla="*/ 2147483647 w 115"/>
                <a:gd name="T69" fmla="*/ 2147483647 h 115"/>
                <a:gd name="T70" fmla="*/ 2147483647 w 115"/>
                <a:gd name="T71" fmla="*/ 2147483647 h 115"/>
                <a:gd name="T72" fmla="*/ 0 w 115"/>
                <a:gd name="T73" fmla="*/ 2147483647 h 115"/>
                <a:gd name="T74" fmla="*/ 2147483647 w 115"/>
                <a:gd name="T75" fmla="*/ 2147483647 h 115"/>
                <a:gd name="T76" fmla="*/ 2147483647 w 115"/>
                <a:gd name="T77" fmla="*/ 0 h 115"/>
                <a:gd name="T78" fmla="*/ 2147483647 w 115"/>
                <a:gd name="T79" fmla="*/ 2147483647 h 115"/>
                <a:gd name="T80" fmla="*/ 2147483647 w 115"/>
                <a:gd name="T81" fmla="*/ 2147483647 h 115"/>
                <a:gd name="T82" fmla="*/ 2147483647 w 115"/>
                <a:gd name="T83" fmla="*/ 2147483647 h 115"/>
                <a:gd name="T84" fmla="*/ 2147483647 w 115"/>
                <a:gd name="T85" fmla="*/ 2147483647 h 115"/>
                <a:gd name="T86" fmla="*/ 2147483647 w 115"/>
                <a:gd name="T87" fmla="*/ 2147483647 h 115"/>
                <a:gd name="T88" fmla="*/ 2147483647 w 115"/>
                <a:gd name="T89" fmla="*/ 2147483647 h 115"/>
                <a:gd name="T90" fmla="*/ 2147483647 w 115"/>
                <a:gd name="T91" fmla="*/ 2147483647 h 115"/>
                <a:gd name="T92" fmla="*/ 2147483647 w 115"/>
                <a:gd name="T93" fmla="*/ 2147483647 h 115"/>
                <a:gd name="T94" fmla="*/ 2147483647 w 115"/>
                <a:gd name="T95" fmla="*/ 2147483647 h 115"/>
                <a:gd name="T96" fmla="*/ 2147483647 w 115"/>
                <a:gd name="T97" fmla="*/ 2147483647 h 115"/>
                <a:gd name="T98" fmla="*/ 2147483647 w 115"/>
                <a:gd name="T99" fmla="*/ 2147483647 h 115"/>
                <a:gd name="T100" fmla="*/ 2147483647 w 115"/>
                <a:gd name="T101" fmla="*/ 2147483647 h 115"/>
                <a:gd name="T102" fmla="*/ 2147483647 w 115"/>
                <a:gd name="T103" fmla="*/ 2147483647 h 115"/>
                <a:gd name="T104" fmla="*/ 2147483647 w 115"/>
                <a:gd name="T105" fmla="*/ 2147483647 h 115"/>
                <a:gd name="T106" fmla="*/ 2147483647 w 115"/>
                <a:gd name="T107" fmla="*/ 2147483647 h 115"/>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15" h="115">
                  <a:moveTo>
                    <a:pt x="58" y="110"/>
                  </a:moveTo>
                  <a:cubicBezTo>
                    <a:pt x="72" y="110"/>
                    <a:pt x="85" y="104"/>
                    <a:pt x="95" y="95"/>
                  </a:cubicBezTo>
                  <a:cubicBezTo>
                    <a:pt x="105" y="85"/>
                    <a:pt x="111" y="72"/>
                    <a:pt x="111" y="57"/>
                  </a:cubicBezTo>
                  <a:cubicBezTo>
                    <a:pt x="111" y="43"/>
                    <a:pt x="105" y="30"/>
                    <a:pt x="95" y="20"/>
                  </a:cubicBezTo>
                  <a:cubicBezTo>
                    <a:pt x="85" y="10"/>
                    <a:pt x="72" y="4"/>
                    <a:pt x="58" y="4"/>
                  </a:cubicBezTo>
                  <a:cubicBezTo>
                    <a:pt x="58" y="4"/>
                    <a:pt x="58" y="4"/>
                    <a:pt x="58" y="4"/>
                  </a:cubicBezTo>
                  <a:cubicBezTo>
                    <a:pt x="58" y="0"/>
                    <a:pt x="58" y="0"/>
                    <a:pt x="58" y="0"/>
                  </a:cubicBezTo>
                  <a:cubicBezTo>
                    <a:pt x="58" y="0"/>
                    <a:pt x="58" y="0"/>
                    <a:pt x="58" y="0"/>
                  </a:cubicBezTo>
                  <a:cubicBezTo>
                    <a:pt x="74" y="0"/>
                    <a:pt x="88" y="6"/>
                    <a:pt x="98" y="17"/>
                  </a:cubicBezTo>
                  <a:cubicBezTo>
                    <a:pt x="109" y="27"/>
                    <a:pt x="115" y="41"/>
                    <a:pt x="115" y="57"/>
                  </a:cubicBezTo>
                  <a:cubicBezTo>
                    <a:pt x="115" y="73"/>
                    <a:pt x="109" y="88"/>
                    <a:pt x="98" y="98"/>
                  </a:cubicBezTo>
                  <a:cubicBezTo>
                    <a:pt x="88" y="109"/>
                    <a:pt x="74" y="115"/>
                    <a:pt x="58" y="115"/>
                  </a:cubicBezTo>
                  <a:cubicBezTo>
                    <a:pt x="58" y="115"/>
                    <a:pt x="58" y="115"/>
                    <a:pt x="58" y="115"/>
                  </a:cubicBezTo>
                  <a:cubicBezTo>
                    <a:pt x="58" y="110"/>
                    <a:pt x="58" y="110"/>
                    <a:pt x="58" y="110"/>
                  </a:cubicBezTo>
                  <a:cubicBezTo>
                    <a:pt x="58" y="110"/>
                    <a:pt x="58" y="110"/>
                    <a:pt x="58" y="110"/>
                  </a:cubicBezTo>
                  <a:close/>
                  <a:moveTo>
                    <a:pt x="58" y="76"/>
                  </a:moveTo>
                  <a:cubicBezTo>
                    <a:pt x="70" y="71"/>
                    <a:pt x="70" y="71"/>
                    <a:pt x="70" y="71"/>
                  </a:cubicBezTo>
                  <a:cubicBezTo>
                    <a:pt x="70" y="70"/>
                    <a:pt x="71" y="70"/>
                    <a:pt x="71" y="69"/>
                  </a:cubicBezTo>
                  <a:cubicBezTo>
                    <a:pt x="88" y="30"/>
                    <a:pt x="88" y="30"/>
                    <a:pt x="88" y="30"/>
                  </a:cubicBezTo>
                  <a:cubicBezTo>
                    <a:pt x="88" y="30"/>
                    <a:pt x="88" y="30"/>
                    <a:pt x="88" y="30"/>
                  </a:cubicBezTo>
                  <a:cubicBezTo>
                    <a:pt x="88" y="30"/>
                    <a:pt x="88" y="30"/>
                    <a:pt x="88" y="30"/>
                  </a:cubicBezTo>
                  <a:cubicBezTo>
                    <a:pt x="88" y="29"/>
                    <a:pt x="88" y="29"/>
                    <a:pt x="88" y="28"/>
                  </a:cubicBezTo>
                  <a:cubicBezTo>
                    <a:pt x="88" y="27"/>
                    <a:pt x="86" y="26"/>
                    <a:pt x="85" y="27"/>
                  </a:cubicBezTo>
                  <a:cubicBezTo>
                    <a:pt x="58" y="39"/>
                    <a:pt x="58" y="39"/>
                    <a:pt x="58" y="39"/>
                  </a:cubicBezTo>
                  <a:cubicBezTo>
                    <a:pt x="58" y="44"/>
                    <a:pt x="58" y="44"/>
                    <a:pt x="58" y="44"/>
                  </a:cubicBezTo>
                  <a:cubicBezTo>
                    <a:pt x="81" y="34"/>
                    <a:pt x="81" y="34"/>
                    <a:pt x="81" y="34"/>
                  </a:cubicBezTo>
                  <a:cubicBezTo>
                    <a:pt x="67" y="67"/>
                    <a:pt x="67" y="67"/>
                    <a:pt x="67" y="67"/>
                  </a:cubicBezTo>
                  <a:cubicBezTo>
                    <a:pt x="58" y="71"/>
                    <a:pt x="58" y="71"/>
                    <a:pt x="58" y="71"/>
                  </a:cubicBezTo>
                  <a:lnTo>
                    <a:pt x="58" y="76"/>
                  </a:lnTo>
                  <a:close/>
                  <a:moveTo>
                    <a:pt x="58" y="4"/>
                  </a:moveTo>
                  <a:cubicBezTo>
                    <a:pt x="43" y="4"/>
                    <a:pt x="30" y="10"/>
                    <a:pt x="20" y="20"/>
                  </a:cubicBezTo>
                  <a:cubicBezTo>
                    <a:pt x="11" y="30"/>
                    <a:pt x="5" y="43"/>
                    <a:pt x="5" y="57"/>
                  </a:cubicBezTo>
                  <a:cubicBezTo>
                    <a:pt x="5" y="72"/>
                    <a:pt x="11" y="85"/>
                    <a:pt x="20" y="95"/>
                  </a:cubicBezTo>
                  <a:cubicBezTo>
                    <a:pt x="30" y="104"/>
                    <a:pt x="43" y="110"/>
                    <a:pt x="58" y="110"/>
                  </a:cubicBezTo>
                  <a:cubicBezTo>
                    <a:pt x="58" y="115"/>
                    <a:pt x="58" y="115"/>
                    <a:pt x="58" y="115"/>
                  </a:cubicBezTo>
                  <a:cubicBezTo>
                    <a:pt x="42" y="115"/>
                    <a:pt x="27" y="109"/>
                    <a:pt x="17" y="98"/>
                  </a:cubicBezTo>
                  <a:cubicBezTo>
                    <a:pt x="6" y="88"/>
                    <a:pt x="0" y="73"/>
                    <a:pt x="0" y="57"/>
                  </a:cubicBezTo>
                  <a:cubicBezTo>
                    <a:pt x="0" y="41"/>
                    <a:pt x="6" y="27"/>
                    <a:pt x="17" y="17"/>
                  </a:cubicBezTo>
                  <a:cubicBezTo>
                    <a:pt x="27" y="6"/>
                    <a:pt x="42" y="0"/>
                    <a:pt x="58" y="0"/>
                  </a:cubicBezTo>
                  <a:cubicBezTo>
                    <a:pt x="58" y="4"/>
                    <a:pt x="58" y="4"/>
                    <a:pt x="58" y="4"/>
                  </a:cubicBezTo>
                  <a:close/>
                  <a:moveTo>
                    <a:pt x="58" y="39"/>
                  </a:moveTo>
                  <a:cubicBezTo>
                    <a:pt x="46" y="44"/>
                    <a:pt x="46" y="44"/>
                    <a:pt x="46" y="44"/>
                  </a:cubicBezTo>
                  <a:cubicBezTo>
                    <a:pt x="45" y="44"/>
                    <a:pt x="45" y="45"/>
                    <a:pt x="44" y="45"/>
                  </a:cubicBezTo>
                  <a:cubicBezTo>
                    <a:pt x="27" y="85"/>
                    <a:pt x="27" y="85"/>
                    <a:pt x="27" y="85"/>
                  </a:cubicBezTo>
                  <a:cubicBezTo>
                    <a:pt x="27" y="85"/>
                    <a:pt x="27" y="85"/>
                    <a:pt x="27" y="85"/>
                  </a:cubicBezTo>
                  <a:cubicBezTo>
                    <a:pt x="27" y="85"/>
                    <a:pt x="27" y="85"/>
                    <a:pt x="27" y="85"/>
                  </a:cubicBezTo>
                  <a:cubicBezTo>
                    <a:pt x="27" y="85"/>
                    <a:pt x="27" y="86"/>
                    <a:pt x="27" y="87"/>
                  </a:cubicBezTo>
                  <a:cubicBezTo>
                    <a:pt x="28" y="88"/>
                    <a:pt x="29" y="88"/>
                    <a:pt x="30" y="88"/>
                  </a:cubicBezTo>
                  <a:cubicBezTo>
                    <a:pt x="58" y="76"/>
                    <a:pt x="58" y="76"/>
                    <a:pt x="58" y="76"/>
                  </a:cubicBezTo>
                  <a:cubicBezTo>
                    <a:pt x="58" y="71"/>
                    <a:pt x="58" y="71"/>
                    <a:pt x="58" y="71"/>
                  </a:cubicBezTo>
                  <a:cubicBezTo>
                    <a:pt x="34" y="81"/>
                    <a:pt x="34" y="81"/>
                    <a:pt x="34" y="81"/>
                  </a:cubicBezTo>
                  <a:cubicBezTo>
                    <a:pt x="48" y="48"/>
                    <a:pt x="48" y="48"/>
                    <a:pt x="48" y="48"/>
                  </a:cubicBezTo>
                  <a:cubicBezTo>
                    <a:pt x="58" y="44"/>
                    <a:pt x="58" y="44"/>
                    <a:pt x="58" y="44"/>
                  </a:cubicBezTo>
                  <a:lnTo>
                    <a:pt x="58" y="39"/>
                  </a:ln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98" name="Freeform 327"/>
            <p:cNvSpPr>
              <a:spLocks noEditPoints="1"/>
            </p:cNvSpPr>
            <p:nvPr/>
          </p:nvSpPr>
          <p:spPr bwMode="auto">
            <a:xfrm>
              <a:off x="6149271" y="4521298"/>
              <a:ext cx="167878" cy="127397"/>
            </a:xfrm>
            <a:custGeom>
              <a:avLst/>
              <a:gdLst>
                <a:gd name="T0" fmla="*/ 2147483647 w 99"/>
                <a:gd name="T1" fmla="*/ 2147483647 h 75"/>
                <a:gd name="T2" fmla="*/ 2147483647 w 99"/>
                <a:gd name="T3" fmla="*/ 2147483647 h 75"/>
                <a:gd name="T4" fmla="*/ 2147483647 w 99"/>
                <a:gd name="T5" fmla="*/ 2147483647 h 75"/>
                <a:gd name="T6" fmla="*/ 2147483647 w 99"/>
                <a:gd name="T7" fmla="*/ 2147483647 h 75"/>
                <a:gd name="T8" fmla="*/ 2147483647 w 99"/>
                <a:gd name="T9" fmla="*/ 2147483647 h 75"/>
                <a:gd name="T10" fmla="*/ 2147483647 w 99"/>
                <a:gd name="T11" fmla="*/ 2147483647 h 75"/>
                <a:gd name="T12" fmla="*/ 2147483647 w 99"/>
                <a:gd name="T13" fmla="*/ 2147483647 h 75"/>
                <a:gd name="T14" fmla="*/ 2147483647 w 99"/>
                <a:gd name="T15" fmla="*/ 2147483647 h 75"/>
                <a:gd name="T16" fmla="*/ 2147483647 w 99"/>
                <a:gd name="T17" fmla="*/ 2147483647 h 75"/>
                <a:gd name="T18" fmla="*/ 2147483647 w 99"/>
                <a:gd name="T19" fmla="*/ 2147483647 h 75"/>
                <a:gd name="T20" fmla="*/ 2147483647 w 99"/>
                <a:gd name="T21" fmla="*/ 2147483647 h 75"/>
                <a:gd name="T22" fmla="*/ 2147483647 w 99"/>
                <a:gd name="T23" fmla="*/ 2147483647 h 75"/>
                <a:gd name="T24" fmla="*/ 2147483647 w 99"/>
                <a:gd name="T25" fmla="*/ 0 h 75"/>
                <a:gd name="T26" fmla="*/ 2147483647 w 99"/>
                <a:gd name="T27" fmla="*/ 2147483647 h 75"/>
                <a:gd name="T28" fmla="*/ 2147483647 w 99"/>
                <a:gd name="T29" fmla="*/ 2147483647 h 75"/>
                <a:gd name="T30" fmla="*/ 2147483647 w 99"/>
                <a:gd name="T31" fmla="*/ 2147483647 h 75"/>
                <a:gd name="T32" fmla="*/ 2147483647 w 99"/>
                <a:gd name="T33" fmla="*/ 2147483647 h 75"/>
                <a:gd name="T34" fmla="*/ 2147483647 w 99"/>
                <a:gd name="T35" fmla="*/ 2147483647 h 75"/>
                <a:gd name="T36" fmla="*/ 2147483647 w 99"/>
                <a:gd name="T37" fmla="*/ 2147483647 h 75"/>
                <a:gd name="T38" fmla="*/ 2147483647 w 99"/>
                <a:gd name="T39" fmla="*/ 2147483647 h 75"/>
                <a:gd name="T40" fmla="*/ 2147483647 w 99"/>
                <a:gd name="T41" fmla="*/ 2147483647 h 75"/>
                <a:gd name="T42" fmla="*/ 2147483647 w 99"/>
                <a:gd name="T43" fmla="*/ 2147483647 h 75"/>
                <a:gd name="T44" fmla="*/ 2147483647 w 99"/>
                <a:gd name="T45" fmla="*/ 2147483647 h 75"/>
                <a:gd name="T46" fmla="*/ 2147483647 w 99"/>
                <a:gd name="T47" fmla="*/ 2147483647 h 75"/>
                <a:gd name="T48" fmla="*/ 2147483647 w 99"/>
                <a:gd name="T49" fmla="*/ 2147483647 h 75"/>
                <a:gd name="T50" fmla="*/ 2147483647 w 99"/>
                <a:gd name="T51" fmla="*/ 2147483647 h 75"/>
                <a:gd name="T52" fmla="*/ 2147483647 w 99"/>
                <a:gd name="T53" fmla="*/ 2147483647 h 75"/>
                <a:gd name="T54" fmla="*/ 2147483647 w 99"/>
                <a:gd name="T55" fmla="*/ 2147483647 h 75"/>
                <a:gd name="T56" fmla="*/ 2147483647 w 99"/>
                <a:gd name="T57" fmla="*/ 2147483647 h 75"/>
                <a:gd name="T58" fmla="*/ 2147483647 w 99"/>
                <a:gd name="T59" fmla="*/ 2147483647 h 75"/>
                <a:gd name="T60" fmla="*/ 2147483647 w 99"/>
                <a:gd name="T61" fmla="*/ 2147483647 h 75"/>
                <a:gd name="T62" fmla="*/ 2147483647 w 99"/>
                <a:gd name="T63" fmla="*/ 2147483647 h 75"/>
                <a:gd name="T64" fmla="*/ 2147483647 w 99"/>
                <a:gd name="T65" fmla="*/ 2147483647 h 75"/>
                <a:gd name="T66" fmla="*/ 2147483647 w 99"/>
                <a:gd name="T67" fmla="*/ 2147483647 h 75"/>
                <a:gd name="T68" fmla="*/ 2147483647 w 99"/>
                <a:gd name="T69" fmla="*/ 2147483647 h 75"/>
                <a:gd name="T70" fmla="*/ 2147483647 w 99"/>
                <a:gd name="T71" fmla="*/ 2147483647 h 75"/>
                <a:gd name="T72" fmla="*/ 2147483647 w 99"/>
                <a:gd name="T73" fmla="*/ 2147483647 h 75"/>
                <a:gd name="T74" fmla="*/ 2147483647 w 99"/>
                <a:gd name="T75" fmla="*/ 2147483647 h 75"/>
                <a:gd name="T76" fmla="*/ 2147483647 w 99"/>
                <a:gd name="T77" fmla="*/ 2147483647 h 75"/>
                <a:gd name="T78" fmla="*/ 2147483647 w 99"/>
                <a:gd name="T79" fmla="*/ 2147483647 h 75"/>
                <a:gd name="T80" fmla="*/ 2147483647 w 99"/>
                <a:gd name="T81" fmla="*/ 2147483647 h 75"/>
                <a:gd name="T82" fmla="*/ 2147483647 w 99"/>
                <a:gd name="T83" fmla="*/ 2147483647 h 75"/>
                <a:gd name="T84" fmla="*/ 2147483647 w 99"/>
                <a:gd name="T85" fmla="*/ 2147483647 h 75"/>
                <a:gd name="T86" fmla="*/ 2147483647 w 99"/>
                <a:gd name="T87" fmla="*/ 2147483647 h 75"/>
                <a:gd name="T88" fmla="*/ 2147483647 w 99"/>
                <a:gd name="T89" fmla="*/ 2147483647 h 75"/>
                <a:gd name="T90" fmla="*/ 2147483647 w 99"/>
                <a:gd name="T91" fmla="*/ 2147483647 h 75"/>
                <a:gd name="T92" fmla="*/ 2147483647 w 99"/>
                <a:gd name="T93" fmla="*/ 2147483647 h 75"/>
                <a:gd name="T94" fmla="*/ 2147483647 w 99"/>
                <a:gd name="T95" fmla="*/ 2147483647 h 75"/>
                <a:gd name="T96" fmla="*/ 2147483647 w 99"/>
                <a:gd name="T97" fmla="*/ 2147483647 h 75"/>
                <a:gd name="T98" fmla="*/ 2147483647 w 99"/>
                <a:gd name="T99" fmla="*/ 2147483647 h 75"/>
                <a:gd name="T100" fmla="*/ 2147483647 w 99"/>
                <a:gd name="T101" fmla="*/ 2147483647 h 75"/>
                <a:gd name="T102" fmla="*/ 2147483647 w 99"/>
                <a:gd name="T103" fmla="*/ 2147483647 h 75"/>
                <a:gd name="T104" fmla="*/ 2147483647 w 99"/>
                <a:gd name="T105" fmla="*/ 2147483647 h 75"/>
                <a:gd name="T106" fmla="*/ 2147483647 w 99"/>
                <a:gd name="T107" fmla="*/ 2147483647 h 75"/>
                <a:gd name="T108" fmla="*/ 2147483647 w 99"/>
                <a:gd name="T109" fmla="*/ 2147483647 h 75"/>
                <a:gd name="T110" fmla="*/ 2147483647 w 99"/>
                <a:gd name="T111" fmla="*/ 2147483647 h 75"/>
                <a:gd name="T112" fmla="*/ 0 w 99"/>
                <a:gd name="T113" fmla="*/ 2147483647 h 75"/>
                <a:gd name="T114" fmla="*/ 2147483647 w 99"/>
                <a:gd name="T115" fmla="*/ 2147483647 h 75"/>
                <a:gd name="T116" fmla="*/ 2147483647 w 99"/>
                <a:gd name="T117" fmla="*/ 0 h 75"/>
                <a:gd name="T118" fmla="*/ 2147483647 w 99"/>
                <a:gd name="T119" fmla="*/ 0 h 75"/>
                <a:gd name="T120" fmla="*/ 2147483647 w 99"/>
                <a:gd name="T121" fmla="*/ 0 h 75"/>
                <a:gd name="T122" fmla="*/ 2147483647 w 99"/>
                <a:gd name="T123" fmla="*/ 2147483647 h 75"/>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9" h="75">
                  <a:moveTo>
                    <a:pt x="49" y="7"/>
                  </a:moveTo>
                  <a:cubicBezTo>
                    <a:pt x="61" y="7"/>
                    <a:pt x="71" y="12"/>
                    <a:pt x="79" y="20"/>
                  </a:cubicBezTo>
                  <a:cubicBezTo>
                    <a:pt x="86" y="27"/>
                    <a:pt x="91" y="38"/>
                    <a:pt x="91" y="49"/>
                  </a:cubicBezTo>
                  <a:cubicBezTo>
                    <a:pt x="91" y="50"/>
                    <a:pt x="91" y="51"/>
                    <a:pt x="91" y="51"/>
                  </a:cubicBezTo>
                  <a:cubicBezTo>
                    <a:pt x="91" y="51"/>
                    <a:pt x="91" y="51"/>
                    <a:pt x="91" y="51"/>
                  </a:cubicBezTo>
                  <a:cubicBezTo>
                    <a:pt x="91" y="52"/>
                    <a:pt x="91" y="52"/>
                    <a:pt x="91" y="53"/>
                  </a:cubicBezTo>
                  <a:cubicBezTo>
                    <a:pt x="91" y="53"/>
                    <a:pt x="92" y="54"/>
                    <a:pt x="92" y="55"/>
                  </a:cubicBezTo>
                  <a:cubicBezTo>
                    <a:pt x="92" y="57"/>
                    <a:pt x="93" y="58"/>
                    <a:pt x="93" y="59"/>
                  </a:cubicBezTo>
                  <a:cubicBezTo>
                    <a:pt x="93" y="60"/>
                    <a:pt x="93" y="60"/>
                    <a:pt x="93" y="60"/>
                  </a:cubicBezTo>
                  <a:cubicBezTo>
                    <a:pt x="93" y="56"/>
                    <a:pt x="94" y="53"/>
                    <a:pt x="94" y="49"/>
                  </a:cubicBezTo>
                  <a:cubicBezTo>
                    <a:pt x="94" y="37"/>
                    <a:pt x="89" y="26"/>
                    <a:pt x="81" y="18"/>
                  </a:cubicBezTo>
                  <a:cubicBezTo>
                    <a:pt x="73" y="10"/>
                    <a:pt x="62" y="4"/>
                    <a:pt x="49" y="4"/>
                  </a:cubicBezTo>
                  <a:cubicBezTo>
                    <a:pt x="49" y="0"/>
                    <a:pt x="49" y="0"/>
                    <a:pt x="49" y="0"/>
                  </a:cubicBezTo>
                  <a:cubicBezTo>
                    <a:pt x="63" y="0"/>
                    <a:pt x="75" y="5"/>
                    <a:pt x="84" y="14"/>
                  </a:cubicBezTo>
                  <a:cubicBezTo>
                    <a:pt x="93" y="23"/>
                    <a:pt x="99" y="36"/>
                    <a:pt x="99" y="49"/>
                  </a:cubicBezTo>
                  <a:cubicBezTo>
                    <a:pt x="99" y="53"/>
                    <a:pt x="98" y="58"/>
                    <a:pt x="97" y="62"/>
                  </a:cubicBezTo>
                  <a:cubicBezTo>
                    <a:pt x="96" y="66"/>
                    <a:pt x="94" y="70"/>
                    <a:pt x="92" y="73"/>
                  </a:cubicBezTo>
                  <a:cubicBezTo>
                    <a:pt x="92" y="74"/>
                    <a:pt x="91" y="75"/>
                    <a:pt x="90" y="75"/>
                  </a:cubicBezTo>
                  <a:cubicBezTo>
                    <a:pt x="89" y="75"/>
                    <a:pt x="88" y="73"/>
                    <a:pt x="88" y="72"/>
                  </a:cubicBezTo>
                  <a:cubicBezTo>
                    <a:pt x="88" y="59"/>
                    <a:pt x="88" y="59"/>
                    <a:pt x="88" y="59"/>
                  </a:cubicBezTo>
                  <a:cubicBezTo>
                    <a:pt x="88" y="58"/>
                    <a:pt x="88" y="58"/>
                    <a:pt x="87" y="57"/>
                  </a:cubicBezTo>
                  <a:cubicBezTo>
                    <a:pt x="87" y="56"/>
                    <a:pt x="87" y="55"/>
                    <a:pt x="86" y="55"/>
                  </a:cubicBezTo>
                  <a:cubicBezTo>
                    <a:pt x="86" y="55"/>
                    <a:pt x="86" y="55"/>
                    <a:pt x="86" y="55"/>
                  </a:cubicBezTo>
                  <a:cubicBezTo>
                    <a:pt x="86" y="54"/>
                    <a:pt x="86" y="54"/>
                    <a:pt x="86" y="53"/>
                  </a:cubicBezTo>
                  <a:cubicBezTo>
                    <a:pt x="86" y="52"/>
                    <a:pt x="86" y="52"/>
                    <a:pt x="86" y="51"/>
                  </a:cubicBezTo>
                  <a:cubicBezTo>
                    <a:pt x="86" y="51"/>
                    <a:pt x="86" y="51"/>
                    <a:pt x="86" y="51"/>
                  </a:cubicBezTo>
                  <a:cubicBezTo>
                    <a:pt x="86" y="50"/>
                    <a:pt x="86" y="50"/>
                    <a:pt x="86" y="49"/>
                  </a:cubicBezTo>
                  <a:cubicBezTo>
                    <a:pt x="86" y="39"/>
                    <a:pt x="82" y="30"/>
                    <a:pt x="75" y="23"/>
                  </a:cubicBezTo>
                  <a:cubicBezTo>
                    <a:pt x="69" y="16"/>
                    <a:pt x="59" y="12"/>
                    <a:pt x="49" y="12"/>
                  </a:cubicBezTo>
                  <a:lnTo>
                    <a:pt x="49" y="7"/>
                  </a:lnTo>
                  <a:close/>
                  <a:moveTo>
                    <a:pt x="49" y="4"/>
                  </a:moveTo>
                  <a:cubicBezTo>
                    <a:pt x="37" y="4"/>
                    <a:pt x="26" y="10"/>
                    <a:pt x="18" y="18"/>
                  </a:cubicBezTo>
                  <a:cubicBezTo>
                    <a:pt x="10" y="26"/>
                    <a:pt x="5" y="37"/>
                    <a:pt x="5" y="49"/>
                  </a:cubicBezTo>
                  <a:cubicBezTo>
                    <a:pt x="5" y="52"/>
                    <a:pt x="5" y="55"/>
                    <a:pt x="6" y="58"/>
                  </a:cubicBezTo>
                  <a:cubicBezTo>
                    <a:pt x="6" y="57"/>
                    <a:pt x="6" y="56"/>
                    <a:pt x="6" y="55"/>
                  </a:cubicBezTo>
                  <a:cubicBezTo>
                    <a:pt x="7" y="54"/>
                    <a:pt x="7" y="53"/>
                    <a:pt x="8" y="52"/>
                  </a:cubicBezTo>
                  <a:cubicBezTo>
                    <a:pt x="8" y="52"/>
                    <a:pt x="8" y="51"/>
                    <a:pt x="8" y="51"/>
                  </a:cubicBezTo>
                  <a:cubicBezTo>
                    <a:pt x="8" y="50"/>
                    <a:pt x="8" y="50"/>
                    <a:pt x="8" y="49"/>
                  </a:cubicBezTo>
                  <a:cubicBezTo>
                    <a:pt x="8" y="38"/>
                    <a:pt x="12" y="27"/>
                    <a:pt x="20" y="20"/>
                  </a:cubicBezTo>
                  <a:cubicBezTo>
                    <a:pt x="27" y="12"/>
                    <a:pt x="38" y="7"/>
                    <a:pt x="49" y="7"/>
                  </a:cubicBezTo>
                  <a:cubicBezTo>
                    <a:pt x="49" y="7"/>
                    <a:pt x="49" y="7"/>
                    <a:pt x="49" y="7"/>
                  </a:cubicBezTo>
                  <a:cubicBezTo>
                    <a:pt x="49" y="7"/>
                    <a:pt x="49" y="7"/>
                    <a:pt x="49" y="7"/>
                  </a:cubicBezTo>
                  <a:cubicBezTo>
                    <a:pt x="49" y="12"/>
                    <a:pt x="49" y="12"/>
                    <a:pt x="49" y="12"/>
                  </a:cubicBezTo>
                  <a:cubicBezTo>
                    <a:pt x="49" y="12"/>
                    <a:pt x="49" y="12"/>
                    <a:pt x="49" y="12"/>
                  </a:cubicBezTo>
                  <a:cubicBezTo>
                    <a:pt x="39" y="12"/>
                    <a:pt x="30" y="16"/>
                    <a:pt x="23" y="23"/>
                  </a:cubicBezTo>
                  <a:cubicBezTo>
                    <a:pt x="17" y="30"/>
                    <a:pt x="13" y="39"/>
                    <a:pt x="13" y="49"/>
                  </a:cubicBezTo>
                  <a:cubicBezTo>
                    <a:pt x="13" y="50"/>
                    <a:pt x="13" y="50"/>
                    <a:pt x="13" y="51"/>
                  </a:cubicBezTo>
                  <a:cubicBezTo>
                    <a:pt x="13" y="51"/>
                    <a:pt x="13" y="52"/>
                    <a:pt x="13" y="52"/>
                  </a:cubicBezTo>
                  <a:cubicBezTo>
                    <a:pt x="13" y="53"/>
                    <a:pt x="13" y="54"/>
                    <a:pt x="12" y="54"/>
                  </a:cubicBezTo>
                  <a:cubicBezTo>
                    <a:pt x="12" y="55"/>
                    <a:pt x="11" y="56"/>
                    <a:pt x="11" y="57"/>
                  </a:cubicBezTo>
                  <a:cubicBezTo>
                    <a:pt x="11" y="57"/>
                    <a:pt x="10" y="58"/>
                    <a:pt x="10" y="59"/>
                  </a:cubicBezTo>
                  <a:cubicBezTo>
                    <a:pt x="10" y="72"/>
                    <a:pt x="10" y="72"/>
                    <a:pt x="10" y="72"/>
                  </a:cubicBezTo>
                  <a:cubicBezTo>
                    <a:pt x="10" y="72"/>
                    <a:pt x="10" y="72"/>
                    <a:pt x="10" y="72"/>
                  </a:cubicBezTo>
                  <a:cubicBezTo>
                    <a:pt x="10" y="72"/>
                    <a:pt x="10" y="73"/>
                    <a:pt x="9" y="74"/>
                  </a:cubicBezTo>
                  <a:cubicBezTo>
                    <a:pt x="8" y="74"/>
                    <a:pt x="7" y="74"/>
                    <a:pt x="6" y="73"/>
                  </a:cubicBezTo>
                  <a:cubicBezTo>
                    <a:pt x="4" y="69"/>
                    <a:pt x="3" y="65"/>
                    <a:pt x="2" y="61"/>
                  </a:cubicBezTo>
                  <a:cubicBezTo>
                    <a:pt x="1" y="57"/>
                    <a:pt x="0" y="53"/>
                    <a:pt x="0" y="49"/>
                  </a:cubicBezTo>
                  <a:cubicBezTo>
                    <a:pt x="0" y="36"/>
                    <a:pt x="6" y="23"/>
                    <a:pt x="14" y="14"/>
                  </a:cubicBezTo>
                  <a:cubicBezTo>
                    <a:pt x="23" y="5"/>
                    <a:pt x="36" y="0"/>
                    <a:pt x="49" y="0"/>
                  </a:cubicBezTo>
                  <a:cubicBezTo>
                    <a:pt x="49" y="0"/>
                    <a:pt x="49" y="0"/>
                    <a:pt x="49" y="0"/>
                  </a:cubicBezTo>
                  <a:cubicBezTo>
                    <a:pt x="49" y="0"/>
                    <a:pt x="49" y="0"/>
                    <a:pt x="49" y="0"/>
                  </a:cubicBezTo>
                  <a:cubicBezTo>
                    <a:pt x="49" y="4"/>
                    <a:pt x="49" y="4"/>
                    <a:pt x="49" y="4"/>
                  </a:cubicBezTo>
                  <a:close/>
                </a:path>
              </a:pathLst>
            </a:custGeom>
            <a:solidFill>
              <a:srgbClr val="358FCB"/>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99" name="Freeform 13"/>
            <p:cNvSpPr>
              <a:spLocks noEditPoints="1"/>
            </p:cNvSpPr>
            <p:nvPr/>
          </p:nvSpPr>
          <p:spPr bwMode="auto">
            <a:xfrm>
              <a:off x="6981391" y="3440740"/>
              <a:ext cx="300651" cy="228597"/>
            </a:xfrm>
            <a:custGeom>
              <a:avLst/>
              <a:gdLst>
                <a:gd name="T0" fmla="*/ 141 w 177"/>
                <a:gd name="T1" fmla="*/ 36 h 134"/>
                <a:gd name="T2" fmla="*/ 163 w 177"/>
                <a:gd name="T3" fmla="*/ 93 h 134"/>
                <a:gd name="T4" fmla="*/ 163 w 177"/>
                <a:gd name="T5" fmla="*/ 96 h 134"/>
                <a:gd name="T6" fmla="*/ 166 w 177"/>
                <a:gd name="T7" fmla="*/ 108 h 134"/>
                <a:gd name="T8" fmla="*/ 172 w 177"/>
                <a:gd name="T9" fmla="*/ 90 h 134"/>
                <a:gd name="T10" fmla="*/ 129 w 177"/>
                <a:gd name="T11" fmla="*/ 16 h 134"/>
                <a:gd name="T12" fmla="*/ 89 w 177"/>
                <a:gd name="T13" fmla="*/ 0 h 134"/>
                <a:gd name="T14" fmla="*/ 165 w 177"/>
                <a:gd name="T15" fmla="*/ 45 h 134"/>
                <a:gd name="T16" fmla="*/ 166 w 177"/>
                <a:gd name="T17" fmla="*/ 133 h 134"/>
                <a:gd name="T18" fmla="*/ 161 w 177"/>
                <a:gd name="T19" fmla="*/ 132 h 134"/>
                <a:gd name="T20" fmla="*/ 160 w 177"/>
                <a:gd name="T21" fmla="*/ 103 h 134"/>
                <a:gd name="T22" fmla="*/ 157 w 177"/>
                <a:gd name="T23" fmla="*/ 97 h 134"/>
                <a:gd name="T24" fmla="*/ 157 w 177"/>
                <a:gd name="T25" fmla="*/ 93 h 134"/>
                <a:gd name="T26" fmla="*/ 137 w 177"/>
                <a:gd name="T27" fmla="*/ 40 h 134"/>
                <a:gd name="T28" fmla="*/ 89 w 177"/>
                <a:gd name="T29" fmla="*/ 14 h 134"/>
                <a:gd name="T30" fmla="*/ 49 w 177"/>
                <a:gd name="T31" fmla="*/ 16 h 134"/>
                <a:gd name="T32" fmla="*/ 5 w 177"/>
                <a:gd name="T33" fmla="*/ 90 h 134"/>
                <a:gd name="T34" fmla="*/ 10 w 177"/>
                <a:gd name="T35" fmla="*/ 108 h 134"/>
                <a:gd name="T36" fmla="*/ 14 w 177"/>
                <a:gd name="T37" fmla="*/ 95 h 134"/>
                <a:gd name="T38" fmla="*/ 14 w 177"/>
                <a:gd name="T39" fmla="*/ 89 h 134"/>
                <a:gd name="T40" fmla="*/ 88 w 177"/>
                <a:gd name="T41" fmla="*/ 14 h 134"/>
                <a:gd name="T42" fmla="*/ 89 w 177"/>
                <a:gd name="T43" fmla="*/ 14 h 134"/>
                <a:gd name="T44" fmla="*/ 88 w 177"/>
                <a:gd name="T45" fmla="*/ 20 h 134"/>
                <a:gd name="T46" fmla="*/ 20 w 177"/>
                <a:gd name="T47" fmla="*/ 89 h 134"/>
                <a:gd name="T48" fmla="*/ 20 w 177"/>
                <a:gd name="T49" fmla="*/ 96 h 134"/>
                <a:gd name="T50" fmla="*/ 19 w 177"/>
                <a:gd name="T51" fmla="*/ 98 h 134"/>
                <a:gd name="T52" fmla="*/ 16 w 177"/>
                <a:gd name="T53" fmla="*/ 108 h 134"/>
                <a:gd name="T54" fmla="*/ 16 w 177"/>
                <a:gd name="T55" fmla="*/ 130 h 134"/>
                <a:gd name="T56" fmla="*/ 10 w 177"/>
                <a:gd name="T57" fmla="*/ 132 h 134"/>
                <a:gd name="T58" fmla="*/ 12 w 177"/>
                <a:gd name="T59" fmla="*/ 44 h 134"/>
                <a:gd name="T60" fmla="*/ 88 w 177"/>
                <a:gd name="T61" fmla="*/ 0 h 134"/>
                <a:gd name="T62" fmla="*/ 89 w 177"/>
                <a:gd name="T63" fmla="*/ 0 h 134"/>
                <a:gd name="T64" fmla="*/ 88 w 177"/>
                <a:gd name="T65" fmla="*/ 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7" h="134">
                  <a:moveTo>
                    <a:pt x="89" y="14"/>
                  </a:moveTo>
                  <a:cubicBezTo>
                    <a:pt x="109" y="14"/>
                    <a:pt x="128" y="23"/>
                    <a:pt x="141" y="36"/>
                  </a:cubicBezTo>
                  <a:cubicBezTo>
                    <a:pt x="155" y="50"/>
                    <a:pt x="163" y="69"/>
                    <a:pt x="163" y="89"/>
                  </a:cubicBezTo>
                  <a:cubicBezTo>
                    <a:pt x="163" y="90"/>
                    <a:pt x="163" y="92"/>
                    <a:pt x="163" y="93"/>
                  </a:cubicBezTo>
                  <a:cubicBezTo>
                    <a:pt x="163" y="93"/>
                    <a:pt x="163" y="93"/>
                    <a:pt x="163" y="93"/>
                  </a:cubicBezTo>
                  <a:cubicBezTo>
                    <a:pt x="163" y="94"/>
                    <a:pt x="163" y="95"/>
                    <a:pt x="163" y="96"/>
                  </a:cubicBezTo>
                  <a:cubicBezTo>
                    <a:pt x="164" y="98"/>
                    <a:pt x="165" y="99"/>
                    <a:pt x="165" y="101"/>
                  </a:cubicBezTo>
                  <a:cubicBezTo>
                    <a:pt x="166" y="103"/>
                    <a:pt x="166" y="105"/>
                    <a:pt x="166" y="108"/>
                  </a:cubicBezTo>
                  <a:cubicBezTo>
                    <a:pt x="166" y="119"/>
                    <a:pt x="166" y="119"/>
                    <a:pt x="166" y="119"/>
                  </a:cubicBezTo>
                  <a:cubicBezTo>
                    <a:pt x="170" y="109"/>
                    <a:pt x="172" y="100"/>
                    <a:pt x="172" y="90"/>
                  </a:cubicBezTo>
                  <a:cubicBezTo>
                    <a:pt x="172" y="75"/>
                    <a:pt x="168" y="60"/>
                    <a:pt x="160" y="47"/>
                  </a:cubicBezTo>
                  <a:cubicBezTo>
                    <a:pt x="153" y="35"/>
                    <a:pt x="142" y="24"/>
                    <a:pt x="129" y="16"/>
                  </a:cubicBezTo>
                  <a:cubicBezTo>
                    <a:pt x="117" y="10"/>
                    <a:pt x="104" y="6"/>
                    <a:pt x="89" y="6"/>
                  </a:cubicBezTo>
                  <a:cubicBezTo>
                    <a:pt x="89" y="0"/>
                    <a:pt x="89" y="0"/>
                    <a:pt x="89" y="0"/>
                  </a:cubicBezTo>
                  <a:cubicBezTo>
                    <a:pt x="105" y="0"/>
                    <a:pt x="119" y="4"/>
                    <a:pt x="132" y="11"/>
                  </a:cubicBezTo>
                  <a:cubicBezTo>
                    <a:pt x="146" y="19"/>
                    <a:pt x="157" y="31"/>
                    <a:pt x="165" y="45"/>
                  </a:cubicBezTo>
                  <a:cubicBezTo>
                    <a:pt x="173" y="58"/>
                    <a:pt x="177" y="74"/>
                    <a:pt x="177" y="90"/>
                  </a:cubicBezTo>
                  <a:cubicBezTo>
                    <a:pt x="177" y="104"/>
                    <a:pt x="174" y="119"/>
                    <a:pt x="166" y="133"/>
                  </a:cubicBezTo>
                  <a:cubicBezTo>
                    <a:pt x="166" y="134"/>
                    <a:pt x="165" y="134"/>
                    <a:pt x="163" y="134"/>
                  </a:cubicBezTo>
                  <a:cubicBezTo>
                    <a:pt x="162" y="134"/>
                    <a:pt x="161" y="133"/>
                    <a:pt x="161" y="132"/>
                  </a:cubicBezTo>
                  <a:cubicBezTo>
                    <a:pt x="161" y="108"/>
                    <a:pt x="161" y="108"/>
                    <a:pt x="161" y="108"/>
                  </a:cubicBezTo>
                  <a:cubicBezTo>
                    <a:pt x="161" y="106"/>
                    <a:pt x="160" y="104"/>
                    <a:pt x="160" y="103"/>
                  </a:cubicBezTo>
                  <a:cubicBezTo>
                    <a:pt x="159" y="101"/>
                    <a:pt x="159" y="100"/>
                    <a:pt x="158" y="99"/>
                  </a:cubicBezTo>
                  <a:cubicBezTo>
                    <a:pt x="157" y="98"/>
                    <a:pt x="157" y="97"/>
                    <a:pt x="157" y="97"/>
                  </a:cubicBezTo>
                  <a:cubicBezTo>
                    <a:pt x="157" y="95"/>
                    <a:pt x="157" y="94"/>
                    <a:pt x="157" y="93"/>
                  </a:cubicBezTo>
                  <a:cubicBezTo>
                    <a:pt x="157" y="93"/>
                    <a:pt x="157" y="93"/>
                    <a:pt x="157" y="93"/>
                  </a:cubicBezTo>
                  <a:cubicBezTo>
                    <a:pt x="157" y="92"/>
                    <a:pt x="157" y="91"/>
                    <a:pt x="157" y="89"/>
                  </a:cubicBezTo>
                  <a:cubicBezTo>
                    <a:pt x="157" y="70"/>
                    <a:pt x="150" y="53"/>
                    <a:pt x="137" y="40"/>
                  </a:cubicBezTo>
                  <a:cubicBezTo>
                    <a:pt x="125" y="28"/>
                    <a:pt x="108" y="20"/>
                    <a:pt x="89" y="20"/>
                  </a:cubicBezTo>
                  <a:lnTo>
                    <a:pt x="89" y="14"/>
                  </a:lnTo>
                  <a:close/>
                  <a:moveTo>
                    <a:pt x="88" y="6"/>
                  </a:moveTo>
                  <a:cubicBezTo>
                    <a:pt x="74" y="6"/>
                    <a:pt x="61" y="9"/>
                    <a:pt x="49" y="16"/>
                  </a:cubicBezTo>
                  <a:cubicBezTo>
                    <a:pt x="36" y="23"/>
                    <a:pt x="25" y="34"/>
                    <a:pt x="17" y="47"/>
                  </a:cubicBezTo>
                  <a:cubicBezTo>
                    <a:pt x="9" y="60"/>
                    <a:pt x="5" y="75"/>
                    <a:pt x="5" y="90"/>
                  </a:cubicBezTo>
                  <a:cubicBezTo>
                    <a:pt x="5" y="99"/>
                    <a:pt x="7" y="108"/>
                    <a:pt x="10" y="117"/>
                  </a:cubicBezTo>
                  <a:cubicBezTo>
                    <a:pt x="10" y="108"/>
                    <a:pt x="10" y="108"/>
                    <a:pt x="10" y="108"/>
                  </a:cubicBezTo>
                  <a:cubicBezTo>
                    <a:pt x="10" y="105"/>
                    <a:pt x="11" y="103"/>
                    <a:pt x="11" y="101"/>
                  </a:cubicBezTo>
                  <a:cubicBezTo>
                    <a:pt x="12" y="99"/>
                    <a:pt x="13" y="97"/>
                    <a:pt x="14" y="95"/>
                  </a:cubicBezTo>
                  <a:cubicBezTo>
                    <a:pt x="14" y="94"/>
                    <a:pt x="14" y="94"/>
                    <a:pt x="14" y="93"/>
                  </a:cubicBezTo>
                  <a:cubicBezTo>
                    <a:pt x="14" y="92"/>
                    <a:pt x="14" y="90"/>
                    <a:pt x="14" y="89"/>
                  </a:cubicBezTo>
                  <a:cubicBezTo>
                    <a:pt x="14" y="69"/>
                    <a:pt x="22" y="50"/>
                    <a:pt x="36" y="36"/>
                  </a:cubicBezTo>
                  <a:cubicBezTo>
                    <a:pt x="49" y="23"/>
                    <a:pt x="68" y="14"/>
                    <a:pt x="88" y="14"/>
                  </a:cubicBezTo>
                  <a:cubicBezTo>
                    <a:pt x="88" y="14"/>
                    <a:pt x="88" y="14"/>
                    <a:pt x="88" y="14"/>
                  </a:cubicBezTo>
                  <a:cubicBezTo>
                    <a:pt x="89" y="14"/>
                    <a:pt x="89" y="14"/>
                    <a:pt x="89" y="14"/>
                  </a:cubicBezTo>
                  <a:cubicBezTo>
                    <a:pt x="89" y="20"/>
                    <a:pt x="89" y="20"/>
                    <a:pt x="89" y="20"/>
                  </a:cubicBezTo>
                  <a:cubicBezTo>
                    <a:pt x="88" y="20"/>
                    <a:pt x="88" y="20"/>
                    <a:pt x="88" y="20"/>
                  </a:cubicBezTo>
                  <a:cubicBezTo>
                    <a:pt x="70" y="20"/>
                    <a:pt x="52" y="28"/>
                    <a:pt x="40" y="40"/>
                  </a:cubicBezTo>
                  <a:cubicBezTo>
                    <a:pt x="27" y="53"/>
                    <a:pt x="20" y="70"/>
                    <a:pt x="20" y="89"/>
                  </a:cubicBezTo>
                  <a:cubicBezTo>
                    <a:pt x="20" y="90"/>
                    <a:pt x="20" y="92"/>
                    <a:pt x="20" y="93"/>
                  </a:cubicBezTo>
                  <a:cubicBezTo>
                    <a:pt x="20" y="94"/>
                    <a:pt x="20" y="95"/>
                    <a:pt x="20" y="96"/>
                  </a:cubicBezTo>
                  <a:cubicBezTo>
                    <a:pt x="20" y="96"/>
                    <a:pt x="20" y="96"/>
                    <a:pt x="20" y="96"/>
                  </a:cubicBezTo>
                  <a:cubicBezTo>
                    <a:pt x="20" y="97"/>
                    <a:pt x="20" y="97"/>
                    <a:pt x="19" y="98"/>
                  </a:cubicBezTo>
                  <a:cubicBezTo>
                    <a:pt x="18" y="99"/>
                    <a:pt x="17" y="101"/>
                    <a:pt x="17" y="103"/>
                  </a:cubicBezTo>
                  <a:cubicBezTo>
                    <a:pt x="16" y="104"/>
                    <a:pt x="16" y="106"/>
                    <a:pt x="16" y="108"/>
                  </a:cubicBezTo>
                  <a:cubicBezTo>
                    <a:pt x="16" y="130"/>
                    <a:pt x="16" y="130"/>
                    <a:pt x="16" y="130"/>
                  </a:cubicBezTo>
                  <a:cubicBezTo>
                    <a:pt x="16" y="130"/>
                    <a:pt x="16" y="130"/>
                    <a:pt x="16" y="130"/>
                  </a:cubicBezTo>
                  <a:cubicBezTo>
                    <a:pt x="16" y="131"/>
                    <a:pt x="15" y="132"/>
                    <a:pt x="14" y="133"/>
                  </a:cubicBezTo>
                  <a:cubicBezTo>
                    <a:pt x="13" y="134"/>
                    <a:pt x="11" y="133"/>
                    <a:pt x="10" y="132"/>
                  </a:cubicBezTo>
                  <a:cubicBezTo>
                    <a:pt x="3" y="118"/>
                    <a:pt x="0" y="104"/>
                    <a:pt x="0" y="90"/>
                  </a:cubicBezTo>
                  <a:cubicBezTo>
                    <a:pt x="0" y="74"/>
                    <a:pt x="4" y="58"/>
                    <a:pt x="12" y="44"/>
                  </a:cubicBezTo>
                  <a:cubicBezTo>
                    <a:pt x="20" y="30"/>
                    <a:pt x="32" y="18"/>
                    <a:pt x="47" y="11"/>
                  </a:cubicBezTo>
                  <a:cubicBezTo>
                    <a:pt x="59" y="4"/>
                    <a:pt x="73" y="0"/>
                    <a:pt x="88" y="0"/>
                  </a:cubicBezTo>
                  <a:cubicBezTo>
                    <a:pt x="88" y="0"/>
                    <a:pt x="88" y="0"/>
                    <a:pt x="88" y="0"/>
                  </a:cubicBezTo>
                  <a:cubicBezTo>
                    <a:pt x="89" y="0"/>
                    <a:pt x="89" y="0"/>
                    <a:pt x="89" y="0"/>
                  </a:cubicBezTo>
                  <a:cubicBezTo>
                    <a:pt x="89" y="6"/>
                    <a:pt x="89" y="6"/>
                    <a:pt x="89" y="6"/>
                  </a:cubicBezTo>
                  <a:lnTo>
                    <a:pt x="88" y="6"/>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00" name="Freeform 14"/>
            <p:cNvSpPr>
              <a:spLocks noEditPoints="1"/>
            </p:cNvSpPr>
            <p:nvPr/>
          </p:nvSpPr>
          <p:spPr bwMode="auto">
            <a:xfrm>
              <a:off x="7174063" y="3588905"/>
              <a:ext cx="71987" cy="124883"/>
            </a:xfrm>
            <a:custGeom>
              <a:avLst/>
              <a:gdLst>
                <a:gd name="T0" fmla="*/ 38 w 43"/>
                <a:gd name="T1" fmla="*/ 53 h 74"/>
                <a:gd name="T2" fmla="*/ 38 w 43"/>
                <a:gd name="T3" fmla="*/ 43 h 74"/>
                <a:gd name="T4" fmla="*/ 38 w 43"/>
                <a:gd name="T5" fmla="*/ 21 h 74"/>
                <a:gd name="T6" fmla="*/ 38 w 43"/>
                <a:gd name="T7" fmla="*/ 20 h 74"/>
                <a:gd name="T8" fmla="*/ 37 w 43"/>
                <a:gd name="T9" fmla="*/ 19 h 74"/>
                <a:gd name="T10" fmla="*/ 37 w 43"/>
                <a:gd name="T11" fmla="*/ 19 h 74"/>
                <a:gd name="T12" fmla="*/ 30 w 43"/>
                <a:gd name="T13" fmla="*/ 10 h 74"/>
                <a:gd name="T14" fmla="*/ 22 w 43"/>
                <a:gd name="T15" fmla="*/ 7 h 74"/>
                <a:gd name="T16" fmla="*/ 22 w 43"/>
                <a:gd name="T17" fmla="*/ 1 h 74"/>
                <a:gd name="T18" fmla="*/ 33 w 43"/>
                <a:gd name="T19" fmla="*/ 5 h 74"/>
                <a:gd name="T20" fmla="*/ 43 w 43"/>
                <a:gd name="T21" fmla="*/ 18 h 74"/>
                <a:gd name="T22" fmla="*/ 43 w 43"/>
                <a:gd name="T23" fmla="*/ 18 h 74"/>
                <a:gd name="T24" fmla="*/ 43 w 43"/>
                <a:gd name="T25" fmla="*/ 20 h 74"/>
                <a:gd name="T26" fmla="*/ 43 w 43"/>
                <a:gd name="T27" fmla="*/ 21 h 74"/>
                <a:gd name="T28" fmla="*/ 43 w 43"/>
                <a:gd name="T29" fmla="*/ 43 h 74"/>
                <a:gd name="T30" fmla="*/ 43 w 43"/>
                <a:gd name="T31" fmla="*/ 53 h 74"/>
                <a:gd name="T32" fmla="*/ 34 w 43"/>
                <a:gd name="T33" fmla="*/ 69 h 74"/>
                <a:gd name="T34" fmla="*/ 22 w 43"/>
                <a:gd name="T35" fmla="*/ 74 h 74"/>
                <a:gd name="T36" fmla="*/ 22 w 43"/>
                <a:gd name="T37" fmla="*/ 68 h 74"/>
                <a:gd name="T38" fmla="*/ 31 w 43"/>
                <a:gd name="T39" fmla="*/ 64 h 74"/>
                <a:gd name="T40" fmla="*/ 38 w 43"/>
                <a:gd name="T41" fmla="*/ 53 h 74"/>
                <a:gd name="T42" fmla="*/ 22 w 43"/>
                <a:gd name="T43" fmla="*/ 7 h 74"/>
                <a:gd name="T44" fmla="*/ 14 w 43"/>
                <a:gd name="T45" fmla="*/ 6 h 74"/>
                <a:gd name="T46" fmla="*/ 6 w 43"/>
                <a:gd name="T47" fmla="*/ 6 h 74"/>
                <a:gd name="T48" fmla="*/ 6 w 43"/>
                <a:gd name="T49" fmla="*/ 69 h 74"/>
                <a:gd name="T50" fmla="*/ 14 w 43"/>
                <a:gd name="T51" fmla="*/ 69 h 74"/>
                <a:gd name="T52" fmla="*/ 22 w 43"/>
                <a:gd name="T53" fmla="*/ 68 h 74"/>
                <a:gd name="T54" fmla="*/ 22 w 43"/>
                <a:gd name="T55" fmla="*/ 74 h 74"/>
                <a:gd name="T56" fmla="*/ 14 w 43"/>
                <a:gd name="T57" fmla="*/ 74 h 74"/>
                <a:gd name="T58" fmla="*/ 3 w 43"/>
                <a:gd name="T59" fmla="*/ 74 h 74"/>
                <a:gd name="T60" fmla="*/ 0 w 43"/>
                <a:gd name="T61" fmla="*/ 71 h 74"/>
                <a:gd name="T62" fmla="*/ 0 w 43"/>
                <a:gd name="T63" fmla="*/ 3 h 74"/>
                <a:gd name="T64" fmla="*/ 3 w 43"/>
                <a:gd name="T65" fmla="*/ 0 h 74"/>
                <a:gd name="T66" fmla="*/ 14 w 43"/>
                <a:gd name="T67" fmla="*/ 0 h 74"/>
                <a:gd name="T68" fmla="*/ 22 w 43"/>
                <a:gd name="T69" fmla="*/ 1 h 74"/>
                <a:gd name="T70" fmla="*/ 22 w 43"/>
                <a:gd name="T71" fmla="*/ 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 h="74">
                  <a:moveTo>
                    <a:pt x="38" y="53"/>
                  </a:moveTo>
                  <a:cubicBezTo>
                    <a:pt x="38" y="43"/>
                    <a:pt x="38" y="43"/>
                    <a:pt x="38" y="43"/>
                  </a:cubicBezTo>
                  <a:cubicBezTo>
                    <a:pt x="38" y="21"/>
                    <a:pt x="38" y="21"/>
                    <a:pt x="38" y="21"/>
                  </a:cubicBezTo>
                  <a:cubicBezTo>
                    <a:pt x="38" y="21"/>
                    <a:pt x="38" y="21"/>
                    <a:pt x="38" y="20"/>
                  </a:cubicBezTo>
                  <a:cubicBezTo>
                    <a:pt x="37" y="20"/>
                    <a:pt x="37" y="20"/>
                    <a:pt x="37" y="19"/>
                  </a:cubicBezTo>
                  <a:cubicBezTo>
                    <a:pt x="37" y="19"/>
                    <a:pt x="37" y="19"/>
                    <a:pt x="37" y="19"/>
                  </a:cubicBezTo>
                  <a:cubicBezTo>
                    <a:pt x="37" y="16"/>
                    <a:pt x="34" y="12"/>
                    <a:pt x="30" y="10"/>
                  </a:cubicBezTo>
                  <a:cubicBezTo>
                    <a:pt x="28" y="9"/>
                    <a:pt x="25" y="8"/>
                    <a:pt x="22" y="7"/>
                  </a:cubicBezTo>
                  <a:cubicBezTo>
                    <a:pt x="22" y="1"/>
                    <a:pt x="22" y="1"/>
                    <a:pt x="22" y="1"/>
                  </a:cubicBezTo>
                  <a:cubicBezTo>
                    <a:pt x="26" y="2"/>
                    <a:pt x="30" y="3"/>
                    <a:pt x="33" y="5"/>
                  </a:cubicBezTo>
                  <a:cubicBezTo>
                    <a:pt x="38" y="8"/>
                    <a:pt x="42" y="13"/>
                    <a:pt x="43" y="18"/>
                  </a:cubicBezTo>
                  <a:cubicBezTo>
                    <a:pt x="43" y="18"/>
                    <a:pt x="43" y="18"/>
                    <a:pt x="43" y="18"/>
                  </a:cubicBezTo>
                  <a:cubicBezTo>
                    <a:pt x="43" y="19"/>
                    <a:pt x="43" y="19"/>
                    <a:pt x="43" y="20"/>
                  </a:cubicBezTo>
                  <a:cubicBezTo>
                    <a:pt x="43" y="20"/>
                    <a:pt x="43" y="21"/>
                    <a:pt x="43" y="21"/>
                  </a:cubicBezTo>
                  <a:cubicBezTo>
                    <a:pt x="43" y="43"/>
                    <a:pt x="43" y="43"/>
                    <a:pt x="43" y="43"/>
                  </a:cubicBezTo>
                  <a:cubicBezTo>
                    <a:pt x="43" y="53"/>
                    <a:pt x="43" y="53"/>
                    <a:pt x="43" y="53"/>
                  </a:cubicBezTo>
                  <a:cubicBezTo>
                    <a:pt x="43" y="59"/>
                    <a:pt x="40" y="65"/>
                    <a:pt x="34" y="69"/>
                  </a:cubicBezTo>
                  <a:cubicBezTo>
                    <a:pt x="31" y="71"/>
                    <a:pt x="26" y="73"/>
                    <a:pt x="22" y="74"/>
                  </a:cubicBezTo>
                  <a:cubicBezTo>
                    <a:pt x="22" y="68"/>
                    <a:pt x="22" y="68"/>
                    <a:pt x="22" y="68"/>
                  </a:cubicBezTo>
                  <a:cubicBezTo>
                    <a:pt x="25" y="67"/>
                    <a:pt x="28" y="66"/>
                    <a:pt x="31" y="64"/>
                  </a:cubicBezTo>
                  <a:cubicBezTo>
                    <a:pt x="35" y="61"/>
                    <a:pt x="38" y="57"/>
                    <a:pt x="38" y="53"/>
                  </a:cubicBezTo>
                  <a:close/>
                  <a:moveTo>
                    <a:pt x="22" y="7"/>
                  </a:moveTo>
                  <a:cubicBezTo>
                    <a:pt x="19" y="6"/>
                    <a:pt x="17" y="6"/>
                    <a:pt x="14" y="6"/>
                  </a:cubicBezTo>
                  <a:cubicBezTo>
                    <a:pt x="6" y="6"/>
                    <a:pt x="6" y="6"/>
                    <a:pt x="6" y="6"/>
                  </a:cubicBezTo>
                  <a:cubicBezTo>
                    <a:pt x="6" y="69"/>
                    <a:pt x="6" y="69"/>
                    <a:pt x="6" y="69"/>
                  </a:cubicBezTo>
                  <a:cubicBezTo>
                    <a:pt x="14" y="69"/>
                    <a:pt x="14" y="69"/>
                    <a:pt x="14" y="69"/>
                  </a:cubicBezTo>
                  <a:cubicBezTo>
                    <a:pt x="17" y="69"/>
                    <a:pt x="19" y="68"/>
                    <a:pt x="22" y="68"/>
                  </a:cubicBezTo>
                  <a:cubicBezTo>
                    <a:pt x="22" y="74"/>
                    <a:pt x="22" y="74"/>
                    <a:pt x="22" y="74"/>
                  </a:cubicBezTo>
                  <a:cubicBezTo>
                    <a:pt x="19" y="74"/>
                    <a:pt x="17" y="74"/>
                    <a:pt x="14" y="74"/>
                  </a:cubicBezTo>
                  <a:cubicBezTo>
                    <a:pt x="3" y="74"/>
                    <a:pt x="3" y="74"/>
                    <a:pt x="3" y="74"/>
                  </a:cubicBezTo>
                  <a:cubicBezTo>
                    <a:pt x="1" y="74"/>
                    <a:pt x="0" y="73"/>
                    <a:pt x="0" y="71"/>
                  </a:cubicBezTo>
                  <a:cubicBezTo>
                    <a:pt x="0" y="3"/>
                    <a:pt x="0" y="3"/>
                    <a:pt x="0" y="3"/>
                  </a:cubicBezTo>
                  <a:cubicBezTo>
                    <a:pt x="0" y="2"/>
                    <a:pt x="1" y="0"/>
                    <a:pt x="3" y="0"/>
                  </a:cubicBezTo>
                  <a:cubicBezTo>
                    <a:pt x="14" y="0"/>
                    <a:pt x="14" y="0"/>
                    <a:pt x="14" y="0"/>
                  </a:cubicBezTo>
                  <a:cubicBezTo>
                    <a:pt x="17" y="0"/>
                    <a:pt x="19" y="1"/>
                    <a:pt x="22" y="1"/>
                  </a:cubicBezTo>
                  <a:lnTo>
                    <a:pt x="22" y="7"/>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01" name="Freeform 15"/>
            <p:cNvSpPr>
              <a:spLocks noEditPoints="1"/>
            </p:cNvSpPr>
            <p:nvPr/>
          </p:nvSpPr>
          <p:spPr bwMode="auto">
            <a:xfrm>
              <a:off x="7017385" y="3588905"/>
              <a:ext cx="71987" cy="124883"/>
            </a:xfrm>
            <a:custGeom>
              <a:avLst/>
              <a:gdLst>
                <a:gd name="T0" fmla="*/ 22 w 43"/>
                <a:gd name="T1" fmla="*/ 1 h 74"/>
                <a:gd name="T2" fmla="*/ 29 w 43"/>
                <a:gd name="T3" fmla="*/ 0 h 74"/>
                <a:gd name="T4" fmla="*/ 40 w 43"/>
                <a:gd name="T5" fmla="*/ 0 h 74"/>
                <a:gd name="T6" fmla="*/ 43 w 43"/>
                <a:gd name="T7" fmla="*/ 3 h 74"/>
                <a:gd name="T8" fmla="*/ 43 w 43"/>
                <a:gd name="T9" fmla="*/ 71 h 74"/>
                <a:gd name="T10" fmla="*/ 40 w 43"/>
                <a:gd name="T11" fmla="*/ 74 h 74"/>
                <a:gd name="T12" fmla="*/ 29 w 43"/>
                <a:gd name="T13" fmla="*/ 74 h 74"/>
                <a:gd name="T14" fmla="*/ 22 w 43"/>
                <a:gd name="T15" fmla="*/ 74 h 74"/>
                <a:gd name="T16" fmla="*/ 22 w 43"/>
                <a:gd name="T17" fmla="*/ 68 h 74"/>
                <a:gd name="T18" fmla="*/ 29 w 43"/>
                <a:gd name="T19" fmla="*/ 69 h 74"/>
                <a:gd name="T20" fmla="*/ 37 w 43"/>
                <a:gd name="T21" fmla="*/ 69 h 74"/>
                <a:gd name="T22" fmla="*/ 37 w 43"/>
                <a:gd name="T23" fmla="*/ 6 h 74"/>
                <a:gd name="T24" fmla="*/ 29 w 43"/>
                <a:gd name="T25" fmla="*/ 6 h 74"/>
                <a:gd name="T26" fmla="*/ 22 w 43"/>
                <a:gd name="T27" fmla="*/ 7 h 74"/>
                <a:gd name="T28" fmla="*/ 22 w 43"/>
                <a:gd name="T29" fmla="*/ 1 h 74"/>
                <a:gd name="T30" fmla="*/ 0 w 43"/>
                <a:gd name="T31" fmla="*/ 53 h 74"/>
                <a:gd name="T32" fmla="*/ 0 w 43"/>
                <a:gd name="T33" fmla="*/ 43 h 74"/>
                <a:gd name="T34" fmla="*/ 0 w 43"/>
                <a:gd name="T35" fmla="*/ 21 h 74"/>
                <a:gd name="T36" fmla="*/ 0 w 43"/>
                <a:gd name="T37" fmla="*/ 20 h 74"/>
                <a:gd name="T38" fmla="*/ 0 w 43"/>
                <a:gd name="T39" fmla="*/ 18 h 74"/>
                <a:gd name="T40" fmla="*/ 0 w 43"/>
                <a:gd name="T41" fmla="*/ 18 h 74"/>
                <a:gd name="T42" fmla="*/ 10 w 43"/>
                <a:gd name="T43" fmla="*/ 5 h 74"/>
                <a:gd name="T44" fmla="*/ 22 w 43"/>
                <a:gd name="T45" fmla="*/ 1 h 74"/>
                <a:gd name="T46" fmla="*/ 22 w 43"/>
                <a:gd name="T47" fmla="*/ 7 h 74"/>
                <a:gd name="T48" fmla="*/ 13 w 43"/>
                <a:gd name="T49" fmla="*/ 10 h 74"/>
                <a:gd name="T50" fmla="*/ 6 w 43"/>
                <a:gd name="T51" fmla="*/ 19 h 74"/>
                <a:gd name="T52" fmla="*/ 6 w 43"/>
                <a:gd name="T53" fmla="*/ 19 h 74"/>
                <a:gd name="T54" fmla="*/ 6 w 43"/>
                <a:gd name="T55" fmla="*/ 20 h 74"/>
                <a:gd name="T56" fmla="*/ 6 w 43"/>
                <a:gd name="T57" fmla="*/ 21 h 74"/>
                <a:gd name="T58" fmla="*/ 6 w 43"/>
                <a:gd name="T59" fmla="*/ 43 h 74"/>
                <a:gd name="T60" fmla="*/ 6 w 43"/>
                <a:gd name="T61" fmla="*/ 53 h 74"/>
                <a:gd name="T62" fmla="*/ 12 w 43"/>
                <a:gd name="T63" fmla="*/ 64 h 74"/>
                <a:gd name="T64" fmla="*/ 22 w 43"/>
                <a:gd name="T65" fmla="*/ 68 h 74"/>
                <a:gd name="T66" fmla="*/ 22 w 43"/>
                <a:gd name="T67" fmla="*/ 74 h 74"/>
                <a:gd name="T68" fmla="*/ 9 w 43"/>
                <a:gd name="T69" fmla="*/ 69 h 74"/>
                <a:gd name="T70" fmla="*/ 0 w 43"/>
                <a:gd name="T71" fmla="*/ 5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 h="74">
                  <a:moveTo>
                    <a:pt x="22" y="1"/>
                  </a:moveTo>
                  <a:cubicBezTo>
                    <a:pt x="24" y="1"/>
                    <a:pt x="27" y="0"/>
                    <a:pt x="29" y="0"/>
                  </a:cubicBezTo>
                  <a:cubicBezTo>
                    <a:pt x="40" y="0"/>
                    <a:pt x="40" y="0"/>
                    <a:pt x="40" y="0"/>
                  </a:cubicBezTo>
                  <a:cubicBezTo>
                    <a:pt x="42" y="0"/>
                    <a:pt x="43" y="2"/>
                    <a:pt x="43" y="3"/>
                  </a:cubicBezTo>
                  <a:cubicBezTo>
                    <a:pt x="43" y="71"/>
                    <a:pt x="43" y="71"/>
                    <a:pt x="43" y="71"/>
                  </a:cubicBezTo>
                  <a:cubicBezTo>
                    <a:pt x="43" y="73"/>
                    <a:pt x="42" y="74"/>
                    <a:pt x="40" y="74"/>
                  </a:cubicBezTo>
                  <a:cubicBezTo>
                    <a:pt x="29" y="74"/>
                    <a:pt x="29" y="74"/>
                    <a:pt x="29" y="74"/>
                  </a:cubicBezTo>
                  <a:cubicBezTo>
                    <a:pt x="27" y="74"/>
                    <a:pt x="24" y="74"/>
                    <a:pt x="22" y="74"/>
                  </a:cubicBezTo>
                  <a:cubicBezTo>
                    <a:pt x="22" y="68"/>
                    <a:pt x="22" y="68"/>
                    <a:pt x="22" y="68"/>
                  </a:cubicBezTo>
                  <a:cubicBezTo>
                    <a:pt x="24" y="68"/>
                    <a:pt x="27" y="69"/>
                    <a:pt x="29" y="69"/>
                  </a:cubicBezTo>
                  <a:cubicBezTo>
                    <a:pt x="37" y="69"/>
                    <a:pt x="37" y="69"/>
                    <a:pt x="37" y="69"/>
                  </a:cubicBezTo>
                  <a:cubicBezTo>
                    <a:pt x="37" y="6"/>
                    <a:pt x="37" y="6"/>
                    <a:pt x="37" y="6"/>
                  </a:cubicBezTo>
                  <a:cubicBezTo>
                    <a:pt x="29" y="6"/>
                    <a:pt x="29" y="6"/>
                    <a:pt x="29" y="6"/>
                  </a:cubicBezTo>
                  <a:cubicBezTo>
                    <a:pt x="27" y="6"/>
                    <a:pt x="24" y="6"/>
                    <a:pt x="22" y="7"/>
                  </a:cubicBezTo>
                  <a:lnTo>
                    <a:pt x="22" y="1"/>
                  </a:lnTo>
                  <a:close/>
                  <a:moveTo>
                    <a:pt x="0" y="53"/>
                  </a:moveTo>
                  <a:cubicBezTo>
                    <a:pt x="0" y="43"/>
                    <a:pt x="0" y="43"/>
                    <a:pt x="0" y="43"/>
                  </a:cubicBezTo>
                  <a:cubicBezTo>
                    <a:pt x="0" y="21"/>
                    <a:pt x="0" y="21"/>
                    <a:pt x="0" y="21"/>
                  </a:cubicBezTo>
                  <a:cubicBezTo>
                    <a:pt x="0" y="21"/>
                    <a:pt x="0" y="20"/>
                    <a:pt x="0" y="20"/>
                  </a:cubicBezTo>
                  <a:cubicBezTo>
                    <a:pt x="0" y="19"/>
                    <a:pt x="0" y="19"/>
                    <a:pt x="0" y="18"/>
                  </a:cubicBezTo>
                  <a:cubicBezTo>
                    <a:pt x="0" y="18"/>
                    <a:pt x="0" y="18"/>
                    <a:pt x="0" y="18"/>
                  </a:cubicBezTo>
                  <a:cubicBezTo>
                    <a:pt x="1" y="13"/>
                    <a:pt x="5" y="8"/>
                    <a:pt x="10" y="5"/>
                  </a:cubicBezTo>
                  <a:cubicBezTo>
                    <a:pt x="13" y="3"/>
                    <a:pt x="17" y="2"/>
                    <a:pt x="22" y="1"/>
                  </a:cubicBezTo>
                  <a:cubicBezTo>
                    <a:pt x="22" y="7"/>
                    <a:pt x="22" y="7"/>
                    <a:pt x="22" y="7"/>
                  </a:cubicBezTo>
                  <a:cubicBezTo>
                    <a:pt x="18" y="8"/>
                    <a:pt x="16" y="9"/>
                    <a:pt x="13" y="10"/>
                  </a:cubicBezTo>
                  <a:cubicBezTo>
                    <a:pt x="9" y="12"/>
                    <a:pt x="6" y="16"/>
                    <a:pt x="6" y="19"/>
                  </a:cubicBezTo>
                  <a:cubicBezTo>
                    <a:pt x="6" y="19"/>
                    <a:pt x="6" y="19"/>
                    <a:pt x="6" y="19"/>
                  </a:cubicBezTo>
                  <a:cubicBezTo>
                    <a:pt x="6" y="20"/>
                    <a:pt x="6" y="20"/>
                    <a:pt x="6" y="20"/>
                  </a:cubicBezTo>
                  <a:cubicBezTo>
                    <a:pt x="6" y="21"/>
                    <a:pt x="6" y="21"/>
                    <a:pt x="6" y="21"/>
                  </a:cubicBezTo>
                  <a:cubicBezTo>
                    <a:pt x="6" y="43"/>
                    <a:pt x="6" y="43"/>
                    <a:pt x="6" y="43"/>
                  </a:cubicBezTo>
                  <a:cubicBezTo>
                    <a:pt x="6" y="53"/>
                    <a:pt x="6" y="53"/>
                    <a:pt x="6" y="53"/>
                  </a:cubicBezTo>
                  <a:cubicBezTo>
                    <a:pt x="6" y="57"/>
                    <a:pt x="8" y="61"/>
                    <a:pt x="12" y="64"/>
                  </a:cubicBezTo>
                  <a:cubicBezTo>
                    <a:pt x="15" y="66"/>
                    <a:pt x="18" y="67"/>
                    <a:pt x="22" y="68"/>
                  </a:cubicBezTo>
                  <a:cubicBezTo>
                    <a:pt x="22" y="74"/>
                    <a:pt x="22" y="74"/>
                    <a:pt x="22" y="74"/>
                  </a:cubicBezTo>
                  <a:cubicBezTo>
                    <a:pt x="17" y="73"/>
                    <a:pt x="12" y="71"/>
                    <a:pt x="9" y="69"/>
                  </a:cubicBezTo>
                  <a:cubicBezTo>
                    <a:pt x="3" y="65"/>
                    <a:pt x="0" y="59"/>
                    <a:pt x="0" y="53"/>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02" name="Freeform 16"/>
            <p:cNvSpPr>
              <a:spLocks noEditPoints="1"/>
            </p:cNvSpPr>
            <p:nvPr/>
          </p:nvSpPr>
          <p:spPr bwMode="auto">
            <a:xfrm>
              <a:off x="6337743" y="3487306"/>
              <a:ext cx="188437" cy="169331"/>
            </a:xfrm>
            <a:custGeom>
              <a:avLst/>
              <a:gdLst>
                <a:gd name="T0" fmla="*/ 56 w 111"/>
                <a:gd name="T1" fmla="*/ 89 h 99"/>
                <a:gd name="T2" fmla="*/ 65 w 111"/>
                <a:gd name="T3" fmla="*/ 91 h 99"/>
                <a:gd name="T4" fmla="*/ 72 w 111"/>
                <a:gd name="T5" fmla="*/ 93 h 99"/>
                <a:gd name="T6" fmla="*/ 77 w 111"/>
                <a:gd name="T7" fmla="*/ 94 h 99"/>
                <a:gd name="T8" fmla="*/ 83 w 111"/>
                <a:gd name="T9" fmla="*/ 92 h 99"/>
                <a:gd name="T10" fmla="*/ 90 w 111"/>
                <a:gd name="T11" fmla="*/ 84 h 99"/>
                <a:gd name="T12" fmla="*/ 91 w 111"/>
                <a:gd name="T13" fmla="*/ 83 h 99"/>
                <a:gd name="T14" fmla="*/ 106 w 111"/>
                <a:gd name="T15" fmla="*/ 46 h 99"/>
                <a:gd name="T16" fmla="*/ 106 w 111"/>
                <a:gd name="T17" fmla="*/ 37 h 99"/>
                <a:gd name="T18" fmla="*/ 106 w 111"/>
                <a:gd name="T19" fmla="*/ 35 h 99"/>
                <a:gd name="T20" fmla="*/ 95 w 111"/>
                <a:gd name="T21" fmla="*/ 12 h 99"/>
                <a:gd name="T22" fmla="*/ 94 w 111"/>
                <a:gd name="T23" fmla="*/ 11 h 99"/>
                <a:gd name="T24" fmla="*/ 65 w 111"/>
                <a:gd name="T25" fmla="*/ 7 h 99"/>
                <a:gd name="T26" fmla="*/ 55 w 111"/>
                <a:gd name="T27" fmla="*/ 5 h 99"/>
                <a:gd name="T28" fmla="*/ 72 w 111"/>
                <a:gd name="T29" fmla="*/ 0 h 99"/>
                <a:gd name="T30" fmla="*/ 98 w 111"/>
                <a:gd name="T31" fmla="*/ 8 h 99"/>
                <a:gd name="T32" fmla="*/ 106 w 111"/>
                <a:gd name="T33" fmla="*/ 19 h 99"/>
                <a:gd name="T34" fmla="*/ 111 w 111"/>
                <a:gd name="T35" fmla="*/ 36 h 99"/>
                <a:gd name="T36" fmla="*/ 111 w 111"/>
                <a:gd name="T37" fmla="*/ 36 h 99"/>
                <a:gd name="T38" fmla="*/ 111 w 111"/>
                <a:gd name="T39" fmla="*/ 43 h 99"/>
                <a:gd name="T40" fmla="*/ 109 w 111"/>
                <a:gd name="T41" fmla="*/ 56 h 99"/>
                <a:gd name="T42" fmla="*/ 94 w 111"/>
                <a:gd name="T43" fmla="*/ 86 h 99"/>
                <a:gd name="T44" fmla="*/ 91 w 111"/>
                <a:gd name="T45" fmla="*/ 91 h 99"/>
                <a:gd name="T46" fmla="*/ 78 w 111"/>
                <a:gd name="T47" fmla="*/ 99 h 99"/>
                <a:gd name="T48" fmla="*/ 71 w 111"/>
                <a:gd name="T49" fmla="*/ 98 h 99"/>
                <a:gd name="T50" fmla="*/ 62 w 111"/>
                <a:gd name="T51" fmla="*/ 95 h 99"/>
                <a:gd name="T52" fmla="*/ 56 w 111"/>
                <a:gd name="T53" fmla="*/ 94 h 99"/>
                <a:gd name="T54" fmla="*/ 29 w 111"/>
                <a:gd name="T55" fmla="*/ 92 h 99"/>
                <a:gd name="T56" fmla="*/ 39 w 111"/>
                <a:gd name="T57" fmla="*/ 93 h 99"/>
                <a:gd name="T58" fmla="*/ 42 w 111"/>
                <a:gd name="T59" fmla="*/ 93 h 99"/>
                <a:gd name="T60" fmla="*/ 48 w 111"/>
                <a:gd name="T61" fmla="*/ 90 h 99"/>
                <a:gd name="T62" fmla="*/ 55 w 111"/>
                <a:gd name="T63" fmla="*/ 94 h 99"/>
                <a:gd name="T64" fmla="*/ 46 w 111"/>
                <a:gd name="T65" fmla="*/ 96 h 99"/>
                <a:gd name="T66" fmla="*/ 40 w 111"/>
                <a:gd name="T67" fmla="*/ 98 h 99"/>
                <a:gd name="T68" fmla="*/ 55 w 111"/>
                <a:gd name="T69" fmla="*/ 10 h 99"/>
                <a:gd name="T70" fmla="*/ 55 w 111"/>
                <a:gd name="T71" fmla="*/ 10 h 99"/>
                <a:gd name="T72" fmla="*/ 46 w 111"/>
                <a:gd name="T73" fmla="*/ 7 h 99"/>
                <a:gd name="T74" fmla="*/ 29 w 111"/>
                <a:gd name="T75" fmla="*/ 1 h 99"/>
                <a:gd name="T76" fmla="*/ 52 w 111"/>
                <a:gd name="T77" fmla="*/ 4 h 99"/>
                <a:gd name="T78" fmla="*/ 29 w 111"/>
                <a:gd name="T79" fmla="*/ 92 h 99"/>
                <a:gd name="T80" fmla="*/ 5 w 111"/>
                <a:gd name="T81" fmla="*/ 35 h 99"/>
                <a:gd name="T82" fmla="*/ 5 w 111"/>
                <a:gd name="T83" fmla="*/ 37 h 99"/>
                <a:gd name="T84" fmla="*/ 5 w 111"/>
                <a:gd name="T85" fmla="*/ 46 h 99"/>
                <a:gd name="T86" fmla="*/ 20 w 111"/>
                <a:gd name="T87" fmla="*/ 83 h 99"/>
                <a:gd name="T88" fmla="*/ 24 w 111"/>
                <a:gd name="T89" fmla="*/ 88 h 99"/>
                <a:gd name="T90" fmla="*/ 29 w 111"/>
                <a:gd name="T91" fmla="*/ 92 h 99"/>
                <a:gd name="T92" fmla="*/ 24 w 111"/>
                <a:gd name="T93" fmla="*/ 95 h 99"/>
                <a:gd name="T94" fmla="*/ 17 w 111"/>
                <a:gd name="T95" fmla="*/ 87 h 99"/>
                <a:gd name="T96" fmla="*/ 5 w 111"/>
                <a:gd name="T97" fmla="*/ 64 h 99"/>
                <a:gd name="T98" fmla="*/ 0 w 111"/>
                <a:gd name="T99" fmla="*/ 43 h 99"/>
                <a:gd name="T100" fmla="*/ 0 w 111"/>
                <a:gd name="T101" fmla="*/ 37 h 99"/>
                <a:gd name="T102" fmla="*/ 1 w 111"/>
                <a:gd name="T103" fmla="*/ 30 h 99"/>
                <a:gd name="T104" fmla="*/ 13 w 111"/>
                <a:gd name="T105" fmla="*/ 8 h 99"/>
                <a:gd name="T106" fmla="*/ 29 w 111"/>
                <a:gd name="T107" fmla="*/ 1 h 99"/>
                <a:gd name="T108" fmla="*/ 17 w 111"/>
                <a:gd name="T109" fmla="*/ 11 h 99"/>
                <a:gd name="T110" fmla="*/ 29 w 111"/>
                <a:gd name="T111" fmla="*/ 92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1" h="99">
                  <a:moveTo>
                    <a:pt x="55" y="89"/>
                  </a:moveTo>
                  <a:cubicBezTo>
                    <a:pt x="55" y="89"/>
                    <a:pt x="55" y="89"/>
                    <a:pt x="55" y="89"/>
                  </a:cubicBezTo>
                  <a:cubicBezTo>
                    <a:pt x="56" y="89"/>
                    <a:pt x="56" y="89"/>
                    <a:pt x="56" y="89"/>
                  </a:cubicBezTo>
                  <a:cubicBezTo>
                    <a:pt x="56" y="89"/>
                    <a:pt x="56" y="89"/>
                    <a:pt x="56" y="89"/>
                  </a:cubicBezTo>
                  <a:cubicBezTo>
                    <a:pt x="57" y="89"/>
                    <a:pt x="58" y="89"/>
                    <a:pt x="59" y="89"/>
                  </a:cubicBezTo>
                  <a:cubicBezTo>
                    <a:pt x="61" y="90"/>
                    <a:pt x="62" y="90"/>
                    <a:pt x="63" y="90"/>
                  </a:cubicBezTo>
                  <a:cubicBezTo>
                    <a:pt x="63" y="90"/>
                    <a:pt x="63" y="90"/>
                    <a:pt x="63" y="90"/>
                  </a:cubicBezTo>
                  <a:cubicBezTo>
                    <a:pt x="64" y="90"/>
                    <a:pt x="64" y="91"/>
                    <a:pt x="65" y="91"/>
                  </a:cubicBezTo>
                  <a:cubicBezTo>
                    <a:pt x="65" y="91"/>
                    <a:pt x="66" y="91"/>
                    <a:pt x="67" y="92"/>
                  </a:cubicBezTo>
                  <a:cubicBezTo>
                    <a:pt x="68" y="92"/>
                    <a:pt x="68" y="92"/>
                    <a:pt x="69" y="93"/>
                  </a:cubicBezTo>
                  <a:cubicBezTo>
                    <a:pt x="70" y="93"/>
                    <a:pt x="71" y="93"/>
                    <a:pt x="72" y="93"/>
                  </a:cubicBezTo>
                  <a:cubicBezTo>
                    <a:pt x="72" y="93"/>
                    <a:pt x="72" y="93"/>
                    <a:pt x="72" y="93"/>
                  </a:cubicBezTo>
                  <a:cubicBezTo>
                    <a:pt x="72" y="93"/>
                    <a:pt x="72" y="93"/>
                    <a:pt x="72" y="93"/>
                  </a:cubicBezTo>
                  <a:cubicBezTo>
                    <a:pt x="72" y="93"/>
                    <a:pt x="72" y="93"/>
                    <a:pt x="72" y="93"/>
                  </a:cubicBezTo>
                  <a:cubicBezTo>
                    <a:pt x="72" y="93"/>
                    <a:pt x="72" y="93"/>
                    <a:pt x="72" y="93"/>
                  </a:cubicBezTo>
                  <a:cubicBezTo>
                    <a:pt x="74" y="94"/>
                    <a:pt x="76" y="94"/>
                    <a:pt x="77" y="94"/>
                  </a:cubicBezTo>
                  <a:cubicBezTo>
                    <a:pt x="79" y="94"/>
                    <a:pt x="80" y="93"/>
                    <a:pt x="82" y="92"/>
                  </a:cubicBezTo>
                  <a:cubicBezTo>
                    <a:pt x="82" y="92"/>
                    <a:pt x="82" y="92"/>
                    <a:pt x="82" y="92"/>
                  </a:cubicBezTo>
                  <a:cubicBezTo>
                    <a:pt x="82" y="92"/>
                    <a:pt x="82" y="92"/>
                    <a:pt x="82" y="92"/>
                  </a:cubicBezTo>
                  <a:cubicBezTo>
                    <a:pt x="82" y="92"/>
                    <a:pt x="82" y="92"/>
                    <a:pt x="83" y="92"/>
                  </a:cubicBezTo>
                  <a:cubicBezTo>
                    <a:pt x="83" y="91"/>
                    <a:pt x="83" y="91"/>
                    <a:pt x="84" y="91"/>
                  </a:cubicBezTo>
                  <a:cubicBezTo>
                    <a:pt x="85" y="90"/>
                    <a:pt x="86" y="89"/>
                    <a:pt x="87" y="88"/>
                  </a:cubicBezTo>
                  <a:cubicBezTo>
                    <a:pt x="87" y="88"/>
                    <a:pt x="87" y="88"/>
                    <a:pt x="87" y="88"/>
                  </a:cubicBezTo>
                  <a:cubicBezTo>
                    <a:pt x="88" y="86"/>
                    <a:pt x="89" y="85"/>
                    <a:pt x="90" y="84"/>
                  </a:cubicBezTo>
                  <a:cubicBezTo>
                    <a:pt x="90" y="84"/>
                    <a:pt x="90" y="84"/>
                    <a:pt x="90" y="84"/>
                  </a:cubicBezTo>
                  <a:cubicBezTo>
                    <a:pt x="91" y="83"/>
                    <a:pt x="91" y="83"/>
                    <a:pt x="91" y="83"/>
                  </a:cubicBezTo>
                  <a:cubicBezTo>
                    <a:pt x="91" y="83"/>
                    <a:pt x="91" y="83"/>
                    <a:pt x="91" y="83"/>
                  </a:cubicBezTo>
                  <a:cubicBezTo>
                    <a:pt x="91" y="83"/>
                    <a:pt x="91" y="83"/>
                    <a:pt x="91" y="83"/>
                  </a:cubicBezTo>
                  <a:cubicBezTo>
                    <a:pt x="93" y="80"/>
                    <a:pt x="95" y="77"/>
                    <a:pt x="97" y="74"/>
                  </a:cubicBezTo>
                  <a:cubicBezTo>
                    <a:pt x="99" y="70"/>
                    <a:pt x="100" y="67"/>
                    <a:pt x="102" y="63"/>
                  </a:cubicBezTo>
                  <a:cubicBezTo>
                    <a:pt x="103" y="60"/>
                    <a:pt x="103" y="57"/>
                    <a:pt x="104" y="55"/>
                  </a:cubicBezTo>
                  <a:cubicBezTo>
                    <a:pt x="105" y="52"/>
                    <a:pt x="105" y="49"/>
                    <a:pt x="106" y="46"/>
                  </a:cubicBezTo>
                  <a:cubicBezTo>
                    <a:pt x="106" y="46"/>
                    <a:pt x="106" y="46"/>
                    <a:pt x="106" y="46"/>
                  </a:cubicBezTo>
                  <a:cubicBezTo>
                    <a:pt x="106" y="44"/>
                    <a:pt x="106" y="44"/>
                    <a:pt x="106" y="44"/>
                  </a:cubicBezTo>
                  <a:cubicBezTo>
                    <a:pt x="106" y="42"/>
                    <a:pt x="106" y="42"/>
                    <a:pt x="106" y="42"/>
                  </a:cubicBezTo>
                  <a:cubicBezTo>
                    <a:pt x="106" y="37"/>
                    <a:pt x="106" y="37"/>
                    <a:pt x="106" y="37"/>
                  </a:cubicBezTo>
                  <a:cubicBezTo>
                    <a:pt x="106" y="37"/>
                    <a:pt x="106" y="37"/>
                    <a:pt x="106" y="37"/>
                  </a:cubicBezTo>
                  <a:cubicBezTo>
                    <a:pt x="106" y="37"/>
                    <a:pt x="106" y="37"/>
                    <a:pt x="106" y="37"/>
                  </a:cubicBezTo>
                  <a:cubicBezTo>
                    <a:pt x="106" y="37"/>
                    <a:pt x="106" y="37"/>
                    <a:pt x="106" y="37"/>
                  </a:cubicBezTo>
                  <a:cubicBezTo>
                    <a:pt x="106" y="36"/>
                    <a:pt x="106" y="35"/>
                    <a:pt x="106" y="35"/>
                  </a:cubicBezTo>
                  <a:cubicBezTo>
                    <a:pt x="106" y="34"/>
                    <a:pt x="105" y="32"/>
                    <a:pt x="105" y="31"/>
                  </a:cubicBezTo>
                  <a:cubicBezTo>
                    <a:pt x="105" y="28"/>
                    <a:pt x="104" y="24"/>
                    <a:pt x="102" y="21"/>
                  </a:cubicBezTo>
                  <a:cubicBezTo>
                    <a:pt x="100" y="18"/>
                    <a:pt x="99" y="15"/>
                    <a:pt x="96" y="13"/>
                  </a:cubicBezTo>
                  <a:cubicBezTo>
                    <a:pt x="96" y="13"/>
                    <a:pt x="95" y="12"/>
                    <a:pt x="95" y="12"/>
                  </a:cubicBezTo>
                  <a:cubicBezTo>
                    <a:pt x="95" y="12"/>
                    <a:pt x="95" y="12"/>
                    <a:pt x="95" y="12"/>
                  </a:cubicBezTo>
                  <a:cubicBezTo>
                    <a:pt x="95" y="12"/>
                    <a:pt x="94" y="11"/>
                    <a:pt x="94" y="11"/>
                  </a:cubicBezTo>
                  <a:cubicBezTo>
                    <a:pt x="94" y="11"/>
                    <a:pt x="94" y="11"/>
                    <a:pt x="94" y="11"/>
                  </a:cubicBezTo>
                  <a:cubicBezTo>
                    <a:pt x="94" y="11"/>
                    <a:pt x="94" y="11"/>
                    <a:pt x="94" y="11"/>
                  </a:cubicBezTo>
                  <a:cubicBezTo>
                    <a:pt x="92" y="9"/>
                    <a:pt x="90" y="8"/>
                    <a:pt x="87" y="7"/>
                  </a:cubicBezTo>
                  <a:cubicBezTo>
                    <a:pt x="85" y="6"/>
                    <a:pt x="83" y="6"/>
                    <a:pt x="80" y="5"/>
                  </a:cubicBezTo>
                  <a:cubicBezTo>
                    <a:pt x="77" y="5"/>
                    <a:pt x="75" y="5"/>
                    <a:pt x="72" y="5"/>
                  </a:cubicBezTo>
                  <a:cubicBezTo>
                    <a:pt x="70" y="6"/>
                    <a:pt x="67" y="6"/>
                    <a:pt x="65" y="7"/>
                  </a:cubicBezTo>
                  <a:cubicBezTo>
                    <a:pt x="64" y="8"/>
                    <a:pt x="62" y="8"/>
                    <a:pt x="61" y="9"/>
                  </a:cubicBezTo>
                  <a:cubicBezTo>
                    <a:pt x="59" y="9"/>
                    <a:pt x="56" y="10"/>
                    <a:pt x="56" y="10"/>
                  </a:cubicBezTo>
                  <a:cubicBezTo>
                    <a:pt x="56" y="10"/>
                    <a:pt x="56" y="10"/>
                    <a:pt x="55" y="10"/>
                  </a:cubicBezTo>
                  <a:cubicBezTo>
                    <a:pt x="55" y="5"/>
                    <a:pt x="55" y="5"/>
                    <a:pt x="55" y="5"/>
                  </a:cubicBezTo>
                  <a:cubicBezTo>
                    <a:pt x="55" y="5"/>
                    <a:pt x="55" y="5"/>
                    <a:pt x="55" y="5"/>
                  </a:cubicBezTo>
                  <a:cubicBezTo>
                    <a:pt x="59" y="4"/>
                    <a:pt x="59" y="4"/>
                    <a:pt x="59" y="4"/>
                  </a:cubicBezTo>
                  <a:cubicBezTo>
                    <a:pt x="61" y="3"/>
                    <a:pt x="62" y="3"/>
                    <a:pt x="63" y="3"/>
                  </a:cubicBezTo>
                  <a:cubicBezTo>
                    <a:pt x="66" y="2"/>
                    <a:pt x="69" y="1"/>
                    <a:pt x="72" y="0"/>
                  </a:cubicBezTo>
                  <a:cubicBezTo>
                    <a:pt x="75" y="0"/>
                    <a:pt x="78" y="0"/>
                    <a:pt x="81" y="0"/>
                  </a:cubicBezTo>
                  <a:cubicBezTo>
                    <a:pt x="84" y="1"/>
                    <a:pt x="87" y="2"/>
                    <a:pt x="89" y="3"/>
                  </a:cubicBezTo>
                  <a:cubicBezTo>
                    <a:pt x="92" y="4"/>
                    <a:pt x="95" y="5"/>
                    <a:pt x="97" y="7"/>
                  </a:cubicBezTo>
                  <a:cubicBezTo>
                    <a:pt x="97" y="8"/>
                    <a:pt x="98" y="8"/>
                    <a:pt x="98" y="8"/>
                  </a:cubicBezTo>
                  <a:cubicBezTo>
                    <a:pt x="98" y="8"/>
                    <a:pt x="98" y="8"/>
                    <a:pt x="98" y="8"/>
                  </a:cubicBezTo>
                  <a:cubicBezTo>
                    <a:pt x="98" y="8"/>
                    <a:pt x="98" y="8"/>
                    <a:pt x="98" y="8"/>
                  </a:cubicBezTo>
                  <a:cubicBezTo>
                    <a:pt x="99" y="9"/>
                    <a:pt x="99" y="9"/>
                    <a:pt x="99" y="9"/>
                  </a:cubicBezTo>
                  <a:cubicBezTo>
                    <a:pt x="102" y="12"/>
                    <a:pt x="105" y="16"/>
                    <a:pt x="106" y="19"/>
                  </a:cubicBezTo>
                  <a:cubicBezTo>
                    <a:pt x="108" y="23"/>
                    <a:pt x="109" y="26"/>
                    <a:pt x="110" y="30"/>
                  </a:cubicBezTo>
                  <a:cubicBezTo>
                    <a:pt x="110" y="32"/>
                    <a:pt x="110" y="33"/>
                    <a:pt x="110" y="34"/>
                  </a:cubicBezTo>
                  <a:cubicBezTo>
                    <a:pt x="110" y="35"/>
                    <a:pt x="111" y="35"/>
                    <a:pt x="111" y="36"/>
                  </a:cubicBezTo>
                  <a:cubicBezTo>
                    <a:pt x="111" y="36"/>
                    <a:pt x="111" y="36"/>
                    <a:pt x="111" y="36"/>
                  </a:cubicBezTo>
                  <a:cubicBezTo>
                    <a:pt x="111" y="36"/>
                    <a:pt x="111" y="36"/>
                    <a:pt x="111" y="36"/>
                  </a:cubicBezTo>
                  <a:cubicBezTo>
                    <a:pt x="111" y="36"/>
                    <a:pt x="111" y="36"/>
                    <a:pt x="111" y="36"/>
                  </a:cubicBezTo>
                  <a:cubicBezTo>
                    <a:pt x="111" y="36"/>
                    <a:pt x="111" y="36"/>
                    <a:pt x="111" y="36"/>
                  </a:cubicBezTo>
                  <a:cubicBezTo>
                    <a:pt x="111" y="36"/>
                    <a:pt x="111" y="36"/>
                    <a:pt x="111" y="36"/>
                  </a:cubicBezTo>
                  <a:cubicBezTo>
                    <a:pt x="111" y="37"/>
                    <a:pt x="111" y="37"/>
                    <a:pt x="111" y="37"/>
                  </a:cubicBezTo>
                  <a:cubicBezTo>
                    <a:pt x="111" y="42"/>
                    <a:pt x="111" y="42"/>
                    <a:pt x="111" y="42"/>
                  </a:cubicBezTo>
                  <a:cubicBezTo>
                    <a:pt x="111" y="42"/>
                    <a:pt x="111" y="42"/>
                    <a:pt x="111" y="42"/>
                  </a:cubicBezTo>
                  <a:cubicBezTo>
                    <a:pt x="111" y="43"/>
                    <a:pt x="111" y="43"/>
                    <a:pt x="111" y="43"/>
                  </a:cubicBezTo>
                  <a:cubicBezTo>
                    <a:pt x="111" y="45"/>
                    <a:pt x="111" y="45"/>
                    <a:pt x="111" y="45"/>
                  </a:cubicBezTo>
                  <a:cubicBezTo>
                    <a:pt x="110" y="46"/>
                    <a:pt x="110" y="46"/>
                    <a:pt x="110" y="46"/>
                  </a:cubicBezTo>
                  <a:cubicBezTo>
                    <a:pt x="110" y="47"/>
                    <a:pt x="110" y="47"/>
                    <a:pt x="110" y="47"/>
                  </a:cubicBezTo>
                  <a:cubicBezTo>
                    <a:pt x="110" y="50"/>
                    <a:pt x="110" y="53"/>
                    <a:pt x="109" y="56"/>
                  </a:cubicBezTo>
                  <a:cubicBezTo>
                    <a:pt x="108" y="59"/>
                    <a:pt x="107" y="62"/>
                    <a:pt x="106" y="64"/>
                  </a:cubicBezTo>
                  <a:cubicBezTo>
                    <a:pt x="105" y="68"/>
                    <a:pt x="103" y="72"/>
                    <a:pt x="101" y="76"/>
                  </a:cubicBezTo>
                  <a:cubicBezTo>
                    <a:pt x="99" y="79"/>
                    <a:pt x="97" y="83"/>
                    <a:pt x="94" y="86"/>
                  </a:cubicBezTo>
                  <a:cubicBezTo>
                    <a:pt x="94" y="86"/>
                    <a:pt x="94" y="86"/>
                    <a:pt x="94" y="86"/>
                  </a:cubicBezTo>
                  <a:cubicBezTo>
                    <a:pt x="94" y="87"/>
                    <a:pt x="94" y="87"/>
                    <a:pt x="94" y="87"/>
                  </a:cubicBezTo>
                  <a:cubicBezTo>
                    <a:pt x="94" y="87"/>
                    <a:pt x="94" y="87"/>
                    <a:pt x="94" y="87"/>
                  </a:cubicBezTo>
                  <a:cubicBezTo>
                    <a:pt x="93" y="88"/>
                    <a:pt x="92" y="89"/>
                    <a:pt x="91" y="91"/>
                  </a:cubicBezTo>
                  <a:cubicBezTo>
                    <a:pt x="91" y="91"/>
                    <a:pt x="91" y="91"/>
                    <a:pt x="91" y="91"/>
                  </a:cubicBezTo>
                  <a:cubicBezTo>
                    <a:pt x="89" y="92"/>
                    <a:pt x="88" y="94"/>
                    <a:pt x="87" y="95"/>
                  </a:cubicBezTo>
                  <a:cubicBezTo>
                    <a:pt x="86" y="95"/>
                    <a:pt x="86" y="95"/>
                    <a:pt x="85" y="96"/>
                  </a:cubicBezTo>
                  <a:cubicBezTo>
                    <a:pt x="85" y="96"/>
                    <a:pt x="85" y="96"/>
                    <a:pt x="84" y="96"/>
                  </a:cubicBezTo>
                  <a:cubicBezTo>
                    <a:pt x="82" y="98"/>
                    <a:pt x="80" y="98"/>
                    <a:pt x="78" y="99"/>
                  </a:cubicBezTo>
                  <a:cubicBezTo>
                    <a:pt x="76" y="99"/>
                    <a:pt x="73" y="99"/>
                    <a:pt x="71" y="98"/>
                  </a:cubicBezTo>
                  <a:cubicBezTo>
                    <a:pt x="71" y="98"/>
                    <a:pt x="71" y="98"/>
                    <a:pt x="71" y="98"/>
                  </a:cubicBezTo>
                  <a:cubicBezTo>
                    <a:pt x="71" y="98"/>
                    <a:pt x="71" y="98"/>
                    <a:pt x="71" y="98"/>
                  </a:cubicBezTo>
                  <a:cubicBezTo>
                    <a:pt x="71" y="98"/>
                    <a:pt x="71" y="98"/>
                    <a:pt x="71" y="98"/>
                  </a:cubicBezTo>
                  <a:cubicBezTo>
                    <a:pt x="70" y="98"/>
                    <a:pt x="69" y="97"/>
                    <a:pt x="68" y="97"/>
                  </a:cubicBezTo>
                  <a:cubicBezTo>
                    <a:pt x="67" y="97"/>
                    <a:pt x="66" y="96"/>
                    <a:pt x="65" y="96"/>
                  </a:cubicBezTo>
                  <a:cubicBezTo>
                    <a:pt x="64" y="96"/>
                    <a:pt x="64" y="96"/>
                    <a:pt x="63" y="95"/>
                  </a:cubicBezTo>
                  <a:cubicBezTo>
                    <a:pt x="63" y="95"/>
                    <a:pt x="62" y="95"/>
                    <a:pt x="62" y="95"/>
                  </a:cubicBezTo>
                  <a:cubicBezTo>
                    <a:pt x="62" y="95"/>
                    <a:pt x="62" y="95"/>
                    <a:pt x="62" y="95"/>
                  </a:cubicBezTo>
                  <a:cubicBezTo>
                    <a:pt x="61" y="94"/>
                    <a:pt x="60" y="94"/>
                    <a:pt x="59" y="94"/>
                  </a:cubicBezTo>
                  <a:cubicBezTo>
                    <a:pt x="58" y="94"/>
                    <a:pt x="57" y="94"/>
                    <a:pt x="56" y="94"/>
                  </a:cubicBezTo>
                  <a:cubicBezTo>
                    <a:pt x="56" y="94"/>
                    <a:pt x="56" y="94"/>
                    <a:pt x="56" y="94"/>
                  </a:cubicBezTo>
                  <a:cubicBezTo>
                    <a:pt x="55" y="94"/>
                    <a:pt x="55" y="94"/>
                    <a:pt x="55" y="94"/>
                  </a:cubicBezTo>
                  <a:cubicBezTo>
                    <a:pt x="55" y="94"/>
                    <a:pt x="55" y="94"/>
                    <a:pt x="55" y="94"/>
                  </a:cubicBezTo>
                  <a:lnTo>
                    <a:pt x="55" y="89"/>
                  </a:lnTo>
                  <a:close/>
                  <a:moveTo>
                    <a:pt x="29" y="92"/>
                  </a:moveTo>
                  <a:cubicBezTo>
                    <a:pt x="29" y="92"/>
                    <a:pt x="29" y="92"/>
                    <a:pt x="29" y="92"/>
                  </a:cubicBezTo>
                  <a:cubicBezTo>
                    <a:pt x="31" y="93"/>
                    <a:pt x="32" y="94"/>
                    <a:pt x="34" y="94"/>
                  </a:cubicBezTo>
                  <a:cubicBezTo>
                    <a:pt x="35" y="94"/>
                    <a:pt x="37" y="94"/>
                    <a:pt x="39" y="93"/>
                  </a:cubicBezTo>
                  <a:cubicBezTo>
                    <a:pt x="39" y="93"/>
                    <a:pt x="39" y="93"/>
                    <a:pt x="39" y="93"/>
                  </a:cubicBezTo>
                  <a:cubicBezTo>
                    <a:pt x="39" y="93"/>
                    <a:pt x="39" y="93"/>
                    <a:pt x="39" y="93"/>
                  </a:cubicBezTo>
                  <a:cubicBezTo>
                    <a:pt x="39" y="93"/>
                    <a:pt x="39" y="93"/>
                    <a:pt x="39" y="93"/>
                  </a:cubicBezTo>
                  <a:cubicBezTo>
                    <a:pt x="39" y="93"/>
                    <a:pt x="39" y="93"/>
                    <a:pt x="39" y="93"/>
                  </a:cubicBezTo>
                  <a:cubicBezTo>
                    <a:pt x="40" y="93"/>
                    <a:pt x="41" y="93"/>
                    <a:pt x="42" y="93"/>
                  </a:cubicBezTo>
                  <a:cubicBezTo>
                    <a:pt x="42" y="92"/>
                    <a:pt x="43" y="92"/>
                    <a:pt x="44" y="92"/>
                  </a:cubicBezTo>
                  <a:cubicBezTo>
                    <a:pt x="45" y="91"/>
                    <a:pt x="46" y="91"/>
                    <a:pt x="46" y="91"/>
                  </a:cubicBezTo>
                  <a:cubicBezTo>
                    <a:pt x="47" y="91"/>
                    <a:pt x="47" y="90"/>
                    <a:pt x="48" y="90"/>
                  </a:cubicBezTo>
                  <a:cubicBezTo>
                    <a:pt x="48" y="90"/>
                    <a:pt x="48" y="90"/>
                    <a:pt x="48" y="90"/>
                  </a:cubicBezTo>
                  <a:cubicBezTo>
                    <a:pt x="48" y="90"/>
                    <a:pt x="48" y="90"/>
                    <a:pt x="48" y="90"/>
                  </a:cubicBezTo>
                  <a:cubicBezTo>
                    <a:pt x="49" y="90"/>
                    <a:pt x="50" y="90"/>
                    <a:pt x="51" y="90"/>
                  </a:cubicBezTo>
                  <a:cubicBezTo>
                    <a:pt x="53" y="89"/>
                    <a:pt x="55" y="89"/>
                    <a:pt x="55" y="89"/>
                  </a:cubicBezTo>
                  <a:cubicBezTo>
                    <a:pt x="55" y="94"/>
                    <a:pt x="55" y="94"/>
                    <a:pt x="55" y="94"/>
                  </a:cubicBezTo>
                  <a:cubicBezTo>
                    <a:pt x="55" y="94"/>
                    <a:pt x="54" y="94"/>
                    <a:pt x="52" y="94"/>
                  </a:cubicBezTo>
                  <a:cubicBezTo>
                    <a:pt x="51" y="94"/>
                    <a:pt x="50" y="95"/>
                    <a:pt x="49" y="95"/>
                  </a:cubicBezTo>
                  <a:cubicBezTo>
                    <a:pt x="49" y="95"/>
                    <a:pt x="48" y="95"/>
                    <a:pt x="48" y="95"/>
                  </a:cubicBezTo>
                  <a:cubicBezTo>
                    <a:pt x="47" y="96"/>
                    <a:pt x="47" y="96"/>
                    <a:pt x="46" y="96"/>
                  </a:cubicBezTo>
                  <a:cubicBezTo>
                    <a:pt x="45" y="96"/>
                    <a:pt x="44" y="97"/>
                    <a:pt x="43" y="97"/>
                  </a:cubicBezTo>
                  <a:cubicBezTo>
                    <a:pt x="42" y="97"/>
                    <a:pt x="41" y="98"/>
                    <a:pt x="40" y="98"/>
                  </a:cubicBezTo>
                  <a:cubicBezTo>
                    <a:pt x="40" y="98"/>
                    <a:pt x="40" y="98"/>
                    <a:pt x="40" y="98"/>
                  </a:cubicBezTo>
                  <a:cubicBezTo>
                    <a:pt x="40" y="98"/>
                    <a:pt x="40" y="98"/>
                    <a:pt x="40" y="98"/>
                  </a:cubicBezTo>
                  <a:cubicBezTo>
                    <a:pt x="38" y="99"/>
                    <a:pt x="35" y="99"/>
                    <a:pt x="33" y="99"/>
                  </a:cubicBezTo>
                  <a:cubicBezTo>
                    <a:pt x="32" y="99"/>
                    <a:pt x="30" y="98"/>
                    <a:pt x="29" y="98"/>
                  </a:cubicBezTo>
                  <a:cubicBezTo>
                    <a:pt x="29" y="92"/>
                    <a:pt x="29" y="92"/>
                    <a:pt x="29" y="92"/>
                  </a:cubicBezTo>
                  <a:close/>
                  <a:moveTo>
                    <a:pt x="55" y="10"/>
                  </a:moveTo>
                  <a:cubicBezTo>
                    <a:pt x="55" y="10"/>
                    <a:pt x="55" y="10"/>
                    <a:pt x="55" y="10"/>
                  </a:cubicBezTo>
                  <a:cubicBezTo>
                    <a:pt x="55" y="10"/>
                    <a:pt x="55" y="10"/>
                    <a:pt x="55" y="10"/>
                  </a:cubicBezTo>
                  <a:cubicBezTo>
                    <a:pt x="55" y="10"/>
                    <a:pt x="55" y="10"/>
                    <a:pt x="55" y="10"/>
                  </a:cubicBezTo>
                  <a:cubicBezTo>
                    <a:pt x="55" y="10"/>
                    <a:pt x="55" y="10"/>
                    <a:pt x="55" y="10"/>
                  </a:cubicBezTo>
                  <a:cubicBezTo>
                    <a:pt x="55" y="10"/>
                    <a:pt x="55" y="10"/>
                    <a:pt x="55" y="10"/>
                  </a:cubicBezTo>
                  <a:cubicBezTo>
                    <a:pt x="55" y="10"/>
                    <a:pt x="55" y="10"/>
                    <a:pt x="55" y="10"/>
                  </a:cubicBezTo>
                  <a:cubicBezTo>
                    <a:pt x="54" y="10"/>
                    <a:pt x="52" y="9"/>
                    <a:pt x="50" y="9"/>
                  </a:cubicBezTo>
                  <a:cubicBezTo>
                    <a:pt x="49" y="8"/>
                    <a:pt x="47" y="8"/>
                    <a:pt x="46" y="7"/>
                  </a:cubicBezTo>
                  <a:cubicBezTo>
                    <a:pt x="44" y="6"/>
                    <a:pt x="41" y="6"/>
                    <a:pt x="39" y="5"/>
                  </a:cubicBezTo>
                  <a:cubicBezTo>
                    <a:pt x="36" y="5"/>
                    <a:pt x="34" y="5"/>
                    <a:pt x="31" y="5"/>
                  </a:cubicBezTo>
                  <a:cubicBezTo>
                    <a:pt x="30" y="5"/>
                    <a:pt x="30" y="5"/>
                    <a:pt x="29" y="5"/>
                  </a:cubicBezTo>
                  <a:cubicBezTo>
                    <a:pt x="29" y="1"/>
                    <a:pt x="29" y="1"/>
                    <a:pt x="29" y="1"/>
                  </a:cubicBezTo>
                  <a:cubicBezTo>
                    <a:pt x="30" y="0"/>
                    <a:pt x="30" y="0"/>
                    <a:pt x="30" y="0"/>
                  </a:cubicBezTo>
                  <a:cubicBezTo>
                    <a:pt x="33" y="0"/>
                    <a:pt x="36" y="0"/>
                    <a:pt x="39" y="0"/>
                  </a:cubicBezTo>
                  <a:cubicBezTo>
                    <a:pt x="42" y="1"/>
                    <a:pt x="45" y="2"/>
                    <a:pt x="48" y="3"/>
                  </a:cubicBezTo>
                  <a:cubicBezTo>
                    <a:pt x="49" y="3"/>
                    <a:pt x="50" y="3"/>
                    <a:pt x="52" y="4"/>
                  </a:cubicBezTo>
                  <a:cubicBezTo>
                    <a:pt x="55" y="5"/>
                    <a:pt x="55" y="5"/>
                    <a:pt x="55" y="5"/>
                  </a:cubicBezTo>
                  <a:cubicBezTo>
                    <a:pt x="55" y="10"/>
                    <a:pt x="55" y="10"/>
                    <a:pt x="55" y="10"/>
                  </a:cubicBezTo>
                  <a:close/>
                  <a:moveTo>
                    <a:pt x="29" y="92"/>
                  </a:moveTo>
                  <a:cubicBezTo>
                    <a:pt x="29" y="92"/>
                    <a:pt x="29" y="92"/>
                    <a:pt x="29" y="92"/>
                  </a:cubicBezTo>
                  <a:close/>
                  <a:moveTo>
                    <a:pt x="15" y="13"/>
                  </a:moveTo>
                  <a:cubicBezTo>
                    <a:pt x="12" y="15"/>
                    <a:pt x="10" y="18"/>
                    <a:pt x="9" y="21"/>
                  </a:cubicBezTo>
                  <a:cubicBezTo>
                    <a:pt x="7" y="24"/>
                    <a:pt x="6" y="28"/>
                    <a:pt x="6" y="31"/>
                  </a:cubicBezTo>
                  <a:cubicBezTo>
                    <a:pt x="6" y="32"/>
                    <a:pt x="5" y="34"/>
                    <a:pt x="5" y="35"/>
                  </a:cubicBezTo>
                  <a:cubicBezTo>
                    <a:pt x="5" y="36"/>
                    <a:pt x="5" y="36"/>
                    <a:pt x="5" y="37"/>
                  </a:cubicBezTo>
                  <a:cubicBezTo>
                    <a:pt x="5" y="37"/>
                    <a:pt x="5" y="37"/>
                    <a:pt x="5" y="37"/>
                  </a:cubicBezTo>
                  <a:cubicBezTo>
                    <a:pt x="5" y="37"/>
                    <a:pt x="5" y="37"/>
                    <a:pt x="5" y="37"/>
                  </a:cubicBezTo>
                  <a:cubicBezTo>
                    <a:pt x="5" y="37"/>
                    <a:pt x="5" y="37"/>
                    <a:pt x="5" y="37"/>
                  </a:cubicBezTo>
                  <a:cubicBezTo>
                    <a:pt x="5" y="37"/>
                    <a:pt x="5" y="37"/>
                    <a:pt x="5" y="37"/>
                  </a:cubicBezTo>
                  <a:cubicBezTo>
                    <a:pt x="5" y="42"/>
                    <a:pt x="5" y="42"/>
                    <a:pt x="5" y="42"/>
                  </a:cubicBezTo>
                  <a:cubicBezTo>
                    <a:pt x="5" y="44"/>
                    <a:pt x="5" y="44"/>
                    <a:pt x="5" y="44"/>
                  </a:cubicBezTo>
                  <a:cubicBezTo>
                    <a:pt x="5" y="45"/>
                    <a:pt x="5" y="45"/>
                    <a:pt x="5" y="46"/>
                  </a:cubicBezTo>
                  <a:cubicBezTo>
                    <a:pt x="6" y="49"/>
                    <a:pt x="6" y="52"/>
                    <a:pt x="7" y="55"/>
                  </a:cubicBezTo>
                  <a:cubicBezTo>
                    <a:pt x="7" y="57"/>
                    <a:pt x="8" y="60"/>
                    <a:pt x="9" y="63"/>
                  </a:cubicBezTo>
                  <a:cubicBezTo>
                    <a:pt x="11" y="67"/>
                    <a:pt x="12" y="70"/>
                    <a:pt x="14" y="74"/>
                  </a:cubicBezTo>
                  <a:cubicBezTo>
                    <a:pt x="16" y="77"/>
                    <a:pt x="18" y="80"/>
                    <a:pt x="20" y="83"/>
                  </a:cubicBezTo>
                  <a:cubicBezTo>
                    <a:pt x="20" y="83"/>
                    <a:pt x="20" y="83"/>
                    <a:pt x="20" y="83"/>
                  </a:cubicBezTo>
                  <a:cubicBezTo>
                    <a:pt x="21" y="84"/>
                    <a:pt x="21" y="84"/>
                    <a:pt x="21" y="84"/>
                  </a:cubicBezTo>
                  <a:cubicBezTo>
                    <a:pt x="21" y="84"/>
                    <a:pt x="21" y="84"/>
                    <a:pt x="21" y="84"/>
                  </a:cubicBezTo>
                  <a:cubicBezTo>
                    <a:pt x="22" y="85"/>
                    <a:pt x="23" y="87"/>
                    <a:pt x="24" y="88"/>
                  </a:cubicBezTo>
                  <a:cubicBezTo>
                    <a:pt x="25" y="89"/>
                    <a:pt x="26" y="90"/>
                    <a:pt x="27" y="91"/>
                  </a:cubicBezTo>
                  <a:cubicBezTo>
                    <a:pt x="28" y="91"/>
                    <a:pt x="28" y="91"/>
                    <a:pt x="28" y="92"/>
                  </a:cubicBezTo>
                  <a:cubicBezTo>
                    <a:pt x="28" y="92"/>
                    <a:pt x="29" y="92"/>
                    <a:pt x="29" y="92"/>
                  </a:cubicBezTo>
                  <a:cubicBezTo>
                    <a:pt x="29" y="92"/>
                    <a:pt x="29" y="92"/>
                    <a:pt x="29" y="92"/>
                  </a:cubicBezTo>
                  <a:cubicBezTo>
                    <a:pt x="29" y="98"/>
                    <a:pt x="29" y="98"/>
                    <a:pt x="29" y="98"/>
                  </a:cubicBezTo>
                  <a:cubicBezTo>
                    <a:pt x="28" y="97"/>
                    <a:pt x="27" y="97"/>
                    <a:pt x="27" y="96"/>
                  </a:cubicBezTo>
                  <a:cubicBezTo>
                    <a:pt x="26" y="96"/>
                    <a:pt x="26" y="96"/>
                    <a:pt x="25" y="96"/>
                  </a:cubicBezTo>
                  <a:cubicBezTo>
                    <a:pt x="25" y="95"/>
                    <a:pt x="25" y="95"/>
                    <a:pt x="24" y="95"/>
                  </a:cubicBezTo>
                  <a:cubicBezTo>
                    <a:pt x="23" y="94"/>
                    <a:pt x="22" y="92"/>
                    <a:pt x="20" y="91"/>
                  </a:cubicBezTo>
                  <a:cubicBezTo>
                    <a:pt x="19" y="90"/>
                    <a:pt x="18" y="88"/>
                    <a:pt x="17" y="87"/>
                  </a:cubicBezTo>
                  <a:cubicBezTo>
                    <a:pt x="17" y="87"/>
                    <a:pt x="17" y="87"/>
                    <a:pt x="17" y="87"/>
                  </a:cubicBezTo>
                  <a:cubicBezTo>
                    <a:pt x="17" y="87"/>
                    <a:pt x="17" y="87"/>
                    <a:pt x="17" y="87"/>
                  </a:cubicBezTo>
                  <a:cubicBezTo>
                    <a:pt x="17" y="86"/>
                    <a:pt x="17" y="86"/>
                    <a:pt x="17" y="86"/>
                  </a:cubicBezTo>
                  <a:cubicBezTo>
                    <a:pt x="17" y="86"/>
                    <a:pt x="17" y="86"/>
                    <a:pt x="17" y="86"/>
                  </a:cubicBezTo>
                  <a:cubicBezTo>
                    <a:pt x="14" y="83"/>
                    <a:pt x="12" y="79"/>
                    <a:pt x="10" y="76"/>
                  </a:cubicBezTo>
                  <a:cubicBezTo>
                    <a:pt x="8" y="72"/>
                    <a:pt x="6" y="68"/>
                    <a:pt x="5" y="64"/>
                  </a:cubicBezTo>
                  <a:cubicBezTo>
                    <a:pt x="4" y="62"/>
                    <a:pt x="3" y="59"/>
                    <a:pt x="2" y="56"/>
                  </a:cubicBezTo>
                  <a:cubicBezTo>
                    <a:pt x="1" y="53"/>
                    <a:pt x="1" y="50"/>
                    <a:pt x="1" y="47"/>
                  </a:cubicBezTo>
                  <a:cubicBezTo>
                    <a:pt x="0" y="44"/>
                    <a:pt x="0" y="44"/>
                    <a:pt x="0" y="44"/>
                  </a:cubicBezTo>
                  <a:cubicBezTo>
                    <a:pt x="0" y="43"/>
                    <a:pt x="0" y="43"/>
                    <a:pt x="0" y="43"/>
                  </a:cubicBezTo>
                  <a:cubicBezTo>
                    <a:pt x="0" y="43"/>
                    <a:pt x="0" y="43"/>
                    <a:pt x="0" y="42"/>
                  </a:cubicBezTo>
                  <a:cubicBezTo>
                    <a:pt x="0" y="37"/>
                    <a:pt x="0" y="37"/>
                    <a:pt x="0" y="37"/>
                  </a:cubicBezTo>
                  <a:cubicBezTo>
                    <a:pt x="0" y="37"/>
                    <a:pt x="0" y="37"/>
                    <a:pt x="0" y="37"/>
                  </a:cubicBezTo>
                  <a:cubicBezTo>
                    <a:pt x="0" y="37"/>
                    <a:pt x="0" y="37"/>
                    <a:pt x="0" y="37"/>
                  </a:cubicBezTo>
                  <a:cubicBezTo>
                    <a:pt x="0" y="36"/>
                    <a:pt x="0" y="36"/>
                    <a:pt x="0" y="36"/>
                  </a:cubicBezTo>
                  <a:cubicBezTo>
                    <a:pt x="0" y="36"/>
                    <a:pt x="0" y="36"/>
                    <a:pt x="0" y="36"/>
                  </a:cubicBezTo>
                  <a:cubicBezTo>
                    <a:pt x="0" y="35"/>
                    <a:pt x="0" y="35"/>
                    <a:pt x="1" y="34"/>
                  </a:cubicBezTo>
                  <a:cubicBezTo>
                    <a:pt x="1" y="33"/>
                    <a:pt x="1" y="32"/>
                    <a:pt x="1" y="30"/>
                  </a:cubicBezTo>
                  <a:cubicBezTo>
                    <a:pt x="2" y="26"/>
                    <a:pt x="3" y="23"/>
                    <a:pt x="5" y="19"/>
                  </a:cubicBezTo>
                  <a:cubicBezTo>
                    <a:pt x="6" y="16"/>
                    <a:pt x="9" y="12"/>
                    <a:pt x="12" y="9"/>
                  </a:cubicBezTo>
                  <a:cubicBezTo>
                    <a:pt x="12" y="9"/>
                    <a:pt x="12" y="9"/>
                    <a:pt x="13" y="8"/>
                  </a:cubicBezTo>
                  <a:cubicBezTo>
                    <a:pt x="13" y="8"/>
                    <a:pt x="13" y="8"/>
                    <a:pt x="13" y="8"/>
                  </a:cubicBezTo>
                  <a:cubicBezTo>
                    <a:pt x="13" y="8"/>
                    <a:pt x="14" y="8"/>
                    <a:pt x="14" y="7"/>
                  </a:cubicBezTo>
                  <a:cubicBezTo>
                    <a:pt x="14" y="7"/>
                    <a:pt x="14" y="7"/>
                    <a:pt x="14" y="7"/>
                  </a:cubicBezTo>
                  <a:cubicBezTo>
                    <a:pt x="16" y="5"/>
                    <a:pt x="19" y="4"/>
                    <a:pt x="22" y="3"/>
                  </a:cubicBezTo>
                  <a:cubicBezTo>
                    <a:pt x="24" y="2"/>
                    <a:pt x="27" y="1"/>
                    <a:pt x="29" y="1"/>
                  </a:cubicBezTo>
                  <a:cubicBezTo>
                    <a:pt x="29" y="5"/>
                    <a:pt x="29" y="5"/>
                    <a:pt x="29" y="5"/>
                  </a:cubicBezTo>
                  <a:cubicBezTo>
                    <a:pt x="27" y="6"/>
                    <a:pt x="25" y="6"/>
                    <a:pt x="24" y="7"/>
                  </a:cubicBezTo>
                  <a:cubicBezTo>
                    <a:pt x="21" y="8"/>
                    <a:pt x="19" y="9"/>
                    <a:pt x="17" y="11"/>
                  </a:cubicBezTo>
                  <a:cubicBezTo>
                    <a:pt x="17" y="11"/>
                    <a:pt x="17" y="11"/>
                    <a:pt x="17" y="11"/>
                  </a:cubicBezTo>
                  <a:cubicBezTo>
                    <a:pt x="17" y="11"/>
                    <a:pt x="16" y="12"/>
                    <a:pt x="16" y="12"/>
                  </a:cubicBezTo>
                  <a:cubicBezTo>
                    <a:pt x="16" y="12"/>
                    <a:pt x="16" y="12"/>
                    <a:pt x="16" y="12"/>
                  </a:cubicBezTo>
                  <a:cubicBezTo>
                    <a:pt x="16" y="12"/>
                    <a:pt x="15" y="13"/>
                    <a:pt x="15" y="13"/>
                  </a:cubicBezTo>
                  <a:close/>
                  <a:moveTo>
                    <a:pt x="29" y="92"/>
                  </a:moveTo>
                  <a:cubicBezTo>
                    <a:pt x="29" y="92"/>
                    <a:pt x="29" y="92"/>
                    <a:pt x="29" y="92"/>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03" name="Freeform 19"/>
            <p:cNvSpPr>
              <a:spLocks noEditPoints="1"/>
            </p:cNvSpPr>
            <p:nvPr/>
          </p:nvSpPr>
          <p:spPr bwMode="auto">
            <a:xfrm>
              <a:off x="5943933" y="4105366"/>
              <a:ext cx="241368" cy="65617"/>
            </a:xfrm>
            <a:custGeom>
              <a:avLst/>
              <a:gdLst>
                <a:gd name="T0" fmla="*/ 139 w 143"/>
                <a:gd name="T1" fmla="*/ 5 h 38"/>
                <a:gd name="T2" fmla="*/ 131 w 143"/>
                <a:gd name="T3" fmla="*/ 5 h 38"/>
                <a:gd name="T4" fmla="*/ 131 w 143"/>
                <a:gd name="T5" fmla="*/ 23 h 38"/>
                <a:gd name="T6" fmla="*/ 128 w 143"/>
                <a:gd name="T7" fmla="*/ 25 h 38"/>
                <a:gd name="T8" fmla="*/ 71 w 143"/>
                <a:gd name="T9" fmla="*/ 25 h 38"/>
                <a:gd name="T10" fmla="*/ 71 w 143"/>
                <a:gd name="T11" fmla="*/ 21 h 38"/>
                <a:gd name="T12" fmla="*/ 126 w 143"/>
                <a:gd name="T13" fmla="*/ 21 h 38"/>
                <a:gd name="T14" fmla="*/ 126 w 143"/>
                <a:gd name="T15" fmla="*/ 2 h 38"/>
                <a:gd name="T16" fmla="*/ 128 w 143"/>
                <a:gd name="T17" fmla="*/ 0 h 38"/>
                <a:gd name="T18" fmla="*/ 141 w 143"/>
                <a:gd name="T19" fmla="*/ 0 h 38"/>
                <a:gd name="T20" fmla="*/ 143 w 143"/>
                <a:gd name="T21" fmla="*/ 2 h 38"/>
                <a:gd name="T22" fmla="*/ 143 w 143"/>
                <a:gd name="T23" fmla="*/ 36 h 38"/>
                <a:gd name="T24" fmla="*/ 141 w 143"/>
                <a:gd name="T25" fmla="*/ 38 h 38"/>
                <a:gd name="T26" fmla="*/ 71 w 143"/>
                <a:gd name="T27" fmla="*/ 38 h 38"/>
                <a:gd name="T28" fmla="*/ 71 w 143"/>
                <a:gd name="T29" fmla="*/ 33 h 38"/>
                <a:gd name="T30" fmla="*/ 139 w 143"/>
                <a:gd name="T31" fmla="*/ 33 h 38"/>
                <a:gd name="T32" fmla="*/ 139 w 143"/>
                <a:gd name="T33" fmla="*/ 5 h 38"/>
                <a:gd name="T34" fmla="*/ 71 w 143"/>
                <a:gd name="T35" fmla="*/ 25 h 38"/>
                <a:gd name="T36" fmla="*/ 15 w 143"/>
                <a:gd name="T37" fmla="*/ 25 h 38"/>
                <a:gd name="T38" fmla="*/ 12 w 143"/>
                <a:gd name="T39" fmla="*/ 23 h 38"/>
                <a:gd name="T40" fmla="*/ 12 w 143"/>
                <a:gd name="T41" fmla="*/ 5 h 38"/>
                <a:gd name="T42" fmla="*/ 4 w 143"/>
                <a:gd name="T43" fmla="*/ 5 h 38"/>
                <a:gd name="T44" fmla="*/ 4 w 143"/>
                <a:gd name="T45" fmla="*/ 33 h 38"/>
                <a:gd name="T46" fmla="*/ 71 w 143"/>
                <a:gd name="T47" fmla="*/ 33 h 38"/>
                <a:gd name="T48" fmla="*/ 71 w 143"/>
                <a:gd name="T49" fmla="*/ 38 h 38"/>
                <a:gd name="T50" fmla="*/ 2 w 143"/>
                <a:gd name="T51" fmla="*/ 38 h 38"/>
                <a:gd name="T52" fmla="*/ 0 w 143"/>
                <a:gd name="T53" fmla="*/ 36 h 38"/>
                <a:gd name="T54" fmla="*/ 0 w 143"/>
                <a:gd name="T55" fmla="*/ 3 h 38"/>
                <a:gd name="T56" fmla="*/ 2 w 143"/>
                <a:gd name="T57" fmla="*/ 1 h 38"/>
                <a:gd name="T58" fmla="*/ 15 w 143"/>
                <a:gd name="T59" fmla="*/ 1 h 38"/>
                <a:gd name="T60" fmla="*/ 17 w 143"/>
                <a:gd name="T61" fmla="*/ 3 h 38"/>
                <a:gd name="T62" fmla="*/ 17 w 143"/>
                <a:gd name="T63" fmla="*/ 21 h 38"/>
                <a:gd name="T64" fmla="*/ 71 w 143"/>
                <a:gd name="T65" fmla="*/ 21 h 38"/>
                <a:gd name="T66" fmla="*/ 71 w 143"/>
                <a:gd name="T6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3" h="38">
                  <a:moveTo>
                    <a:pt x="139" y="5"/>
                  </a:moveTo>
                  <a:cubicBezTo>
                    <a:pt x="131" y="5"/>
                    <a:pt x="131" y="5"/>
                    <a:pt x="131" y="5"/>
                  </a:cubicBezTo>
                  <a:cubicBezTo>
                    <a:pt x="131" y="23"/>
                    <a:pt x="131" y="23"/>
                    <a:pt x="131" y="23"/>
                  </a:cubicBezTo>
                  <a:cubicBezTo>
                    <a:pt x="131" y="24"/>
                    <a:pt x="129" y="25"/>
                    <a:pt x="128" y="25"/>
                  </a:cubicBezTo>
                  <a:cubicBezTo>
                    <a:pt x="71" y="25"/>
                    <a:pt x="71" y="25"/>
                    <a:pt x="71" y="25"/>
                  </a:cubicBezTo>
                  <a:cubicBezTo>
                    <a:pt x="71" y="21"/>
                    <a:pt x="71" y="21"/>
                    <a:pt x="71" y="21"/>
                  </a:cubicBezTo>
                  <a:cubicBezTo>
                    <a:pt x="126" y="21"/>
                    <a:pt x="126" y="21"/>
                    <a:pt x="126" y="21"/>
                  </a:cubicBezTo>
                  <a:cubicBezTo>
                    <a:pt x="126" y="2"/>
                    <a:pt x="126" y="2"/>
                    <a:pt x="126" y="2"/>
                  </a:cubicBezTo>
                  <a:cubicBezTo>
                    <a:pt x="126" y="1"/>
                    <a:pt x="127" y="0"/>
                    <a:pt x="128" y="0"/>
                  </a:cubicBezTo>
                  <a:cubicBezTo>
                    <a:pt x="141" y="0"/>
                    <a:pt x="141" y="0"/>
                    <a:pt x="141" y="0"/>
                  </a:cubicBezTo>
                  <a:cubicBezTo>
                    <a:pt x="142" y="0"/>
                    <a:pt x="143" y="1"/>
                    <a:pt x="143" y="2"/>
                  </a:cubicBezTo>
                  <a:cubicBezTo>
                    <a:pt x="143" y="36"/>
                    <a:pt x="143" y="36"/>
                    <a:pt x="143" y="36"/>
                  </a:cubicBezTo>
                  <a:cubicBezTo>
                    <a:pt x="143" y="37"/>
                    <a:pt x="142" y="38"/>
                    <a:pt x="141" y="38"/>
                  </a:cubicBezTo>
                  <a:cubicBezTo>
                    <a:pt x="71" y="38"/>
                    <a:pt x="71" y="38"/>
                    <a:pt x="71" y="38"/>
                  </a:cubicBezTo>
                  <a:cubicBezTo>
                    <a:pt x="71" y="33"/>
                    <a:pt x="71" y="33"/>
                    <a:pt x="71" y="33"/>
                  </a:cubicBezTo>
                  <a:cubicBezTo>
                    <a:pt x="139" y="33"/>
                    <a:pt x="139" y="33"/>
                    <a:pt x="139" y="33"/>
                  </a:cubicBezTo>
                  <a:lnTo>
                    <a:pt x="139" y="5"/>
                  </a:lnTo>
                  <a:close/>
                  <a:moveTo>
                    <a:pt x="71" y="25"/>
                  </a:moveTo>
                  <a:cubicBezTo>
                    <a:pt x="15" y="25"/>
                    <a:pt x="15" y="25"/>
                    <a:pt x="15" y="25"/>
                  </a:cubicBezTo>
                  <a:cubicBezTo>
                    <a:pt x="13" y="25"/>
                    <a:pt x="12" y="24"/>
                    <a:pt x="12" y="23"/>
                  </a:cubicBezTo>
                  <a:cubicBezTo>
                    <a:pt x="12" y="5"/>
                    <a:pt x="12" y="5"/>
                    <a:pt x="12" y="5"/>
                  </a:cubicBezTo>
                  <a:cubicBezTo>
                    <a:pt x="4" y="5"/>
                    <a:pt x="4" y="5"/>
                    <a:pt x="4" y="5"/>
                  </a:cubicBezTo>
                  <a:cubicBezTo>
                    <a:pt x="4" y="33"/>
                    <a:pt x="4" y="33"/>
                    <a:pt x="4" y="33"/>
                  </a:cubicBezTo>
                  <a:cubicBezTo>
                    <a:pt x="71" y="33"/>
                    <a:pt x="71" y="33"/>
                    <a:pt x="71" y="33"/>
                  </a:cubicBezTo>
                  <a:cubicBezTo>
                    <a:pt x="71" y="38"/>
                    <a:pt x="71" y="38"/>
                    <a:pt x="71" y="38"/>
                  </a:cubicBezTo>
                  <a:cubicBezTo>
                    <a:pt x="2" y="38"/>
                    <a:pt x="2" y="38"/>
                    <a:pt x="2" y="38"/>
                  </a:cubicBezTo>
                  <a:cubicBezTo>
                    <a:pt x="1" y="38"/>
                    <a:pt x="0" y="37"/>
                    <a:pt x="0" y="36"/>
                  </a:cubicBezTo>
                  <a:cubicBezTo>
                    <a:pt x="0" y="3"/>
                    <a:pt x="0" y="3"/>
                    <a:pt x="0" y="3"/>
                  </a:cubicBezTo>
                  <a:cubicBezTo>
                    <a:pt x="0" y="2"/>
                    <a:pt x="1" y="1"/>
                    <a:pt x="2" y="1"/>
                  </a:cubicBezTo>
                  <a:cubicBezTo>
                    <a:pt x="15" y="1"/>
                    <a:pt x="15" y="1"/>
                    <a:pt x="15" y="1"/>
                  </a:cubicBezTo>
                  <a:cubicBezTo>
                    <a:pt x="16" y="1"/>
                    <a:pt x="17" y="2"/>
                    <a:pt x="17" y="3"/>
                  </a:cubicBezTo>
                  <a:cubicBezTo>
                    <a:pt x="17" y="21"/>
                    <a:pt x="17" y="21"/>
                    <a:pt x="17" y="21"/>
                  </a:cubicBezTo>
                  <a:cubicBezTo>
                    <a:pt x="71" y="21"/>
                    <a:pt x="71" y="21"/>
                    <a:pt x="71" y="21"/>
                  </a:cubicBezTo>
                  <a:lnTo>
                    <a:pt x="71" y="2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04" name="Freeform 22"/>
            <p:cNvSpPr>
              <a:spLocks noEditPoints="1"/>
            </p:cNvSpPr>
            <p:nvPr/>
          </p:nvSpPr>
          <p:spPr bwMode="auto">
            <a:xfrm>
              <a:off x="6289047" y="3942385"/>
              <a:ext cx="215961" cy="129115"/>
            </a:xfrm>
            <a:custGeom>
              <a:avLst/>
              <a:gdLst>
                <a:gd name="T0" fmla="*/ 73 w 127"/>
                <a:gd name="T1" fmla="*/ 7 h 77"/>
                <a:gd name="T2" fmla="*/ 73 w 127"/>
                <a:gd name="T3" fmla="*/ 15 h 77"/>
                <a:gd name="T4" fmla="*/ 71 w 127"/>
                <a:gd name="T5" fmla="*/ 17 h 77"/>
                <a:gd name="T6" fmla="*/ 63 w 127"/>
                <a:gd name="T7" fmla="*/ 17 h 77"/>
                <a:gd name="T8" fmla="*/ 63 w 127"/>
                <a:gd name="T9" fmla="*/ 13 h 77"/>
                <a:gd name="T10" fmla="*/ 69 w 127"/>
                <a:gd name="T11" fmla="*/ 12 h 77"/>
                <a:gd name="T12" fmla="*/ 69 w 127"/>
                <a:gd name="T13" fmla="*/ 2 h 77"/>
                <a:gd name="T14" fmla="*/ 69 w 127"/>
                <a:gd name="T15" fmla="*/ 2 h 77"/>
                <a:gd name="T16" fmla="*/ 69 w 127"/>
                <a:gd name="T17" fmla="*/ 1 h 77"/>
                <a:gd name="T18" fmla="*/ 72 w 127"/>
                <a:gd name="T19" fmla="*/ 0 h 77"/>
                <a:gd name="T20" fmla="*/ 126 w 127"/>
                <a:gd name="T21" fmla="*/ 36 h 77"/>
                <a:gd name="T22" fmla="*/ 127 w 127"/>
                <a:gd name="T23" fmla="*/ 36 h 77"/>
                <a:gd name="T24" fmla="*/ 126 w 127"/>
                <a:gd name="T25" fmla="*/ 40 h 77"/>
                <a:gd name="T26" fmla="*/ 73 w 127"/>
                <a:gd name="T27" fmla="*/ 75 h 77"/>
                <a:gd name="T28" fmla="*/ 71 w 127"/>
                <a:gd name="T29" fmla="*/ 75 h 77"/>
                <a:gd name="T30" fmla="*/ 69 w 127"/>
                <a:gd name="T31" fmla="*/ 73 h 77"/>
                <a:gd name="T32" fmla="*/ 69 w 127"/>
                <a:gd name="T33" fmla="*/ 63 h 77"/>
                <a:gd name="T34" fmla="*/ 63 w 127"/>
                <a:gd name="T35" fmla="*/ 63 h 77"/>
                <a:gd name="T36" fmla="*/ 63 w 127"/>
                <a:gd name="T37" fmla="*/ 58 h 77"/>
                <a:gd name="T38" fmla="*/ 71 w 127"/>
                <a:gd name="T39" fmla="*/ 58 h 77"/>
                <a:gd name="T40" fmla="*/ 73 w 127"/>
                <a:gd name="T41" fmla="*/ 61 h 77"/>
                <a:gd name="T42" fmla="*/ 73 w 127"/>
                <a:gd name="T43" fmla="*/ 68 h 77"/>
                <a:gd name="T44" fmla="*/ 120 w 127"/>
                <a:gd name="T45" fmla="*/ 38 h 77"/>
                <a:gd name="T46" fmla="*/ 73 w 127"/>
                <a:gd name="T47" fmla="*/ 7 h 77"/>
                <a:gd name="T48" fmla="*/ 63 w 127"/>
                <a:gd name="T49" fmla="*/ 17 h 77"/>
                <a:gd name="T50" fmla="*/ 5 w 127"/>
                <a:gd name="T51" fmla="*/ 70 h 77"/>
                <a:gd name="T52" fmla="*/ 63 w 127"/>
                <a:gd name="T53" fmla="*/ 58 h 77"/>
                <a:gd name="T54" fmla="*/ 63 w 127"/>
                <a:gd name="T55" fmla="*/ 63 h 77"/>
                <a:gd name="T56" fmla="*/ 4 w 127"/>
                <a:gd name="T57" fmla="*/ 76 h 77"/>
                <a:gd name="T58" fmla="*/ 2 w 127"/>
                <a:gd name="T59" fmla="*/ 77 h 77"/>
                <a:gd name="T60" fmla="*/ 0 w 127"/>
                <a:gd name="T61" fmla="*/ 74 h 77"/>
                <a:gd name="T62" fmla="*/ 63 w 127"/>
                <a:gd name="T63" fmla="*/ 13 h 77"/>
                <a:gd name="T64" fmla="*/ 63 w 127"/>
                <a:gd name="T65"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7" h="77">
                  <a:moveTo>
                    <a:pt x="73" y="7"/>
                  </a:moveTo>
                  <a:cubicBezTo>
                    <a:pt x="73" y="15"/>
                    <a:pt x="73" y="15"/>
                    <a:pt x="73" y="15"/>
                  </a:cubicBezTo>
                  <a:cubicBezTo>
                    <a:pt x="73" y="16"/>
                    <a:pt x="72" y="17"/>
                    <a:pt x="71" y="17"/>
                  </a:cubicBezTo>
                  <a:cubicBezTo>
                    <a:pt x="68" y="17"/>
                    <a:pt x="65" y="17"/>
                    <a:pt x="63" y="17"/>
                  </a:cubicBezTo>
                  <a:cubicBezTo>
                    <a:pt x="63" y="13"/>
                    <a:pt x="63" y="13"/>
                    <a:pt x="63" y="13"/>
                  </a:cubicBezTo>
                  <a:cubicBezTo>
                    <a:pt x="65" y="12"/>
                    <a:pt x="67" y="12"/>
                    <a:pt x="69" y="12"/>
                  </a:cubicBezTo>
                  <a:cubicBezTo>
                    <a:pt x="69" y="2"/>
                    <a:pt x="69" y="2"/>
                    <a:pt x="69" y="2"/>
                  </a:cubicBezTo>
                  <a:cubicBezTo>
                    <a:pt x="69" y="2"/>
                    <a:pt x="69" y="2"/>
                    <a:pt x="69" y="2"/>
                  </a:cubicBezTo>
                  <a:cubicBezTo>
                    <a:pt x="69" y="2"/>
                    <a:pt x="69" y="1"/>
                    <a:pt x="69" y="1"/>
                  </a:cubicBezTo>
                  <a:cubicBezTo>
                    <a:pt x="70" y="0"/>
                    <a:pt x="71" y="0"/>
                    <a:pt x="72" y="0"/>
                  </a:cubicBezTo>
                  <a:cubicBezTo>
                    <a:pt x="126" y="36"/>
                    <a:pt x="126" y="36"/>
                    <a:pt x="126" y="36"/>
                  </a:cubicBezTo>
                  <a:cubicBezTo>
                    <a:pt x="126" y="36"/>
                    <a:pt x="126" y="36"/>
                    <a:pt x="127" y="36"/>
                  </a:cubicBezTo>
                  <a:cubicBezTo>
                    <a:pt x="127" y="37"/>
                    <a:pt x="127" y="39"/>
                    <a:pt x="126" y="40"/>
                  </a:cubicBezTo>
                  <a:cubicBezTo>
                    <a:pt x="73" y="75"/>
                    <a:pt x="73" y="75"/>
                    <a:pt x="73" y="75"/>
                  </a:cubicBezTo>
                  <a:cubicBezTo>
                    <a:pt x="72" y="75"/>
                    <a:pt x="72" y="75"/>
                    <a:pt x="71" y="75"/>
                  </a:cubicBezTo>
                  <a:cubicBezTo>
                    <a:pt x="70" y="75"/>
                    <a:pt x="69" y="74"/>
                    <a:pt x="69" y="73"/>
                  </a:cubicBezTo>
                  <a:cubicBezTo>
                    <a:pt x="69" y="63"/>
                    <a:pt x="69" y="63"/>
                    <a:pt x="69" y="63"/>
                  </a:cubicBezTo>
                  <a:cubicBezTo>
                    <a:pt x="67" y="63"/>
                    <a:pt x="65" y="63"/>
                    <a:pt x="63" y="63"/>
                  </a:cubicBezTo>
                  <a:cubicBezTo>
                    <a:pt x="63" y="58"/>
                    <a:pt x="63" y="58"/>
                    <a:pt x="63" y="58"/>
                  </a:cubicBezTo>
                  <a:cubicBezTo>
                    <a:pt x="65" y="58"/>
                    <a:pt x="68" y="58"/>
                    <a:pt x="71" y="58"/>
                  </a:cubicBezTo>
                  <a:cubicBezTo>
                    <a:pt x="72" y="58"/>
                    <a:pt x="73" y="59"/>
                    <a:pt x="73" y="61"/>
                  </a:cubicBezTo>
                  <a:cubicBezTo>
                    <a:pt x="73" y="68"/>
                    <a:pt x="73" y="68"/>
                    <a:pt x="73" y="68"/>
                  </a:cubicBezTo>
                  <a:cubicBezTo>
                    <a:pt x="120" y="38"/>
                    <a:pt x="120" y="38"/>
                    <a:pt x="120" y="38"/>
                  </a:cubicBezTo>
                  <a:lnTo>
                    <a:pt x="73" y="7"/>
                  </a:lnTo>
                  <a:close/>
                  <a:moveTo>
                    <a:pt x="63" y="17"/>
                  </a:moveTo>
                  <a:cubicBezTo>
                    <a:pt x="21" y="21"/>
                    <a:pt x="9" y="57"/>
                    <a:pt x="5" y="70"/>
                  </a:cubicBezTo>
                  <a:cubicBezTo>
                    <a:pt x="13" y="66"/>
                    <a:pt x="31" y="59"/>
                    <a:pt x="63" y="58"/>
                  </a:cubicBezTo>
                  <a:cubicBezTo>
                    <a:pt x="63" y="63"/>
                    <a:pt x="63" y="63"/>
                    <a:pt x="63" y="63"/>
                  </a:cubicBezTo>
                  <a:cubicBezTo>
                    <a:pt x="22" y="64"/>
                    <a:pt x="5" y="75"/>
                    <a:pt x="4" y="76"/>
                  </a:cubicBezTo>
                  <a:cubicBezTo>
                    <a:pt x="3" y="77"/>
                    <a:pt x="2" y="77"/>
                    <a:pt x="2" y="77"/>
                  </a:cubicBezTo>
                  <a:cubicBezTo>
                    <a:pt x="0" y="76"/>
                    <a:pt x="0" y="75"/>
                    <a:pt x="0" y="74"/>
                  </a:cubicBezTo>
                  <a:cubicBezTo>
                    <a:pt x="0" y="74"/>
                    <a:pt x="7" y="18"/>
                    <a:pt x="63" y="13"/>
                  </a:cubicBezTo>
                  <a:lnTo>
                    <a:pt x="63" y="17"/>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05" name="Freeform 23"/>
            <p:cNvSpPr>
              <a:spLocks noEditPoints="1"/>
            </p:cNvSpPr>
            <p:nvPr/>
          </p:nvSpPr>
          <p:spPr bwMode="auto">
            <a:xfrm>
              <a:off x="6265756" y="4050333"/>
              <a:ext cx="215961" cy="131232"/>
            </a:xfrm>
            <a:custGeom>
              <a:avLst/>
              <a:gdLst>
                <a:gd name="T0" fmla="*/ 64 w 127"/>
                <a:gd name="T1" fmla="*/ 60 h 77"/>
                <a:gd name="T2" fmla="*/ 121 w 127"/>
                <a:gd name="T3" fmla="*/ 7 h 77"/>
                <a:gd name="T4" fmla="*/ 64 w 127"/>
                <a:gd name="T5" fmla="*/ 18 h 77"/>
                <a:gd name="T6" fmla="*/ 64 w 127"/>
                <a:gd name="T7" fmla="*/ 14 h 77"/>
                <a:gd name="T8" fmla="*/ 123 w 127"/>
                <a:gd name="T9" fmla="*/ 1 h 77"/>
                <a:gd name="T10" fmla="*/ 125 w 127"/>
                <a:gd name="T11" fmla="*/ 0 h 77"/>
                <a:gd name="T12" fmla="*/ 127 w 127"/>
                <a:gd name="T13" fmla="*/ 3 h 77"/>
                <a:gd name="T14" fmla="*/ 64 w 127"/>
                <a:gd name="T15" fmla="*/ 64 h 77"/>
                <a:gd name="T16" fmla="*/ 64 w 127"/>
                <a:gd name="T17" fmla="*/ 60 h 77"/>
                <a:gd name="T18" fmla="*/ 54 w 127"/>
                <a:gd name="T19" fmla="*/ 70 h 77"/>
                <a:gd name="T20" fmla="*/ 54 w 127"/>
                <a:gd name="T21" fmla="*/ 62 h 77"/>
                <a:gd name="T22" fmla="*/ 56 w 127"/>
                <a:gd name="T23" fmla="*/ 60 h 77"/>
                <a:gd name="T24" fmla="*/ 64 w 127"/>
                <a:gd name="T25" fmla="*/ 60 h 77"/>
                <a:gd name="T26" fmla="*/ 64 w 127"/>
                <a:gd name="T27" fmla="*/ 64 h 77"/>
                <a:gd name="T28" fmla="*/ 59 w 127"/>
                <a:gd name="T29" fmla="*/ 65 h 77"/>
                <a:gd name="T30" fmla="*/ 59 w 127"/>
                <a:gd name="T31" fmla="*/ 75 h 77"/>
                <a:gd name="T32" fmla="*/ 59 w 127"/>
                <a:gd name="T33" fmla="*/ 75 h 77"/>
                <a:gd name="T34" fmla="*/ 58 w 127"/>
                <a:gd name="T35" fmla="*/ 76 h 77"/>
                <a:gd name="T36" fmla="*/ 55 w 127"/>
                <a:gd name="T37" fmla="*/ 76 h 77"/>
                <a:gd name="T38" fmla="*/ 2 w 127"/>
                <a:gd name="T39" fmla="*/ 41 h 77"/>
                <a:gd name="T40" fmla="*/ 1 w 127"/>
                <a:gd name="T41" fmla="*/ 41 h 77"/>
                <a:gd name="T42" fmla="*/ 2 w 127"/>
                <a:gd name="T43" fmla="*/ 37 h 77"/>
                <a:gd name="T44" fmla="*/ 55 w 127"/>
                <a:gd name="T45" fmla="*/ 2 h 77"/>
                <a:gd name="T46" fmla="*/ 56 w 127"/>
                <a:gd name="T47" fmla="*/ 2 h 77"/>
                <a:gd name="T48" fmla="*/ 59 w 127"/>
                <a:gd name="T49" fmla="*/ 4 h 77"/>
                <a:gd name="T50" fmla="*/ 59 w 127"/>
                <a:gd name="T51" fmla="*/ 14 h 77"/>
                <a:gd name="T52" fmla="*/ 64 w 127"/>
                <a:gd name="T53" fmla="*/ 14 h 77"/>
                <a:gd name="T54" fmla="*/ 64 w 127"/>
                <a:gd name="T55" fmla="*/ 18 h 77"/>
                <a:gd name="T56" fmla="*/ 56 w 127"/>
                <a:gd name="T57" fmla="*/ 19 h 77"/>
                <a:gd name="T58" fmla="*/ 54 w 127"/>
                <a:gd name="T59" fmla="*/ 16 h 77"/>
                <a:gd name="T60" fmla="*/ 54 w 127"/>
                <a:gd name="T61" fmla="*/ 8 h 77"/>
                <a:gd name="T62" fmla="*/ 7 w 127"/>
                <a:gd name="T63" fmla="*/ 39 h 77"/>
                <a:gd name="T64" fmla="*/ 54 w 127"/>
                <a:gd name="T65"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7" h="77">
                  <a:moveTo>
                    <a:pt x="64" y="60"/>
                  </a:moveTo>
                  <a:cubicBezTo>
                    <a:pt x="107" y="56"/>
                    <a:pt x="118" y="20"/>
                    <a:pt x="121" y="7"/>
                  </a:cubicBezTo>
                  <a:cubicBezTo>
                    <a:pt x="114" y="11"/>
                    <a:pt x="96" y="17"/>
                    <a:pt x="64" y="18"/>
                  </a:cubicBezTo>
                  <a:cubicBezTo>
                    <a:pt x="64" y="14"/>
                    <a:pt x="64" y="14"/>
                    <a:pt x="64" y="14"/>
                  </a:cubicBezTo>
                  <a:cubicBezTo>
                    <a:pt x="106" y="12"/>
                    <a:pt x="122" y="1"/>
                    <a:pt x="123" y="1"/>
                  </a:cubicBezTo>
                  <a:cubicBezTo>
                    <a:pt x="124" y="0"/>
                    <a:pt x="124" y="0"/>
                    <a:pt x="125" y="0"/>
                  </a:cubicBezTo>
                  <a:cubicBezTo>
                    <a:pt x="126" y="0"/>
                    <a:pt x="127" y="2"/>
                    <a:pt x="127" y="3"/>
                  </a:cubicBezTo>
                  <a:cubicBezTo>
                    <a:pt x="127" y="3"/>
                    <a:pt x="120" y="59"/>
                    <a:pt x="64" y="64"/>
                  </a:cubicBezTo>
                  <a:lnTo>
                    <a:pt x="64" y="60"/>
                  </a:lnTo>
                  <a:close/>
                  <a:moveTo>
                    <a:pt x="54" y="70"/>
                  </a:moveTo>
                  <a:cubicBezTo>
                    <a:pt x="54" y="62"/>
                    <a:pt x="54" y="62"/>
                    <a:pt x="54" y="62"/>
                  </a:cubicBezTo>
                  <a:cubicBezTo>
                    <a:pt x="54" y="61"/>
                    <a:pt x="55" y="60"/>
                    <a:pt x="56" y="60"/>
                  </a:cubicBezTo>
                  <a:cubicBezTo>
                    <a:pt x="59" y="60"/>
                    <a:pt x="62" y="60"/>
                    <a:pt x="64" y="60"/>
                  </a:cubicBezTo>
                  <a:cubicBezTo>
                    <a:pt x="64" y="64"/>
                    <a:pt x="64" y="64"/>
                    <a:pt x="64" y="64"/>
                  </a:cubicBezTo>
                  <a:cubicBezTo>
                    <a:pt x="63" y="64"/>
                    <a:pt x="61" y="65"/>
                    <a:pt x="59" y="65"/>
                  </a:cubicBezTo>
                  <a:cubicBezTo>
                    <a:pt x="59" y="75"/>
                    <a:pt x="59" y="75"/>
                    <a:pt x="59" y="75"/>
                  </a:cubicBezTo>
                  <a:cubicBezTo>
                    <a:pt x="59" y="75"/>
                    <a:pt x="59" y="75"/>
                    <a:pt x="59" y="75"/>
                  </a:cubicBezTo>
                  <a:cubicBezTo>
                    <a:pt x="59" y="75"/>
                    <a:pt x="59" y="75"/>
                    <a:pt x="58" y="76"/>
                  </a:cubicBezTo>
                  <a:cubicBezTo>
                    <a:pt x="58" y="77"/>
                    <a:pt x="56" y="77"/>
                    <a:pt x="55" y="76"/>
                  </a:cubicBezTo>
                  <a:cubicBezTo>
                    <a:pt x="2" y="41"/>
                    <a:pt x="2" y="41"/>
                    <a:pt x="2" y="41"/>
                  </a:cubicBezTo>
                  <a:cubicBezTo>
                    <a:pt x="1" y="41"/>
                    <a:pt x="1" y="41"/>
                    <a:pt x="1" y="41"/>
                  </a:cubicBezTo>
                  <a:cubicBezTo>
                    <a:pt x="0" y="39"/>
                    <a:pt x="1" y="38"/>
                    <a:pt x="2" y="37"/>
                  </a:cubicBezTo>
                  <a:cubicBezTo>
                    <a:pt x="55" y="2"/>
                    <a:pt x="55" y="2"/>
                    <a:pt x="55" y="2"/>
                  </a:cubicBezTo>
                  <a:cubicBezTo>
                    <a:pt x="55" y="2"/>
                    <a:pt x="56" y="2"/>
                    <a:pt x="56" y="2"/>
                  </a:cubicBezTo>
                  <a:cubicBezTo>
                    <a:pt x="58" y="2"/>
                    <a:pt x="59" y="3"/>
                    <a:pt x="59" y="4"/>
                  </a:cubicBezTo>
                  <a:cubicBezTo>
                    <a:pt x="59" y="14"/>
                    <a:pt x="59" y="14"/>
                    <a:pt x="59" y="14"/>
                  </a:cubicBezTo>
                  <a:cubicBezTo>
                    <a:pt x="61" y="14"/>
                    <a:pt x="63" y="14"/>
                    <a:pt x="64" y="14"/>
                  </a:cubicBezTo>
                  <a:cubicBezTo>
                    <a:pt x="64" y="18"/>
                    <a:pt x="64" y="18"/>
                    <a:pt x="64" y="18"/>
                  </a:cubicBezTo>
                  <a:cubicBezTo>
                    <a:pt x="62" y="19"/>
                    <a:pt x="59" y="19"/>
                    <a:pt x="56" y="19"/>
                  </a:cubicBezTo>
                  <a:cubicBezTo>
                    <a:pt x="55" y="19"/>
                    <a:pt x="54" y="17"/>
                    <a:pt x="54" y="16"/>
                  </a:cubicBezTo>
                  <a:cubicBezTo>
                    <a:pt x="54" y="8"/>
                    <a:pt x="54" y="8"/>
                    <a:pt x="54" y="8"/>
                  </a:cubicBezTo>
                  <a:cubicBezTo>
                    <a:pt x="7" y="39"/>
                    <a:pt x="7" y="39"/>
                    <a:pt x="7" y="39"/>
                  </a:cubicBezTo>
                  <a:lnTo>
                    <a:pt x="54" y="70"/>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06" name="Freeform 29"/>
            <p:cNvSpPr>
              <a:spLocks noEditPoints="1"/>
            </p:cNvSpPr>
            <p:nvPr/>
          </p:nvSpPr>
          <p:spPr bwMode="auto">
            <a:xfrm>
              <a:off x="6397027" y="3705321"/>
              <a:ext cx="273128" cy="256113"/>
            </a:xfrm>
            <a:custGeom>
              <a:avLst/>
              <a:gdLst>
                <a:gd name="T0" fmla="*/ 103 w 162"/>
                <a:gd name="T1" fmla="*/ 56 h 151"/>
                <a:gd name="T2" fmla="*/ 125 w 162"/>
                <a:gd name="T3" fmla="*/ 50 h 151"/>
                <a:gd name="T4" fmla="*/ 139 w 162"/>
                <a:gd name="T5" fmla="*/ 55 h 151"/>
                <a:gd name="T6" fmla="*/ 150 w 162"/>
                <a:gd name="T7" fmla="*/ 60 h 151"/>
                <a:gd name="T8" fmla="*/ 155 w 162"/>
                <a:gd name="T9" fmla="*/ 59 h 151"/>
                <a:gd name="T10" fmla="*/ 154 w 162"/>
                <a:gd name="T11" fmla="*/ 37 h 151"/>
                <a:gd name="T12" fmla="*/ 154 w 162"/>
                <a:gd name="T13" fmla="*/ 37 h 151"/>
                <a:gd name="T14" fmla="*/ 137 w 162"/>
                <a:gd name="T15" fmla="*/ 12 h 151"/>
                <a:gd name="T16" fmla="*/ 108 w 162"/>
                <a:gd name="T17" fmla="*/ 7 h 151"/>
                <a:gd name="T18" fmla="*/ 107 w 162"/>
                <a:gd name="T19" fmla="*/ 7 h 151"/>
                <a:gd name="T20" fmla="*/ 89 w 162"/>
                <a:gd name="T21" fmla="*/ 16 h 151"/>
                <a:gd name="T22" fmla="*/ 81 w 162"/>
                <a:gd name="T23" fmla="*/ 19 h 151"/>
                <a:gd name="T24" fmla="*/ 86 w 162"/>
                <a:gd name="T25" fmla="*/ 13 h 151"/>
                <a:gd name="T26" fmla="*/ 106 w 162"/>
                <a:gd name="T27" fmla="*/ 2 h 151"/>
                <a:gd name="T28" fmla="*/ 106 w 162"/>
                <a:gd name="T29" fmla="*/ 2 h 151"/>
                <a:gd name="T30" fmla="*/ 106 w 162"/>
                <a:gd name="T31" fmla="*/ 2 h 151"/>
                <a:gd name="T32" fmla="*/ 140 w 162"/>
                <a:gd name="T33" fmla="*/ 8 h 151"/>
                <a:gd name="T34" fmla="*/ 159 w 162"/>
                <a:gd name="T35" fmla="*/ 36 h 151"/>
                <a:gd name="T36" fmla="*/ 159 w 162"/>
                <a:gd name="T37" fmla="*/ 36 h 151"/>
                <a:gd name="T38" fmla="*/ 160 w 162"/>
                <a:gd name="T39" fmla="*/ 61 h 151"/>
                <a:gd name="T40" fmla="*/ 160 w 162"/>
                <a:gd name="T41" fmla="*/ 61 h 151"/>
                <a:gd name="T42" fmla="*/ 152 w 162"/>
                <a:gd name="T43" fmla="*/ 65 h 151"/>
                <a:gd name="T44" fmla="*/ 147 w 162"/>
                <a:gd name="T45" fmla="*/ 67 h 151"/>
                <a:gd name="T46" fmla="*/ 147 w 162"/>
                <a:gd name="T47" fmla="*/ 67 h 151"/>
                <a:gd name="T48" fmla="*/ 137 w 162"/>
                <a:gd name="T49" fmla="*/ 59 h 151"/>
                <a:gd name="T50" fmla="*/ 125 w 162"/>
                <a:gd name="T51" fmla="*/ 54 h 151"/>
                <a:gd name="T52" fmla="*/ 106 w 162"/>
                <a:gd name="T53" fmla="*/ 60 h 151"/>
                <a:gd name="T54" fmla="*/ 97 w 162"/>
                <a:gd name="T55" fmla="*/ 74 h 151"/>
                <a:gd name="T56" fmla="*/ 100 w 162"/>
                <a:gd name="T57" fmla="*/ 103 h 151"/>
                <a:gd name="T58" fmla="*/ 120 w 162"/>
                <a:gd name="T59" fmla="*/ 132 h 151"/>
                <a:gd name="T60" fmla="*/ 112 w 162"/>
                <a:gd name="T61" fmla="*/ 143 h 151"/>
                <a:gd name="T62" fmla="*/ 103 w 162"/>
                <a:gd name="T63" fmla="*/ 150 h 151"/>
                <a:gd name="T64" fmla="*/ 81 w 162"/>
                <a:gd name="T65" fmla="*/ 144 h 151"/>
                <a:gd name="T66" fmla="*/ 101 w 162"/>
                <a:gd name="T67" fmla="*/ 146 h 151"/>
                <a:gd name="T68" fmla="*/ 115 w 162"/>
                <a:gd name="T69" fmla="*/ 133 h 151"/>
                <a:gd name="T70" fmla="*/ 92 w 162"/>
                <a:gd name="T71" fmla="*/ 73 h 151"/>
                <a:gd name="T72" fmla="*/ 78 w 162"/>
                <a:gd name="T73" fmla="*/ 34 h 151"/>
                <a:gd name="T74" fmla="*/ 74 w 162"/>
                <a:gd name="T75" fmla="*/ 34 h 151"/>
                <a:gd name="T76" fmla="*/ 37 w 162"/>
                <a:gd name="T77" fmla="*/ 23 h 151"/>
                <a:gd name="T78" fmla="*/ 7 w 162"/>
                <a:gd name="T79" fmla="*/ 69 h 151"/>
                <a:gd name="T80" fmla="*/ 7 w 162"/>
                <a:gd name="T81" fmla="*/ 70 h 151"/>
                <a:gd name="T82" fmla="*/ 81 w 162"/>
                <a:gd name="T83" fmla="*/ 144 h 151"/>
                <a:gd name="T84" fmla="*/ 8 w 162"/>
                <a:gd name="T85" fmla="*/ 37 h 151"/>
                <a:gd name="T86" fmla="*/ 59 w 162"/>
                <a:gd name="T87" fmla="*/ 19 h 151"/>
                <a:gd name="T88" fmla="*/ 81 w 162"/>
                <a:gd name="T89" fmla="*/ 1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2" h="151">
                  <a:moveTo>
                    <a:pt x="92" y="73"/>
                  </a:moveTo>
                  <a:cubicBezTo>
                    <a:pt x="94" y="66"/>
                    <a:pt x="98" y="60"/>
                    <a:pt x="103" y="56"/>
                  </a:cubicBezTo>
                  <a:cubicBezTo>
                    <a:pt x="108" y="52"/>
                    <a:pt x="115" y="49"/>
                    <a:pt x="122" y="49"/>
                  </a:cubicBezTo>
                  <a:cubicBezTo>
                    <a:pt x="123" y="49"/>
                    <a:pt x="124" y="49"/>
                    <a:pt x="125" y="50"/>
                  </a:cubicBezTo>
                  <a:cubicBezTo>
                    <a:pt x="126" y="50"/>
                    <a:pt x="127" y="50"/>
                    <a:pt x="128" y="50"/>
                  </a:cubicBezTo>
                  <a:cubicBezTo>
                    <a:pt x="132" y="51"/>
                    <a:pt x="136" y="53"/>
                    <a:pt x="139" y="55"/>
                  </a:cubicBezTo>
                  <a:cubicBezTo>
                    <a:pt x="142" y="57"/>
                    <a:pt x="144" y="59"/>
                    <a:pt x="146" y="62"/>
                  </a:cubicBezTo>
                  <a:cubicBezTo>
                    <a:pt x="148" y="61"/>
                    <a:pt x="149" y="61"/>
                    <a:pt x="150" y="60"/>
                  </a:cubicBezTo>
                  <a:cubicBezTo>
                    <a:pt x="150" y="60"/>
                    <a:pt x="150" y="60"/>
                    <a:pt x="150" y="60"/>
                  </a:cubicBezTo>
                  <a:cubicBezTo>
                    <a:pt x="152" y="60"/>
                    <a:pt x="153" y="59"/>
                    <a:pt x="155" y="59"/>
                  </a:cubicBezTo>
                  <a:cubicBezTo>
                    <a:pt x="157" y="45"/>
                    <a:pt x="154" y="37"/>
                    <a:pt x="154" y="37"/>
                  </a:cubicBezTo>
                  <a:cubicBezTo>
                    <a:pt x="154" y="37"/>
                    <a:pt x="154" y="37"/>
                    <a:pt x="154" y="37"/>
                  </a:cubicBezTo>
                  <a:cubicBezTo>
                    <a:pt x="154" y="37"/>
                    <a:pt x="154" y="37"/>
                    <a:pt x="154" y="37"/>
                  </a:cubicBezTo>
                  <a:cubicBezTo>
                    <a:pt x="154" y="37"/>
                    <a:pt x="154" y="37"/>
                    <a:pt x="154" y="37"/>
                  </a:cubicBezTo>
                  <a:cubicBezTo>
                    <a:pt x="154" y="37"/>
                    <a:pt x="154" y="37"/>
                    <a:pt x="154" y="37"/>
                  </a:cubicBezTo>
                  <a:cubicBezTo>
                    <a:pt x="152" y="26"/>
                    <a:pt x="145" y="18"/>
                    <a:pt x="137" y="12"/>
                  </a:cubicBezTo>
                  <a:cubicBezTo>
                    <a:pt x="129" y="7"/>
                    <a:pt x="118" y="5"/>
                    <a:pt x="108" y="7"/>
                  </a:cubicBezTo>
                  <a:cubicBezTo>
                    <a:pt x="108" y="7"/>
                    <a:pt x="108" y="7"/>
                    <a:pt x="108" y="7"/>
                  </a:cubicBezTo>
                  <a:cubicBezTo>
                    <a:pt x="108" y="7"/>
                    <a:pt x="108" y="7"/>
                    <a:pt x="108" y="7"/>
                  </a:cubicBezTo>
                  <a:cubicBezTo>
                    <a:pt x="107" y="7"/>
                    <a:pt x="107" y="7"/>
                    <a:pt x="107" y="7"/>
                  </a:cubicBezTo>
                  <a:cubicBezTo>
                    <a:pt x="100" y="9"/>
                    <a:pt x="94" y="12"/>
                    <a:pt x="89" y="16"/>
                  </a:cubicBezTo>
                  <a:cubicBezTo>
                    <a:pt x="89" y="16"/>
                    <a:pt x="89" y="16"/>
                    <a:pt x="89" y="16"/>
                  </a:cubicBezTo>
                  <a:cubicBezTo>
                    <a:pt x="86" y="20"/>
                    <a:pt x="83" y="23"/>
                    <a:pt x="81" y="28"/>
                  </a:cubicBezTo>
                  <a:cubicBezTo>
                    <a:pt x="81" y="19"/>
                    <a:pt x="81" y="19"/>
                    <a:pt x="81" y="19"/>
                  </a:cubicBezTo>
                  <a:cubicBezTo>
                    <a:pt x="82" y="17"/>
                    <a:pt x="84" y="15"/>
                    <a:pt x="86" y="13"/>
                  </a:cubicBezTo>
                  <a:cubicBezTo>
                    <a:pt x="86" y="13"/>
                    <a:pt x="86" y="13"/>
                    <a:pt x="86" y="13"/>
                  </a:cubicBezTo>
                  <a:cubicBezTo>
                    <a:pt x="86" y="13"/>
                    <a:pt x="86" y="13"/>
                    <a:pt x="86" y="13"/>
                  </a:cubicBezTo>
                  <a:cubicBezTo>
                    <a:pt x="92" y="8"/>
                    <a:pt x="98" y="4"/>
                    <a:pt x="106" y="2"/>
                  </a:cubicBezTo>
                  <a:cubicBezTo>
                    <a:pt x="106" y="2"/>
                    <a:pt x="106" y="2"/>
                    <a:pt x="106" y="2"/>
                  </a:cubicBezTo>
                  <a:cubicBezTo>
                    <a:pt x="106" y="2"/>
                    <a:pt x="106" y="2"/>
                    <a:pt x="106" y="2"/>
                  </a:cubicBezTo>
                  <a:cubicBezTo>
                    <a:pt x="106" y="2"/>
                    <a:pt x="106" y="2"/>
                    <a:pt x="106" y="2"/>
                  </a:cubicBezTo>
                  <a:cubicBezTo>
                    <a:pt x="106" y="2"/>
                    <a:pt x="106" y="2"/>
                    <a:pt x="106" y="2"/>
                  </a:cubicBezTo>
                  <a:cubicBezTo>
                    <a:pt x="106" y="2"/>
                    <a:pt x="106" y="2"/>
                    <a:pt x="106" y="2"/>
                  </a:cubicBezTo>
                  <a:cubicBezTo>
                    <a:pt x="118" y="0"/>
                    <a:pt x="130" y="2"/>
                    <a:pt x="140" y="8"/>
                  </a:cubicBezTo>
                  <a:cubicBezTo>
                    <a:pt x="149" y="14"/>
                    <a:pt x="156" y="24"/>
                    <a:pt x="159" y="36"/>
                  </a:cubicBezTo>
                  <a:cubicBezTo>
                    <a:pt x="159" y="36"/>
                    <a:pt x="159" y="36"/>
                    <a:pt x="159" y="36"/>
                  </a:cubicBezTo>
                  <a:cubicBezTo>
                    <a:pt x="159" y="36"/>
                    <a:pt x="159" y="36"/>
                    <a:pt x="159" y="36"/>
                  </a:cubicBezTo>
                  <a:cubicBezTo>
                    <a:pt x="159" y="36"/>
                    <a:pt x="159" y="36"/>
                    <a:pt x="159" y="36"/>
                  </a:cubicBezTo>
                  <a:cubicBezTo>
                    <a:pt x="159" y="36"/>
                    <a:pt x="159" y="36"/>
                    <a:pt x="159" y="36"/>
                  </a:cubicBezTo>
                  <a:cubicBezTo>
                    <a:pt x="159" y="37"/>
                    <a:pt x="162" y="46"/>
                    <a:pt x="160" y="61"/>
                  </a:cubicBezTo>
                  <a:cubicBezTo>
                    <a:pt x="160" y="61"/>
                    <a:pt x="160" y="61"/>
                    <a:pt x="160" y="61"/>
                  </a:cubicBezTo>
                  <a:cubicBezTo>
                    <a:pt x="160" y="61"/>
                    <a:pt x="160" y="61"/>
                    <a:pt x="160" y="61"/>
                  </a:cubicBezTo>
                  <a:cubicBezTo>
                    <a:pt x="159" y="62"/>
                    <a:pt x="159" y="63"/>
                    <a:pt x="158" y="63"/>
                  </a:cubicBezTo>
                  <a:cubicBezTo>
                    <a:pt x="156" y="64"/>
                    <a:pt x="154" y="64"/>
                    <a:pt x="152" y="65"/>
                  </a:cubicBezTo>
                  <a:cubicBezTo>
                    <a:pt x="152" y="65"/>
                    <a:pt x="152" y="65"/>
                    <a:pt x="152" y="65"/>
                  </a:cubicBezTo>
                  <a:cubicBezTo>
                    <a:pt x="150" y="65"/>
                    <a:pt x="148" y="66"/>
                    <a:pt x="147" y="67"/>
                  </a:cubicBezTo>
                  <a:cubicBezTo>
                    <a:pt x="147" y="67"/>
                    <a:pt x="147" y="67"/>
                    <a:pt x="147" y="67"/>
                  </a:cubicBezTo>
                  <a:cubicBezTo>
                    <a:pt x="147" y="67"/>
                    <a:pt x="147" y="67"/>
                    <a:pt x="147" y="67"/>
                  </a:cubicBezTo>
                  <a:cubicBezTo>
                    <a:pt x="146" y="68"/>
                    <a:pt x="144" y="68"/>
                    <a:pt x="143" y="66"/>
                  </a:cubicBezTo>
                  <a:cubicBezTo>
                    <a:pt x="142" y="64"/>
                    <a:pt x="139" y="61"/>
                    <a:pt x="137" y="59"/>
                  </a:cubicBezTo>
                  <a:cubicBezTo>
                    <a:pt x="134" y="57"/>
                    <a:pt x="131" y="56"/>
                    <a:pt x="127" y="55"/>
                  </a:cubicBezTo>
                  <a:cubicBezTo>
                    <a:pt x="126" y="55"/>
                    <a:pt x="125" y="54"/>
                    <a:pt x="125" y="54"/>
                  </a:cubicBezTo>
                  <a:cubicBezTo>
                    <a:pt x="124" y="54"/>
                    <a:pt x="123" y="54"/>
                    <a:pt x="122" y="54"/>
                  </a:cubicBezTo>
                  <a:cubicBezTo>
                    <a:pt x="116" y="54"/>
                    <a:pt x="110" y="56"/>
                    <a:pt x="106" y="60"/>
                  </a:cubicBezTo>
                  <a:cubicBezTo>
                    <a:pt x="101" y="63"/>
                    <a:pt x="98" y="68"/>
                    <a:pt x="97" y="74"/>
                  </a:cubicBezTo>
                  <a:cubicBezTo>
                    <a:pt x="97" y="74"/>
                    <a:pt x="97" y="74"/>
                    <a:pt x="97" y="74"/>
                  </a:cubicBezTo>
                  <a:cubicBezTo>
                    <a:pt x="97" y="74"/>
                    <a:pt x="97" y="74"/>
                    <a:pt x="97" y="74"/>
                  </a:cubicBezTo>
                  <a:cubicBezTo>
                    <a:pt x="96" y="76"/>
                    <a:pt x="94" y="87"/>
                    <a:pt x="100" y="103"/>
                  </a:cubicBezTo>
                  <a:cubicBezTo>
                    <a:pt x="104" y="111"/>
                    <a:pt x="110" y="121"/>
                    <a:pt x="120" y="131"/>
                  </a:cubicBezTo>
                  <a:cubicBezTo>
                    <a:pt x="120" y="132"/>
                    <a:pt x="120" y="132"/>
                    <a:pt x="120" y="132"/>
                  </a:cubicBezTo>
                  <a:cubicBezTo>
                    <a:pt x="121" y="132"/>
                    <a:pt x="121" y="134"/>
                    <a:pt x="120" y="135"/>
                  </a:cubicBezTo>
                  <a:cubicBezTo>
                    <a:pt x="117" y="137"/>
                    <a:pt x="115" y="140"/>
                    <a:pt x="112" y="143"/>
                  </a:cubicBezTo>
                  <a:cubicBezTo>
                    <a:pt x="109" y="145"/>
                    <a:pt x="106" y="148"/>
                    <a:pt x="103" y="150"/>
                  </a:cubicBezTo>
                  <a:cubicBezTo>
                    <a:pt x="103" y="150"/>
                    <a:pt x="103" y="150"/>
                    <a:pt x="103" y="150"/>
                  </a:cubicBezTo>
                  <a:cubicBezTo>
                    <a:pt x="103" y="151"/>
                    <a:pt x="102" y="151"/>
                    <a:pt x="101" y="151"/>
                  </a:cubicBezTo>
                  <a:cubicBezTo>
                    <a:pt x="94" y="149"/>
                    <a:pt x="87" y="147"/>
                    <a:pt x="81" y="144"/>
                  </a:cubicBezTo>
                  <a:cubicBezTo>
                    <a:pt x="81" y="139"/>
                    <a:pt x="81" y="139"/>
                    <a:pt x="81" y="139"/>
                  </a:cubicBezTo>
                  <a:cubicBezTo>
                    <a:pt x="87" y="142"/>
                    <a:pt x="94" y="144"/>
                    <a:pt x="101" y="146"/>
                  </a:cubicBezTo>
                  <a:cubicBezTo>
                    <a:pt x="104" y="143"/>
                    <a:pt x="106" y="141"/>
                    <a:pt x="109" y="139"/>
                  </a:cubicBezTo>
                  <a:cubicBezTo>
                    <a:pt x="111" y="137"/>
                    <a:pt x="113" y="135"/>
                    <a:pt x="115" y="133"/>
                  </a:cubicBezTo>
                  <a:cubicBezTo>
                    <a:pt x="105" y="123"/>
                    <a:pt x="99" y="113"/>
                    <a:pt x="96" y="105"/>
                  </a:cubicBezTo>
                  <a:cubicBezTo>
                    <a:pt x="89" y="87"/>
                    <a:pt x="92" y="75"/>
                    <a:pt x="92" y="73"/>
                  </a:cubicBezTo>
                  <a:close/>
                  <a:moveTo>
                    <a:pt x="81" y="28"/>
                  </a:moveTo>
                  <a:cubicBezTo>
                    <a:pt x="80" y="30"/>
                    <a:pt x="79" y="32"/>
                    <a:pt x="78" y="34"/>
                  </a:cubicBezTo>
                  <a:cubicBezTo>
                    <a:pt x="78" y="35"/>
                    <a:pt x="77" y="36"/>
                    <a:pt x="75" y="35"/>
                  </a:cubicBezTo>
                  <a:cubicBezTo>
                    <a:pt x="75" y="35"/>
                    <a:pt x="75" y="35"/>
                    <a:pt x="74" y="34"/>
                  </a:cubicBezTo>
                  <a:cubicBezTo>
                    <a:pt x="70" y="29"/>
                    <a:pt x="64" y="26"/>
                    <a:pt x="57" y="24"/>
                  </a:cubicBezTo>
                  <a:cubicBezTo>
                    <a:pt x="51" y="22"/>
                    <a:pt x="44" y="21"/>
                    <a:pt x="37" y="23"/>
                  </a:cubicBezTo>
                  <a:cubicBezTo>
                    <a:pt x="26" y="25"/>
                    <a:pt x="18" y="31"/>
                    <a:pt x="12" y="40"/>
                  </a:cubicBezTo>
                  <a:cubicBezTo>
                    <a:pt x="7" y="48"/>
                    <a:pt x="5" y="59"/>
                    <a:pt x="7" y="69"/>
                  </a:cubicBezTo>
                  <a:cubicBezTo>
                    <a:pt x="7" y="70"/>
                    <a:pt x="7" y="70"/>
                    <a:pt x="7" y="70"/>
                  </a:cubicBezTo>
                  <a:cubicBezTo>
                    <a:pt x="7" y="70"/>
                    <a:pt x="7" y="70"/>
                    <a:pt x="7" y="70"/>
                  </a:cubicBezTo>
                  <a:cubicBezTo>
                    <a:pt x="7" y="70"/>
                    <a:pt x="14" y="114"/>
                    <a:pt x="81" y="139"/>
                  </a:cubicBezTo>
                  <a:cubicBezTo>
                    <a:pt x="81" y="144"/>
                    <a:pt x="81" y="144"/>
                    <a:pt x="81" y="144"/>
                  </a:cubicBezTo>
                  <a:cubicBezTo>
                    <a:pt x="10" y="118"/>
                    <a:pt x="2" y="71"/>
                    <a:pt x="2" y="70"/>
                  </a:cubicBezTo>
                  <a:cubicBezTo>
                    <a:pt x="0" y="59"/>
                    <a:pt x="2" y="47"/>
                    <a:pt x="8" y="37"/>
                  </a:cubicBezTo>
                  <a:cubicBezTo>
                    <a:pt x="14" y="28"/>
                    <a:pt x="24" y="21"/>
                    <a:pt x="36" y="18"/>
                  </a:cubicBezTo>
                  <a:cubicBezTo>
                    <a:pt x="44" y="16"/>
                    <a:pt x="52" y="17"/>
                    <a:pt x="59" y="19"/>
                  </a:cubicBezTo>
                  <a:cubicBezTo>
                    <a:pt x="65" y="21"/>
                    <a:pt x="70" y="24"/>
                    <a:pt x="75" y="29"/>
                  </a:cubicBezTo>
                  <a:cubicBezTo>
                    <a:pt x="77" y="25"/>
                    <a:pt x="79" y="22"/>
                    <a:pt x="81" y="19"/>
                  </a:cubicBezTo>
                  <a:lnTo>
                    <a:pt x="81" y="28"/>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07" name="Freeform 30"/>
            <p:cNvSpPr>
              <a:spLocks noEditPoints="1"/>
            </p:cNvSpPr>
            <p:nvPr/>
          </p:nvSpPr>
          <p:spPr bwMode="auto">
            <a:xfrm>
              <a:off x="6549470" y="3796336"/>
              <a:ext cx="165146" cy="143932"/>
            </a:xfrm>
            <a:custGeom>
              <a:avLst/>
              <a:gdLst>
                <a:gd name="T0" fmla="*/ 75 w 97"/>
                <a:gd name="T1" fmla="*/ 14 h 85"/>
                <a:gd name="T2" fmla="*/ 73 w 97"/>
                <a:gd name="T3" fmla="*/ 14 h 85"/>
                <a:gd name="T4" fmla="*/ 71 w 97"/>
                <a:gd name="T5" fmla="*/ 14 h 85"/>
                <a:gd name="T6" fmla="*/ 69 w 97"/>
                <a:gd name="T7" fmla="*/ 14 h 85"/>
                <a:gd name="T8" fmla="*/ 69 w 97"/>
                <a:gd name="T9" fmla="*/ 14 h 85"/>
                <a:gd name="T10" fmla="*/ 67 w 97"/>
                <a:gd name="T11" fmla="*/ 14 h 85"/>
                <a:gd name="T12" fmla="*/ 61 w 97"/>
                <a:gd name="T13" fmla="*/ 16 h 85"/>
                <a:gd name="T14" fmla="*/ 56 w 97"/>
                <a:gd name="T15" fmla="*/ 20 h 85"/>
                <a:gd name="T16" fmla="*/ 52 w 97"/>
                <a:gd name="T17" fmla="*/ 21 h 85"/>
                <a:gd name="T18" fmla="*/ 52 w 97"/>
                <a:gd name="T19" fmla="*/ 20 h 85"/>
                <a:gd name="T20" fmla="*/ 52 w 97"/>
                <a:gd name="T21" fmla="*/ 20 h 85"/>
                <a:gd name="T22" fmla="*/ 51 w 97"/>
                <a:gd name="T23" fmla="*/ 18 h 85"/>
                <a:gd name="T24" fmla="*/ 51 w 97"/>
                <a:gd name="T25" fmla="*/ 9 h 85"/>
                <a:gd name="T26" fmla="*/ 55 w 97"/>
                <a:gd name="T27" fmla="*/ 15 h 85"/>
                <a:gd name="T28" fmla="*/ 58 w 97"/>
                <a:gd name="T29" fmla="*/ 12 h 85"/>
                <a:gd name="T30" fmla="*/ 66 w 97"/>
                <a:gd name="T31" fmla="*/ 9 h 85"/>
                <a:gd name="T32" fmla="*/ 68 w 97"/>
                <a:gd name="T33" fmla="*/ 9 h 85"/>
                <a:gd name="T34" fmla="*/ 68 w 97"/>
                <a:gd name="T35" fmla="*/ 9 h 85"/>
                <a:gd name="T36" fmla="*/ 71 w 97"/>
                <a:gd name="T37" fmla="*/ 9 h 85"/>
                <a:gd name="T38" fmla="*/ 74 w 97"/>
                <a:gd name="T39" fmla="*/ 9 h 85"/>
                <a:gd name="T40" fmla="*/ 76 w 97"/>
                <a:gd name="T41" fmla="*/ 10 h 85"/>
                <a:gd name="T42" fmla="*/ 76 w 97"/>
                <a:gd name="T43" fmla="*/ 10 h 85"/>
                <a:gd name="T44" fmla="*/ 92 w 97"/>
                <a:gd name="T45" fmla="*/ 21 h 85"/>
                <a:gd name="T46" fmla="*/ 96 w 97"/>
                <a:gd name="T47" fmla="*/ 40 h 85"/>
                <a:gd name="T48" fmla="*/ 96 w 97"/>
                <a:gd name="T49" fmla="*/ 40 h 85"/>
                <a:gd name="T50" fmla="*/ 51 w 97"/>
                <a:gd name="T51" fmla="*/ 82 h 85"/>
                <a:gd name="T52" fmla="*/ 51 w 97"/>
                <a:gd name="T53" fmla="*/ 77 h 85"/>
                <a:gd name="T54" fmla="*/ 91 w 97"/>
                <a:gd name="T55" fmla="*/ 39 h 85"/>
                <a:gd name="T56" fmla="*/ 91 w 97"/>
                <a:gd name="T57" fmla="*/ 39 h 85"/>
                <a:gd name="T58" fmla="*/ 88 w 97"/>
                <a:gd name="T59" fmla="*/ 23 h 85"/>
                <a:gd name="T60" fmla="*/ 75 w 97"/>
                <a:gd name="T61" fmla="*/ 14 h 85"/>
                <a:gd name="T62" fmla="*/ 75 w 97"/>
                <a:gd name="T63" fmla="*/ 14 h 85"/>
                <a:gd name="T64" fmla="*/ 51 w 97"/>
                <a:gd name="T65" fmla="*/ 18 h 85"/>
                <a:gd name="T66" fmla="*/ 46 w 97"/>
                <a:gd name="T67" fmla="*/ 10 h 85"/>
                <a:gd name="T68" fmla="*/ 36 w 97"/>
                <a:gd name="T69" fmla="*/ 5 h 85"/>
                <a:gd name="T70" fmla="*/ 36 w 97"/>
                <a:gd name="T71" fmla="*/ 5 h 85"/>
                <a:gd name="T72" fmla="*/ 36 w 97"/>
                <a:gd name="T73" fmla="*/ 5 h 85"/>
                <a:gd name="T74" fmla="*/ 34 w 97"/>
                <a:gd name="T75" fmla="*/ 5 h 85"/>
                <a:gd name="T76" fmla="*/ 32 w 97"/>
                <a:gd name="T77" fmla="*/ 5 h 85"/>
                <a:gd name="T78" fmla="*/ 19 w 97"/>
                <a:gd name="T79" fmla="*/ 9 h 85"/>
                <a:gd name="T80" fmla="*/ 11 w 97"/>
                <a:gd name="T81" fmla="*/ 21 h 85"/>
                <a:gd name="T82" fmla="*/ 11 w 97"/>
                <a:gd name="T83" fmla="*/ 21 h 85"/>
                <a:gd name="T84" fmla="*/ 33 w 97"/>
                <a:gd name="T85" fmla="*/ 74 h 85"/>
                <a:gd name="T86" fmla="*/ 37 w 97"/>
                <a:gd name="T87" fmla="*/ 78 h 85"/>
                <a:gd name="T88" fmla="*/ 40 w 97"/>
                <a:gd name="T89" fmla="*/ 80 h 85"/>
                <a:gd name="T90" fmla="*/ 51 w 97"/>
                <a:gd name="T91" fmla="*/ 77 h 85"/>
                <a:gd name="T92" fmla="*/ 51 w 97"/>
                <a:gd name="T93" fmla="*/ 82 h 85"/>
                <a:gd name="T94" fmla="*/ 40 w 97"/>
                <a:gd name="T95" fmla="*/ 85 h 85"/>
                <a:gd name="T96" fmla="*/ 40 w 97"/>
                <a:gd name="T97" fmla="*/ 85 h 85"/>
                <a:gd name="T98" fmla="*/ 40 w 97"/>
                <a:gd name="T99" fmla="*/ 85 h 85"/>
                <a:gd name="T100" fmla="*/ 38 w 97"/>
                <a:gd name="T101" fmla="*/ 85 h 85"/>
                <a:gd name="T102" fmla="*/ 34 w 97"/>
                <a:gd name="T103" fmla="*/ 81 h 85"/>
                <a:gd name="T104" fmla="*/ 30 w 97"/>
                <a:gd name="T105" fmla="*/ 78 h 85"/>
                <a:gd name="T106" fmla="*/ 7 w 97"/>
                <a:gd name="T107" fmla="*/ 20 h 85"/>
                <a:gd name="T108" fmla="*/ 7 w 97"/>
                <a:gd name="T109" fmla="*/ 20 h 85"/>
                <a:gd name="T110" fmla="*/ 16 w 97"/>
                <a:gd name="T111" fmla="*/ 6 h 85"/>
                <a:gd name="T112" fmla="*/ 32 w 97"/>
                <a:gd name="T113" fmla="*/ 0 h 85"/>
                <a:gd name="T114" fmla="*/ 35 w 97"/>
                <a:gd name="T115" fmla="*/ 0 h 85"/>
                <a:gd name="T116" fmla="*/ 37 w 97"/>
                <a:gd name="T117" fmla="*/ 1 h 85"/>
                <a:gd name="T118" fmla="*/ 37 w 97"/>
                <a:gd name="T119" fmla="*/ 1 h 85"/>
                <a:gd name="T120" fmla="*/ 49 w 97"/>
                <a:gd name="T121" fmla="*/ 7 h 85"/>
                <a:gd name="T122" fmla="*/ 51 w 97"/>
                <a:gd name="T123" fmla="*/ 9 h 85"/>
                <a:gd name="T124" fmla="*/ 51 w 97"/>
                <a:gd name="T125"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7" h="85">
                  <a:moveTo>
                    <a:pt x="75" y="14"/>
                  </a:moveTo>
                  <a:cubicBezTo>
                    <a:pt x="75" y="14"/>
                    <a:pt x="74" y="14"/>
                    <a:pt x="73" y="14"/>
                  </a:cubicBezTo>
                  <a:cubicBezTo>
                    <a:pt x="72" y="14"/>
                    <a:pt x="72" y="14"/>
                    <a:pt x="71" y="14"/>
                  </a:cubicBezTo>
                  <a:cubicBezTo>
                    <a:pt x="70" y="14"/>
                    <a:pt x="69" y="14"/>
                    <a:pt x="69" y="14"/>
                  </a:cubicBezTo>
                  <a:cubicBezTo>
                    <a:pt x="69" y="14"/>
                    <a:pt x="69" y="14"/>
                    <a:pt x="69" y="14"/>
                  </a:cubicBezTo>
                  <a:cubicBezTo>
                    <a:pt x="68" y="14"/>
                    <a:pt x="68" y="14"/>
                    <a:pt x="67" y="14"/>
                  </a:cubicBezTo>
                  <a:cubicBezTo>
                    <a:pt x="65" y="15"/>
                    <a:pt x="63" y="15"/>
                    <a:pt x="61" y="16"/>
                  </a:cubicBezTo>
                  <a:cubicBezTo>
                    <a:pt x="59" y="18"/>
                    <a:pt x="57" y="19"/>
                    <a:pt x="56" y="20"/>
                  </a:cubicBezTo>
                  <a:cubicBezTo>
                    <a:pt x="55" y="21"/>
                    <a:pt x="53" y="22"/>
                    <a:pt x="52" y="21"/>
                  </a:cubicBezTo>
                  <a:cubicBezTo>
                    <a:pt x="52" y="20"/>
                    <a:pt x="52" y="20"/>
                    <a:pt x="52" y="20"/>
                  </a:cubicBezTo>
                  <a:cubicBezTo>
                    <a:pt x="52" y="20"/>
                    <a:pt x="52" y="20"/>
                    <a:pt x="52" y="20"/>
                  </a:cubicBezTo>
                  <a:cubicBezTo>
                    <a:pt x="51" y="19"/>
                    <a:pt x="51" y="19"/>
                    <a:pt x="51" y="18"/>
                  </a:cubicBezTo>
                  <a:cubicBezTo>
                    <a:pt x="51" y="9"/>
                    <a:pt x="51" y="9"/>
                    <a:pt x="51" y="9"/>
                  </a:cubicBezTo>
                  <a:cubicBezTo>
                    <a:pt x="53" y="11"/>
                    <a:pt x="54" y="13"/>
                    <a:pt x="55" y="15"/>
                  </a:cubicBezTo>
                  <a:cubicBezTo>
                    <a:pt x="56" y="14"/>
                    <a:pt x="57" y="13"/>
                    <a:pt x="58" y="12"/>
                  </a:cubicBezTo>
                  <a:cubicBezTo>
                    <a:pt x="61" y="11"/>
                    <a:pt x="63" y="10"/>
                    <a:pt x="66" y="9"/>
                  </a:cubicBezTo>
                  <a:cubicBezTo>
                    <a:pt x="67" y="9"/>
                    <a:pt x="67" y="9"/>
                    <a:pt x="68" y="9"/>
                  </a:cubicBezTo>
                  <a:cubicBezTo>
                    <a:pt x="68" y="9"/>
                    <a:pt x="68" y="9"/>
                    <a:pt x="68" y="9"/>
                  </a:cubicBezTo>
                  <a:cubicBezTo>
                    <a:pt x="69" y="9"/>
                    <a:pt x="70" y="9"/>
                    <a:pt x="71" y="9"/>
                  </a:cubicBezTo>
                  <a:cubicBezTo>
                    <a:pt x="72" y="9"/>
                    <a:pt x="73" y="9"/>
                    <a:pt x="74" y="9"/>
                  </a:cubicBezTo>
                  <a:cubicBezTo>
                    <a:pt x="75" y="9"/>
                    <a:pt x="76" y="9"/>
                    <a:pt x="76" y="10"/>
                  </a:cubicBezTo>
                  <a:cubicBezTo>
                    <a:pt x="76" y="10"/>
                    <a:pt x="76" y="10"/>
                    <a:pt x="76" y="10"/>
                  </a:cubicBezTo>
                  <a:cubicBezTo>
                    <a:pt x="83" y="11"/>
                    <a:pt x="89" y="15"/>
                    <a:pt x="92" y="21"/>
                  </a:cubicBezTo>
                  <a:cubicBezTo>
                    <a:pt x="96" y="26"/>
                    <a:pt x="97" y="33"/>
                    <a:pt x="96" y="40"/>
                  </a:cubicBezTo>
                  <a:cubicBezTo>
                    <a:pt x="96" y="40"/>
                    <a:pt x="96" y="40"/>
                    <a:pt x="96" y="40"/>
                  </a:cubicBezTo>
                  <a:cubicBezTo>
                    <a:pt x="96" y="40"/>
                    <a:pt x="91" y="67"/>
                    <a:pt x="51" y="82"/>
                  </a:cubicBezTo>
                  <a:cubicBezTo>
                    <a:pt x="51" y="77"/>
                    <a:pt x="51" y="77"/>
                    <a:pt x="51" y="77"/>
                  </a:cubicBezTo>
                  <a:cubicBezTo>
                    <a:pt x="87" y="63"/>
                    <a:pt x="91" y="39"/>
                    <a:pt x="91" y="39"/>
                  </a:cubicBezTo>
                  <a:cubicBezTo>
                    <a:pt x="91" y="39"/>
                    <a:pt x="91" y="39"/>
                    <a:pt x="91" y="39"/>
                  </a:cubicBezTo>
                  <a:cubicBezTo>
                    <a:pt x="92" y="33"/>
                    <a:pt x="91" y="28"/>
                    <a:pt x="88" y="23"/>
                  </a:cubicBezTo>
                  <a:cubicBezTo>
                    <a:pt x="86" y="19"/>
                    <a:pt x="81" y="16"/>
                    <a:pt x="75" y="14"/>
                  </a:cubicBezTo>
                  <a:cubicBezTo>
                    <a:pt x="75" y="14"/>
                    <a:pt x="75" y="14"/>
                    <a:pt x="75" y="14"/>
                  </a:cubicBezTo>
                  <a:close/>
                  <a:moveTo>
                    <a:pt x="51" y="18"/>
                  </a:moveTo>
                  <a:cubicBezTo>
                    <a:pt x="50" y="15"/>
                    <a:pt x="48" y="13"/>
                    <a:pt x="46" y="10"/>
                  </a:cubicBezTo>
                  <a:cubicBezTo>
                    <a:pt x="43" y="8"/>
                    <a:pt x="40" y="6"/>
                    <a:pt x="36" y="5"/>
                  </a:cubicBezTo>
                  <a:cubicBezTo>
                    <a:pt x="36" y="5"/>
                    <a:pt x="36" y="5"/>
                    <a:pt x="36" y="5"/>
                  </a:cubicBezTo>
                  <a:cubicBezTo>
                    <a:pt x="36" y="5"/>
                    <a:pt x="36" y="5"/>
                    <a:pt x="36" y="5"/>
                  </a:cubicBezTo>
                  <a:cubicBezTo>
                    <a:pt x="36" y="5"/>
                    <a:pt x="35" y="5"/>
                    <a:pt x="34" y="5"/>
                  </a:cubicBezTo>
                  <a:cubicBezTo>
                    <a:pt x="33" y="5"/>
                    <a:pt x="32" y="5"/>
                    <a:pt x="32" y="5"/>
                  </a:cubicBezTo>
                  <a:cubicBezTo>
                    <a:pt x="27" y="5"/>
                    <a:pt x="22" y="7"/>
                    <a:pt x="19" y="9"/>
                  </a:cubicBezTo>
                  <a:cubicBezTo>
                    <a:pt x="15" y="12"/>
                    <a:pt x="13" y="16"/>
                    <a:pt x="11" y="21"/>
                  </a:cubicBezTo>
                  <a:cubicBezTo>
                    <a:pt x="11" y="21"/>
                    <a:pt x="11" y="21"/>
                    <a:pt x="11" y="21"/>
                  </a:cubicBezTo>
                  <a:cubicBezTo>
                    <a:pt x="11" y="23"/>
                    <a:pt x="5" y="47"/>
                    <a:pt x="33" y="74"/>
                  </a:cubicBezTo>
                  <a:cubicBezTo>
                    <a:pt x="34" y="75"/>
                    <a:pt x="36" y="76"/>
                    <a:pt x="37" y="78"/>
                  </a:cubicBezTo>
                  <a:cubicBezTo>
                    <a:pt x="38" y="79"/>
                    <a:pt x="39" y="79"/>
                    <a:pt x="40" y="80"/>
                  </a:cubicBezTo>
                  <a:cubicBezTo>
                    <a:pt x="44" y="79"/>
                    <a:pt x="48" y="78"/>
                    <a:pt x="51" y="77"/>
                  </a:cubicBezTo>
                  <a:cubicBezTo>
                    <a:pt x="51" y="82"/>
                    <a:pt x="51" y="82"/>
                    <a:pt x="51" y="82"/>
                  </a:cubicBezTo>
                  <a:cubicBezTo>
                    <a:pt x="48" y="83"/>
                    <a:pt x="44" y="84"/>
                    <a:pt x="40" y="85"/>
                  </a:cubicBezTo>
                  <a:cubicBezTo>
                    <a:pt x="40" y="85"/>
                    <a:pt x="40" y="85"/>
                    <a:pt x="40" y="85"/>
                  </a:cubicBezTo>
                  <a:cubicBezTo>
                    <a:pt x="40" y="85"/>
                    <a:pt x="40" y="85"/>
                    <a:pt x="40" y="85"/>
                  </a:cubicBezTo>
                  <a:cubicBezTo>
                    <a:pt x="39" y="85"/>
                    <a:pt x="38" y="85"/>
                    <a:pt x="38" y="85"/>
                  </a:cubicBezTo>
                  <a:cubicBezTo>
                    <a:pt x="36" y="83"/>
                    <a:pt x="35" y="82"/>
                    <a:pt x="34" y="81"/>
                  </a:cubicBezTo>
                  <a:cubicBezTo>
                    <a:pt x="32" y="80"/>
                    <a:pt x="31" y="79"/>
                    <a:pt x="30" y="78"/>
                  </a:cubicBezTo>
                  <a:cubicBezTo>
                    <a:pt x="0" y="48"/>
                    <a:pt x="6" y="22"/>
                    <a:pt x="7" y="20"/>
                  </a:cubicBezTo>
                  <a:cubicBezTo>
                    <a:pt x="7" y="20"/>
                    <a:pt x="7" y="20"/>
                    <a:pt x="7" y="20"/>
                  </a:cubicBezTo>
                  <a:cubicBezTo>
                    <a:pt x="8" y="14"/>
                    <a:pt x="11" y="9"/>
                    <a:pt x="16" y="6"/>
                  </a:cubicBezTo>
                  <a:cubicBezTo>
                    <a:pt x="20" y="2"/>
                    <a:pt x="26" y="0"/>
                    <a:pt x="32" y="0"/>
                  </a:cubicBezTo>
                  <a:cubicBezTo>
                    <a:pt x="33" y="0"/>
                    <a:pt x="34" y="0"/>
                    <a:pt x="35" y="0"/>
                  </a:cubicBezTo>
                  <a:cubicBezTo>
                    <a:pt x="35" y="0"/>
                    <a:pt x="36" y="1"/>
                    <a:pt x="37" y="1"/>
                  </a:cubicBezTo>
                  <a:cubicBezTo>
                    <a:pt x="37" y="1"/>
                    <a:pt x="37" y="1"/>
                    <a:pt x="37" y="1"/>
                  </a:cubicBezTo>
                  <a:cubicBezTo>
                    <a:pt x="42" y="2"/>
                    <a:pt x="46" y="4"/>
                    <a:pt x="49" y="7"/>
                  </a:cubicBezTo>
                  <a:cubicBezTo>
                    <a:pt x="50" y="8"/>
                    <a:pt x="50" y="8"/>
                    <a:pt x="51" y="9"/>
                  </a:cubicBezTo>
                  <a:lnTo>
                    <a:pt x="51" y="18"/>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08" name="Freeform 32"/>
            <p:cNvSpPr>
              <a:spLocks noEditPoints="1"/>
            </p:cNvSpPr>
            <p:nvPr/>
          </p:nvSpPr>
          <p:spPr bwMode="auto">
            <a:xfrm>
              <a:off x="6621457" y="3502123"/>
              <a:ext cx="290066" cy="158748"/>
            </a:xfrm>
            <a:custGeom>
              <a:avLst/>
              <a:gdLst>
                <a:gd name="T0" fmla="*/ 137 w 171"/>
                <a:gd name="T1" fmla="*/ 4 h 93"/>
                <a:gd name="T2" fmla="*/ 128 w 171"/>
                <a:gd name="T3" fmla="*/ 50 h 93"/>
                <a:gd name="T4" fmla="*/ 86 w 171"/>
                <a:gd name="T5" fmla="*/ 48 h 93"/>
                <a:gd name="T6" fmla="*/ 127 w 171"/>
                <a:gd name="T7" fmla="*/ 3 h 93"/>
                <a:gd name="T8" fmla="*/ 158 w 171"/>
                <a:gd name="T9" fmla="*/ 0 h 93"/>
                <a:gd name="T10" fmla="*/ 171 w 171"/>
                <a:gd name="T11" fmla="*/ 68 h 93"/>
                <a:gd name="T12" fmla="*/ 168 w 171"/>
                <a:gd name="T13" fmla="*/ 81 h 93"/>
                <a:gd name="T14" fmla="*/ 154 w 171"/>
                <a:gd name="T15" fmla="*/ 88 h 93"/>
                <a:gd name="T16" fmla="*/ 146 w 171"/>
                <a:gd name="T17" fmla="*/ 93 h 93"/>
                <a:gd name="T18" fmla="*/ 136 w 171"/>
                <a:gd name="T19" fmla="*/ 90 h 93"/>
                <a:gd name="T20" fmla="*/ 134 w 171"/>
                <a:gd name="T21" fmla="*/ 86 h 93"/>
                <a:gd name="T22" fmla="*/ 136 w 171"/>
                <a:gd name="T23" fmla="*/ 81 h 93"/>
                <a:gd name="T24" fmla="*/ 139 w 171"/>
                <a:gd name="T25" fmla="*/ 85 h 93"/>
                <a:gd name="T26" fmla="*/ 139 w 171"/>
                <a:gd name="T27" fmla="*/ 86 h 93"/>
                <a:gd name="T28" fmla="*/ 140 w 171"/>
                <a:gd name="T29" fmla="*/ 87 h 93"/>
                <a:gd name="T30" fmla="*/ 146 w 171"/>
                <a:gd name="T31" fmla="*/ 88 h 93"/>
                <a:gd name="T32" fmla="*/ 150 w 171"/>
                <a:gd name="T33" fmla="*/ 86 h 93"/>
                <a:gd name="T34" fmla="*/ 151 w 171"/>
                <a:gd name="T35" fmla="*/ 85 h 93"/>
                <a:gd name="T36" fmla="*/ 153 w 171"/>
                <a:gd name="T37" fmla="*/ 81 h 93"/>
                <a:gd name="T38" fmla="*/ 164 w 171"/>
                <a:gd name="T39" fmla="*/ 78 h 93"/>
                <a:gd name="T40" fmla="*/ 165 w 171"/>
                <a:gd name="T41" fmla="*/ 6 h 93"/>
                <a:gd name="T42" fmla="*/ 46 w 171"/>
                <a:gd name="T43" fmla="*/ 53 h 93"/>
                <a:gd name="T44" fmla="*/ 41 w 171"/>
                <a:gd name="T45" fmla="*/ 6 h 93"/>
                <a:gd name="T46" fmla="*/ 25 w 171"/>
                <a:gd name="T47" fmla="*/ 4 h 93"/>
                <a:gd name="T48" fmla="*/ 7 w 171"/>
                <a:gd name="T49" fmla="*/ 6 h 93"/>
                <a:gd name="T50" fmla="*/ 9 w 171"/>
                <a:gd name="T51" fmla="*/ 77 h 93"/>
                <a:gd name="T52" fmla="*/ 21 w 171"/>
                <a:gd name="T53" fmla="*/ 84 h 93"/>
                <a:gd name="T54" fmla="*/ 21 w 171"/>
                <a:gd name="T55" fmla="*/ 86 h 93"/>
                <a:gd name="T56" fmla="*/ 25 w 171"/>
                <a:gd name="T57" fmla="*/ 88 h 93"/>
                <a:gd name="T58" fmla="*/ 32 w 171"/>
                <a:gd name="T59" fmla="*/ 87 h 93"/>
                <a:gd name="T60" fmla="*/ 33 w 171"/>
                <a:gd name="T61" fmla="*/ 85 h 93"/>
                <a:gd name="T62" fmla="*/ 33 w 171"/>
                <a:gd name="T63" fmla="*/ 84 h 93"/>
                <a:gd name="T64" fmla="*/ 35 w 171"/>
                <a:gd name="T65" fmla="*/ 81 h 93"/>
                <a:gd name="T66" fmla="*/ 37 w 171"/>
                <a:gd name="T67" fmla="*/ 86 h 93"/>
                <a:gd name="T68" fmla="*/ 35 w 171"/>
                <a:gd name="T69" fmla="*/ 90 h 93"/>
                <a:gd name="T70" fmla="*/ 25 w 171"/>
                <a:gd name="T71" fmla="*/ 93 h 93"/>
                <a:gd name="T72" fmla="*/ 17 w 171"/>
                <a:gd name="T73" fmla="*/ 88 h 93"/>
                <a:gd name="T74" fmla="*/ 16 w 171"/>
                <a:gd name="T75" fmla="*/ 86 h 93"/>
                <a:gd name="T76" fmla="*/ 0 w 171"/>
                <a:gd name="T77" fmla="*/ 12 h 93"/>
                <a:gd name="T78" fmla="*/ 14 w 171"/>
                <a:gd name="T79" fmla="*/ 0 h 93"/>
                <a:gd name="T80" fmla="*/ 45 w 171"/>
                <a:gd name="T81" fmla="*/ 3 h 93"/>
                <a:gd name="T82" fmla="*/ 48 w 171"/>
                <a:gd name="T83" fmla="*/ 4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1" h="93">
                  <a:moveTo>
                    <a:pt x="158" y="4"/>
                  </a:moveTo>
                  <a:cubicBezTo>
                    <a:pt x="147" y="4"/>
                    <a:pt x="147" y="4"/>
                    <a:pt x="147" y="4"/>
                  </a:cubicBezTo>
                  <a:cubicBezTo>
                    <a:pt x="137" y="4"/>
                    <a:pt x="137" y="4"/>
                    <a:pt x="137" y="4"/>
                  </a:cubicBezTo>
                  <a:cubicBezTo>
                    <a:pt x="134" y="4"/>
                    <a:pt x="132" y="5"/>
                    <a:pt x="130" y="6"/>
                  </a:cubicBezTo>
                  <a:cubicBezTo>
                    <a:pt x="129" y="8"/>
                    <a:pt x="128" y="10"/>
                    <a:pt x="128" y="12"/>
                  </a:cubicBezTo>
                  <a:cubicBezTo>
                    <a:pt x="128" y="50"/>
                    <a:pt x="128" y="50"/>
                    <a:pt x="128" y="50"/>
                  </a:cubicBezTo>
                  <a:cubicBezTo>
                    <a:pt x="128" y="52"/>
                    <a:pt x="127" y="53"/>
                    <a:pt x="126" y="53"/>
                  </a:cubicBezTo>
                  <a:cubicBezTo>
                    <a:pt x="86" y="53"/>
                    <a:pt x="86" y="53"/>
                    <a:pt x="86" y="53"/>
                  </a:cubicBezTo>
                  <a:cubicBezTo>
                    <a:pt x="86" y="48"/>
                    <a:pt x="86" y="48"/>
                    <a:pt x="86" y="48"/>
                  </a:cubicBezTo>
                  <a:cubicBezTo>
                    <a:pt x="123" y="48"/>
                    <a:pt x="123" y="48"/>
                    <a:pt x="123" y="48"/>
                  </a:cubicBezTo>
                  <a:cubicBezTo>
                    <a:pt x="123" y="12"/>
                    <a:pt x="123" y="12"/>
                    <a:pt x="123" y="12"/>
                  </a:cubicBezTo>
                  <a:cubicBezTo>
                    <a:pt x="123" y="8"/>
                    <a:pt x="125" y="5"/>
                    <a:pt x="127" y="3"/>
                  </a:cubicBezTo>
                  <a:cubicBezTo>
                    <a:pt x="129" y="1"/>
                    <a:pt x="133" y="0"/>
                    <a:pt x="137" y="0"/>
                  </a:cubicBezTo>
                  <a:cubicBezTo>
                    <a:pt x="147" y="0"/>
                    <a:pt x="147" y="0"/>
                    <a:pt x="147" y="0"/>
                  </a:cubicBezTo>
                  <a:cubicBezTo>
                    <a:pt x="158" y="0"/>
                    <a:pt x="158" y="0"/>
                    <a:pt x="158" y="0"/>
                  </a:cubicBezTo>
                  <a:cubicBezTo>
                    <a:pt x="163" y="0"/>
                    <a:pt x="166" y="1"/>
                    <a:pt x="168" y="3"/>
                  </a:cubicBezTo>
                  <a:cubicBezTo>
                    <a:pt x="170" y="5"/>
                    <a:pt x="171" y="8"/>
                    <a:pt x="171" y="12"/>
                  </a:cubicBezTo>
                  <a:cubicBezTo>
                    <a:pt x="171" y="68"/>
                    <a:pt x="171" y="68"/>
                    <a:pt x="171" y="68"/>
                  </a:cubicBezTo>
                  <a:cubicBezTo>
                    <a:pt x="171" y="72"/>
                    <a:pt x="170" y="77"/>
                    <a:pt x="168" y="81"/>
                  </a:cubicBezTo>
                  <a:cubicBezTo>
                    <a:pt x="168" y="81"/>
                    <a:pt x="168" y="81"/>
                    <a:pt x="168" y="81"/>
                  </a:cubicBezTo>
                  <a:cubicBezTo>
                    <a:pt x="168" y="81"/>
                    <a:pt x="168" y="81"/>
                    <a:pt x="168" y="81"/>
                  </a:cubicBezTo>
                  <a:cubicBezTo>
                    <a:pt x="166" y="84"/>
                    <a:pt x="163" y="86"/>
                    <a:pt x="158" y="86"/>
                  </a:cubicBezTo>
                  <a:cubicBezTo>
                    <a:pt x="155" y="86"/>
                    <a:pt x="155" y="86"/>
                    <a:pt x="155" y="86"/>
                  </a:cubicBezTo>
                  <a:cubicBezTo>
                    <a:pt x="155" y="87"/>
                    <a:pt x="155" y="87"/>
                    <a:pt x="154" y="88"/>
                  </a:cubicBezTo>
                  <a:cubicBezTo>
                    <a:pt x="154" y="89"/>
                    <a:pt x="154" y="89"/>
                    <a:pt x="153" y="90"/>
                  </a:cubicBezTo>
                  <a:cubicBezTo>
                    <a:pt x="153" y="91"/>
                    <a:pt x="151" y="92"/>
                    <a:pt x="150" y="92"/>
                  </a:cubicBezTo>
                  <a:cubicBezTo>
                    <a:pt x="149" y="93"/>
                    <a:pt x="147" y="93"/>
                    <a:pt x="146" y="93"/>
                  </a:cubicBezTo>
                  <a:cubicBezTo>
                    <a:pt x="143" y="93"/>
                    <a:pt x="143" y="93"/>
                    <a:pt x="143" y="93"/>
                  </a:cubicBezTo>
                  <a:cubicBezTo>
                    <a:pt x="142" y="93"/>
                    <a:pt x="141" y="93"/>
                    <a:pt x="139" y="92"/>
                  </a:cubicBezTo>
                  <a:cubicBezTo>
                    <a:pt x="138" y="92"/>
                    <a:pt x="137" y="91"/>
                    <a:pt x="136" y="90"/>
                  </a:cubicBezTo>
                  <a:cubicBezTo>
                    <a:pt x="136" y="89"/>
                    <a:pt x="135" y="89"/>
                    <a:pt x="135" y="88"/>
                  </a:cubicBezTo>
                  <a:cubicBezTo>
                    <a:pt x="135" y="88"/>
                    <a:pt x="135" y="88"/>
                    <a:pt x="135" y="88"/>
                  </a:cubicBezTo>
                  <a:cubicBezTo>
                    <a:pt x="135" y="87"/>
                    <a:pt x="134" y="87"/>
                    <a:pt x="134" y="86"/>
                  </a:cubicBezTo>
                  <a:cubicBezTo>
                    <a:pt x="86" y="86"/>
                    <a:pt x="86" y="86"/>
                    <a:pt x="86" y="86"/>
                  </a:cubicBezTo>
                  <a:cubicBezTo>
                    <a:pt x="86" y="81"/>
                    <a:pt x="86" y="81"/>
                    <a:pt x="86" y="81"/>
                  </a:cubicBezTo>
                  <a:cubicBezTo>
                    <a:pt x="136" y="81"/>
                    <a:pt x="136" y="81"/>
                    <a:pt x="136" y="81"/>
                  </a:cubicBezTo>
                  <a:cubicBezTo>
                    <a:pt x="138" y="81"/>
                    <a:pt x="139" y="82"/>
                    <a:pt x="139" y="84"/>
                  </a:cubicBezTo>
                  <a:cubicBezTo>
                    <a:pt x="139" y="84"/>
                    <a:pt x="139" y="84"/>
                    <a:pt x="139" y="84"/>
                  </a:cubicBezTo>
                  <a:cubicBezTo>
                    <a:pt x="139" y="85"/>
                    <a:pt x="139" y="85"/>
                    <a:pt x="139" y="85"/>
                  </a:cubicBezTo>
                  <a:cubicBezTo>
                    <a:pt x="139" y="85"/>
                    <a:pt x="139" y="85"/>
                    <a:pt x="139" y="85"/>
                  </a:cubicBezTo>
                  <a:cubicBezTo>
                    <a:pt x="139" y="85"/>
                    <a:pt x="139" y="85"/>
                    <a:pt x="139" y="85"/>
                  </a:cubicBezTo>
                  <a:cubicBezTo>
                    <a:pt x="139" y="85"/>
                    <a:pt x="139" y="86"/>
                    <a:pt x="139" y="86"/>
                  </a:cubicBezTo>
                  <a:cubicBezTo>
                    <a:pt x="139" y="86"/>
                    <a:pt x="139" y="86"/>
                    <a:pt x="139" y="86"/>
                  </a:cubicBezTo>
                  <a:cubicBezTo>
                    <a:pt x="139" y="86"/>
                    <a:pt x="139" y="86"/>
                    <a:pt x="139" y="86"/>
                  </a:cubicBezTo>
                  <a:cubicBezTo>
                    <a:pt x="139" y="86"/>
                    <a:pt x="140" y="86"/>
                    <a:pt x="140" y="87"/>
                  </a:cubicBezTo>
                  <a:cubicBezTo>
                    <a:pt x="140" y="87"/>
                    <a:pt x="141" y="88"/>
                    <a:pt x="141" y="88"/>
                  </a:cubicBezTo>
                  <a:cubicBezTo>
                    <a:pt x="142" y="88"/>
                    <a:pt x="143" y="88"/>
                    <a:pt x="143" y="88"/>
                  </a:cubicBezTo>
                  <a:cubicBezTo>
                    <a:pt x="146" y="88"/>
                    <a:pt x="146" y="88"/>
                    <a:pt x="146" y="88"/>
                  </a:cubicBezTo>
                  <a:cubicBezTo>
                    <a:pt x="147" y="88"/>
                    <a:pt x="147" y="88"/>
                    <a:pt x="148" y="88"/>
                  </a:cubicBezTo>
                  <a:cubicBezTo>
                    <a:pt x="149" y="88"/>
                    <a:pt x="149" y="87"/>
                    <a:pt x="150" y="87"/>
                  </a:cubicBezTo>
                  <a:cubicBezTo>
                    <a:pt x="150" y="86"/>
                    <a:pt x="150" y="86"/>
                    <a:pt x="150" y="86"/>
                  </a:cubicBezTo>
                  <a:cubicBezTo>
                    <a:pt x="150" y="86"/>
                    <a:pt x="150" y="85"/>
                    <a:pt x="151" y="85"/>
                  </a:cubicBezTo>
                  <a:cubicBezTo>
                    <a:pt x="151" y="85"/>
                    <a:pt x="151" y="85"/>
                    <a:pt x="151" y="85"/>
                  </a:cubicBezTo>
                  <a:cubicBezTo>
                    <a:pt x="151" y="85"/>
                    <a:pt x="151" y="85"/>
                    <a:pt x="151" y="85"/>
                  </a:cubicBezTo>
                  <a:cubicBezTo>
                    <a:pt x="151" y="85"/>
                    <a:pt x="151" y="85"/>
                    <a:pt x="151" y="84"/>
                  </a:cubicBezTo>
                  <a:cubicBezTo>
                    <a:pt x="151" y="84"/>
                    <a:pt x="151" y="84"/>
                    <a:pt x="151" y="84"/>
                  </a:cubicBezTo>
                  <a:cubicBezTo>
                    <a:pt x="151" y="82"/>
                    <a:pt x="152" y="81"/>
                    <a:pt x="153" y="81"/>
                  </a:cubicBezTo>
                  <a:cubicBezTo>
                    <a:pt x="158" y="81"/>
                    <a:pt x="158" y="81"/>
                    <a:pt x="158" y="81"/>
                  </a:cubicBezTo>
                  <a:cubicBezTo>
                    <a:pt x="161" y="81"/>
                    <a:pt x="163" y="80"/>
                    <a:pt x="164" y="78"/>
                  </a:cubicBezTo>
                  <a:cubicBezTo>
                    <a:pt x="164" y="78"/>
                    <a:pt x="164" y="78"/>
                    <a:pt x="164" y="78"/>
                  </a:cubicBezTo>
                  <a:cubicBezTo>
                    <a:pt x="166" y="75"/>
                    <a:pt x="167" y="72"/>
                    <a:pt x="167" y="68"/>
                  </a:cubicBezTo>
                  <a:cubicBezTo>
                    <a:pt x="167" y="12"/>
                    <a:pt x="167" y="12"/>
                    <a:pt x="167" y="12"/>
                  </a:cubicBezTo>
                  <a:cubicBezTo>
                    <a:pt x="167" y="9"/>
                    <a:pt x="166" y="7"/>
                    <a:pt x="165" y="6"/>
                  </a:cubicBezTo>
                  <a:cubicBezTo>
                    <a:pt x="163" y="5"/>
                    <a:pt x="161" y="4"/>
                    <a:pt x="158" y="4"/>
                  </a:cubicBezTo>
                  <a:close/>
                  <a:moveTo>
                    <a:pt x="86" y="53"/>
                  </a:moveTo>
                  <a:cubicBezTo>
                    <a:pt x="46" y="53"/>
                    <a:pt x="46" y="53"/>
                    <a:pt x="46" y="53"/>
                  </a:cubicBezTo>
                  <a:cubicBezTo>
                    <a:pt x="44" y="53"/>
                    <a:pt x="43" y="52"/>
                    <a:pt x="43" y="50"/>
                  </a:cubicBezTo>
                  <a:cubicBezTo>
                    <a:pt x="43" y="12"/>
                    <a:pt x="43" y="12"/>
                    <a:pt x="43" y="12"/>
                  </a:cubicBezTo>
                  <a:cubicBezTo>
                    <a:pt x="43" y="9"/>
                    <a:pt x="43" y="7"/>
                    <a:pt x="41" y="6"/>
                  </a:cubicBezTo>
                  <a:cubicBezTo>
                    <a:pt x="41" y="6"/>
                    <a:pt x="41" y="6"/>
                    <a:pt x="41" y="6"/>
                  </a:cubicBezTo>
                  <a:cubicBezTo>
                    <a:pt x="40" y="5"/>
                    <a:pt x="38" y="4"/>
                    <a:pt x="35" y="4"/>
                  </a:cubicBezTo>
                  <a:cubicBezTo>
                    <a:pt x="25" y="4"/>
                    <a:pt x="25" y="4"/>
                    <a:pt x="25" y="4"/>
                  </a:cubicBezTo>
                  <a:cubicBezTo>
                    <a:pt x="14" y="4"/>
                    <a:pt x="14" y="4"/>
                    <a:pt x="14" y="4"/>
                  </a:cubicBezTo>
                  <a:cubicBezTo>
                    <a:pt x="11" y="4"/>
                    <a:pt x="9" y="5"/>
                    <a:pt x="7" y="6"/>
                  </a:cubicBezTo>
                  <a:cubicBezTo>
                    <a:pt x="7" y="6"/>
                    <a:pt x="7" y="6"/>
                    <a:pt x="7" y="6"/>
                  </a:cubicBezTo>
                  <a:cubicBezTo>
                    <a:pt x="6" y="8"/>
                    <a:pt x="5" y="10"/>
                    <a:pt x="5" y="12"/>
                  </a:cubicBezTo>
                  <a:cubicBezTo>
                    <a:pt x="5" y="68"/>
                    <a:pt x="5" y="68"/>
                    <a:pt x="5" y="68"/>
                  </a:cubicBezTo>
                  <a:cubicBezTo>
                    <a:pt x="5" y="71"/>
                    <a:pt x="7" y="74"/>
                    <a:pt x="9" y="77"/>
                  </a:cubicBezTo>
                  <a:cubicBezTo>
                    <a:pt x="12" y="80"/>
                    <a:pt x="15" y="81"/>
                    <a:pt x="18" y="81"/>
                  </a:cubicBezTo>
                  <a:cubicBezTo>
                    <a:pt x="20" y="81"/>
                    <a:pt x="21" y="82"/>
                    <a:pt x="21" y="84"/>
                  </a:cubicBezTo>
                  <a:cubicBezTo>
                    <a:pt x="21" y="84"/>
                    <a:pt x="21" y="84"/>
                    <a:pt x="21" y="84"/>
                  </a:cubicBezTo>
                  <a:cubicBezTo>
                    <a:pt x="21" y="85"/>
                    <a:pt x="21" y="85"/>
                    <a:pt x="21" y="85"/>
                  </a:cubicBezTo>
                  <a:cubicBezTo>
                    <a:pt x="21" y="85"/>
                    <a:pt x="21" y="85"/>
                    <a:pt x="21" y="85"/>
                  </a:cubicBezTo>
                  <a:cubicBezTo>
                    <a:pt x="21" y="85"/>
                    <a:pt x="21" y="86"/>
                    <a:pt x="21" y="86"/>
                  </a:cubicBezTo>
                  <a:cubicBezTo>
                    <a:pt x="21" y="86"/>
                    <a:pt x="22" y="86"/>
                    <a:pt x="22" y="87"/>
                  </a:cubicBezTo>
                  <a:cubicBezTo>
                    <a:pt x="22" y="87"/>
                    <a:pt x="23" y="88"/>
                    <a:pt x="23" y="88"/>
                  </a:cubicBezTo>
                  <a:cubicBezTo>
                    <a:pt x="24" y="88"/>
                    <a:pt x="25" y="88"/>
                    <a:pt x="25" y="88"/>
                  </a:cubicBezTo>
                  <a:cubicBezTo>
                    <a:pt x="28" y="88"/>
                    <a:pt x="28" y="88"/>
                    <a:pt x="28" y="88"/>
                  </a:cubicBezTo>
                  <a:cubicBezTo>
                    <a:pt x="29" y="88"/>
                    <a:pt x="29" y="88"/>
                    <a:pt x="30" y="88"/>
                  </a:cubicBezTo>
                  <a:cubicBezTo>
                    <a:pt x="31" y="88"/>
                    <a:pt x="31" y="87"/>
                    <a:pt x="32" y="87"/>
                  </a:cubicBezTo>
                  <a:cubicBezTo>
                    <a:pt x="32" y="86"/>
                    <a:pt x="32" y="86"/>
                    <a:pt x="32" y="86"/>
                  </a:cubicBezTo>
                  <a:cubicBezTo>
                    <a:pt x="32" y="86"/>
                    <a:pt x="32" y="86"/>
                    <a:pt x="32" y="86"/>
                  </a:cubicBezTo>
                  <a:cubicBezTo>
                    <a:pt x="32" y="85"/>
                    <a:pt x="32" y="85"/>
                    <a:pt x="33" y="85"/>
                  </a:cubicBezTo>
                  <a:cubicBezTo>
                    <a:pt x="33" y="85"/>
                    <a:pt x="33" y="85"/>
                    <a:pt x="33" y="85"/>
                  </a:cubicBezTo>
                  <a:cubicBezTo>
                    <a:pt x="33" y="85"/>
                    <a:pt x="33" y="85"/>
                    <a:pt x="33" y="85"/>
                  </a:cubicBezTo>
                  <a:cubicBezTo>
                    <a:pt x="33" y="85"/>
                    <a:pt x="33" y="85"/>
                    <a:pt x="33" y="84"/>
                  </a:cubicBezTo>
                  <a:cubicBezTo>
                    <a:pt x="33" y="84"/>
                    <a:pt x="33" y="84"/>
                    <a:pt x="33" y="84"/>
                  </a:cubicBezTo>
                  <a:cubicBezTo>
                    <a:pt x="33" y="84"/>
                    <a:pt x="33" y="84"/>
                    <a:pt x="33" y="84"/>
                  </a:cubicBezTo>
                  <a:cubicBezTo>
                    <a:pt x="33" y="82"/>
                    <a:pt x="34" y="81"/>
                    <a:pt x="35" y="81"/>
                  </a:cubicBezTo>
                  <a:cubicBezTo>
                    <a:pt x="86" y="81"/>
                    <a:pt x="86" y="81"/>
                    <a:pt x="86" y="81"/>
                  </a:cubicBezTo>
                  <a:cubicBezTo>
                    <a:pt x="86" y="86"/>
                    <a:pt x="86" y="86"/>
                    <a:pt x="86" y="86"/>
                  </a:cubicBezTo>
                  <a:cubicBezTo>
                    <a:pt x="37" y="86"/>
                    <a:pt x="37" y="86"/>
                    <a:pt x="37" y="86"/>
                  </a:cubicBezTo>
                  <a:cubicBezTo>
                    <a:pt x="37" y="87"/>
                    <a:pt x="37" y="87"/>
                    <a:pt x="37" y="88"/>
                  </a:cubicBezTo>
                  <a:cubicBezTo>
                    <a:pt x="37" y="88"/>
                    <a:pt x="37" y="88"/>
                    <a:pt x="37" y="88"/>
                  </a:cubicBezTo>
                  <a:cubicBezTo>
                    <a:pt x="36" y="89"/>
                    <a:pt x="36" y="89"/>
                    <a:pt x="35" y="90"/>
                  </a:cubicBezTo>
                  <a:cubicBezTo>
                    <a:pt x="35" y="91"/>
                    <a:pt x="33" y="92"/>
                    <a:pt x="32" y="92"/>
                  </a:cubicBezTo>
                  <a:cubicBezTo>
                    <a:pt x="31" y="93"/>
                    <a:pt x="30" y="93"/>
                    <a:pt x="28" y="93"/>
                  </a:cubicBezTo>
                  <a:cubicBezTo>
                    <a:pt x="25" y="93"/>
                    <a:pt x="25" y="93"/>
                    <a:pt x="25" y="93"/>
                  </a:cubicBezTo>
                  <a:cubicBezTo>
                    <a:pt x="24" y="93"/>
                    <a:pt x="23" y="93"/>
                    <a:pt x="21" y="92"/>
                  </a:cubicBezTo>
                  <a:cubicBezTo>
                    <a:pt x="20" y="92"/>
                    <a:pt x="19" y="91"/>
                    <a:pt x="18" y="90"/>
                  </a:cubicBezTo>
                  <a:cubicBezTo>
                    <a:pt x="18" y="89"/>
                    <a:pt x="17" y="89"/>
                    <a:pt x="17" y="88"/>
                  </a:cubicBezTo>
                  <a:cubicBezTo>
                    <a:pt x="17" y="87"/>
                    <a:pt x="17" y="87"/>
                    <a:pt x="16" y="86"/>
                  </a:cubicBezTo>
                  <a:cubicBezTo>
                    <a:pt x="16" y="86"/>
                    <a:pt x="16" y="86"/>
                    <a:pt x="16" y="86"/>
                  </a:cubicBezTo>
                  <a:cubicBezTo>
                    <a:pt x="16" y="86"/>
                    <a:pt x="16" y="86"/>
                    <a:pt x="16" y="86"/>
                  </a:cubicBezTo>
                  <a:cubicBezTo>
                    <a:pt x="13" y="85"/>
                    <a:pt x="9" y="83"/>
                    <a:pt x="6" y="80"/>
                  </a:cubicBezTo>
                  <a:cubicBezTo>
                    <a:pt x="3" y="77"/>
                    <a:pt x="0" y="72"/>
                    <a:pt x="0" y="68"/>
                  </a:cubicBezTo>
                  <a:cubicBezTo>
                    <a:pt x="0" y="12"/>
                    <a:pt x="0" y="12"/>
                    <a:pt x="0" y="12"/>
                  </a:cubicBezTo>
                  <a:cubicBezTo>
                    <a:pt x="0" y="8"/>
                    <a:pt x="1" y="5"/>
                    <a:pt x="4" y="3"/>
                  </a:cubicBezTo>
                  <a:cubicBezTo>
                    <a:pt x="4" y="3"/>
                    <a:pt x="4" y="3"/>
                    <a:pt x="4" y="3"/>
                  </a:cubicBezTo>
                  <a:cubicBezTo>
                    <a:pt x="6" y="1"/>
                    <a:pt x="10" y="0"/>
                    <a:pt x="14" y="0"/>
                  </a:cubicBezTo>
                  <a:cubicBezTo>
                    <a:pt x="25" y="0"/>
                    <a:pt x="25" y="0"/>
                    <a:pt x="25" y="0"/>
                  </a:cubicBezTo>
                  <a:cubicBezTo>
                    <a:pt x="35" y="0"/>
                    <a:pt x="35" y="0"/>
                    <a:pt x="35" y="0"/>
                  </a:cubicBezTo>
                  <a:cubicBezTo>
                    <a:pt x="39" y="0"/>
                    <a:pt x="42" y="1"/>
                    <a:pt x="45" y="3"/>
                  </a:cubicBezTo>
                  <a:cubicBezTo>
                    <a:pt x="45" y="3"/>
                    <a:pt x="45" y="3"/>
                    <a:pt x="45" y="3"/>
                  </a:cubicBezTo>
                  <a:cubicBezTo>
                    <a:pt x="47" y="5"/>
                    <a:pt x="48" y="8"/>
                    <a:pt x="48" y="12"/>
                  </a:cubicBezTo>
                  <a:cubicBezTo>
                    <a:pt x="48" y="48"/>
                    <a:pt x="48" y="48"/>
                    <a:pt x="48" y="48"/>
                  </a:cubicBezTo>
                  <a:cubicBezTo>
                    <a:pt x="86" y="48"/>
                    <a:pt x="86" y="48"/>
                    <a:pt x="86" y="48"/>
                  </a:cubicBezTo>
                  <a:lnTo>
                    <a:pt x="86" y="53"/>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09" name="Freeform 38"/>
            <p:cNvSpPr>
              <a:spLocks noEditPoints="1"/>
            </p:cNvSpPr>
            <p:nvPr/>
          </p:nvSpPr>
          <p:spPr bwMode="auto">
            <a:xfrm>
              <a:off x="6018037" y="3639704"/>
              <a:ext cx="203257" cy="57150"/>
            </a:xfrm>
            <a:custGeom>
              <a:avLst/>
              <a:gdLst>
                <a:gd name="T0" fmla="*/ 60 w 121"/>
                <a:gd name="T1" fmla="*/ 17 h 34"/>
                <a:gd name="T2" fmla="*/ 60 w 121"/>
                <a:gd name="T3" fmla="*/ 17 h 34"/>
                <a:gd name="T4" fmla="*/ 88 w 121"/>
                <a:gd name="T5" fmla="*/ 20 h 34"/>
                <a:gd name="T6" fmla="*/ 110 w 121"/>
                <a:gd name="T7" fmla="*/ 28 h 34"/>
                <a:gd name="T8" fmla="*/ 115 w 121"/>
                <a:gd name="T9" fmla="*/ 17 h 34"/>
                <a:gd name="T10" fmla="*/ 91 w 121"/>
                <a:gd name="T11" fmla="*/ 8 h 34"/>
                <a:gd name="T12" fmla="*/ 60 w 121"/>
                <a:gd name="T13" fmla="*/ 5 h 34"/>
                <a:gd name="T14" fmla="*/ 60 w 121"/>
                <a:gd name="T15" fmla="*/ 5 h 34"/>
                <a:gd name="T16" fmla="*/ 60 w 121"/>
                <a:gd name="T17" fmla="*/ 0 h 34"/>
                <a:gd name="T18" fmla="*/ 60 w 121"/>
                <a:gd name="T19" fmla="*/ 0 h 34"/>
                <a:gd name="T20" fmla="*/ 92 w 121"/>
                <a:gd name="T21" fmla="*/ 4 h 34"/>
                <a:gd name="T22" fmla="*/ 120 w 121"/>
                <a:gd name="T23" fmla="*/ 14 h 34"/>
                <a:gd name="T24" fmla="*/ 121 w 121"/>
                <a:gd name="T25" fmla="*/ 18 h 34"/>
                <a:gd name="T26" fmla="*/ 113 w 121"/>
                <a:gd name="T27" fmla="*/ 32 h 34"/>
                <a:gd name="T28" fmla="*/ 110 w 121"/>
                <a:gd name="T29" fmla="*/ 33 h 34"/>
                <a:gd name="T30" fmla="*/ 87 w 121"/>
                <a:gd name="T31" fmla="*/ 24 h 34"/>
                <a:gd name="T32" fmla="*/ 60 w 121"/>
                <a:gd name="T33" fmla="*/ 21 h 34"/>
                <a:gd name="T34" fmla="*/ 60 w 121"/>
                <a:gd name="T35" fmla="*/ 21 h 34"/>
                <a:gd name="T36" fmla="*/ 60 w 121"/>
                <a:gd name="T37" fmla="*/ 17 h 34"/>
                <a:gd name="T38" fmla="*/ 6 w 121"/>
                <a:gd name="T39" fmla="*/ 17 h 34"/>
                <a:gd name="T40" fmla="*/ 11 w 121"/>
                <a:gd name="T41" fmla="*/ 28 h 34"/>
                <a:gd name="T42" fmla="*/ 33 w 121"/>
                <a:gd name="T43" fmla="*/ 20 h 34"/>
                <a:gd name="T44" fmla="*/ 60 w 121"/>
                <a:gd name="T45" fmla="*/ 17 h 34"/>
                <a:gd name="T46" fmla="*/ 60 w 121"/>
                <a:gd name="T47" fmla="*/ 21 h 34"/>
                <a:gd name="T48" fmla="*/ 34 w 121"/>
                <a:gd name="T49" fmla="*/ 24 h 34"/>
                <a:gd name="T50" fmla="*/ 11 w 121"/>
                <a:gd name="T51" fmla="*/ 33 h 34"/>
                <a:gd name="T52" fmla="*/ 8 w 121"/>
                <a:gd name="T53" fmla="*/ 32 h 34"/>
                <a:gd name="T54" fmla="*/ 0 w 121"/>
                <a:gd name="T55" fmla="*/ 18 h 34"/>
                <a:gd name="T56" fmla="*/ 1 w 121"/>
                <a:gd name="T57" fmla="*/ 14 h 34"/>
                <a:gd name="T58" fmla="*/ 29 w 121"/>
                <a:gd name="T59" fmla="*/ 4 h 34"/>
                <a:gd name="T60" fmla="*/ 60 w 121"/>
                <a:gd name="T61" fmla="*/ 0 h 34"/>
                <a:gd name="T62" fmla="*/ 60 w 121"/>
                <a:gd name="T63" fmla="*/ 5 h 34"/>
                <a:gd name="T64" fmla="*/ 30 w 121"/>
                <a:gd name="T65" fmla="*/ 8 h 34"/>
                <a:gd name="T66" fmla="*/ 6 w 121"/>
                <a:gd name="T67" fmla="*/ 1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 h="34">
                  <a:moveTo>
                    <a:pt x="60" y="17"/>
                  </a:moveTo>
                  <a:cubicBezTo>
                    <a:pt x="60" y="17"/>
                    <a:pt x="60" y="17"/>
                    <a:pt x="60" y="17"/>
                  </a:cubicBezTo>
                  <a:cubicBezTo>
                    <a:pt x="70" y="17"/>
                    <a:pt x="79" y="18"/>
                    <a:pt x="88" y="20"/>
                  </a:cubicBezTo>
                  <a:cubicBezTo>
                    <a:pt x="96" y="22"/>
                    <a:pt x="103" y="24"/>
                    <a:pt x="110" y="28"/>
                  </a:cubicBezTo>
                  <a:cubicBezTo>
                    <a:pt x="115" y="17"/>
                    <a:pt x="115" y="17"/>
                    <a:pt x="115" y="17"/>
                  </a:cubicBezTo>
                  <a:cubicBezTo>
                    <a:pt x="108" y="14"/>
                    <a:pt x="100" y="11"/>
                    <a:pt x="91" y="8"/>
                  </a:cubicBezTo>
                  <a:cubicBezTo>
                    <a:pt x="81" y="6"/>
                    <a:pt x="71" y="5"/>
                    <a:pt x="60" y="5"/>
                  </a:cubicBezTo>
                  <a:cubicBezTo>
                    <a:pt x="60" y="5"/>
                    <a:pt x="60" y="5"/>
                    <a:pt x="60" y="5"/>
                  </a:cubicBezTo>
                  <a:cubicBezTo>
                    <a:pt x="60" y="0"/>
                    <a:pt x="60" y="0"/>
                    <a:pt x="60" y="0"/>
                  </a:cubicBezTo>
                  <a:cubicBezTo>
                    <a:pt x="60" y="0"/>
                    <a:pt x="60" y="0"/>
                    <a:pt x="60" y="0"/>
                  </a:cubicBezTo>
                  <a:cubicBezTo>
                    <a:pt x="71" y="0"/>
                    <a:pt x="82" y="1"/>
                    <a:pt x="92" y="4"/>
                  </a:cubicBezTo>
                  <a:cubicBezTo>
                    <a:pt x="102" y="6"/>
                    <a:pt x="111" y="10"/>
                    <a:pt x="120" y="14"/>
                  </a:cubicBezTo>
                  <a:cubicBezTo>
                    <a:pt x="121" y="15"/>
                    <a:pt x="121" y="16"/>
                    <a:pt x="121" y="18"/>
                  </a:cubicBezTo>
                  <a:cubicBezTo>
                    <a:pt x="113" y="32"/>
                    <a:pt x="113" y="32"/>
                    <a:pt x="113" y="32"/>
                  </a:cubicBezTo>
                  <a:cubicBezTo>
                    <a:pt x="112" y="33"/>
                    <a:pt x="111" y="34"/>
                    <a:pt x="110" y="33"/>
                  </a:cubicBezTo>
                  <a:cubicBezTo>
                    <a:pt x="103" y="29"/>
                    <a:pt x="95" y="26"/>
                    <a:pt x="87" y="24"/>
                  </a:cubicBezTo>
                  <a:cubicBezTo>
                    <a:pt x="78" y="23"/>
                    <a:pt x="70" y="21"/>
                    <a:pt x="60" y="21"/>
                  </a:cubicBezTo>
                  <a:cubicBezTo>
                    <a:pt x="60" y="21"/>
                    <a:pt x="60" y="21"/>
                    <a:pt x="60" y="21"/>
                  </a:cubicBezTo>
                  <a:lnTo>
                    <a:pt x="60" y="17"/>
                  </a:lnTo>
                  <a:close/>
                  <a:moveTo>
                    <a:pt x="6" y="17"/>
                  </a:moveTo>
                  <a:cubicBezTo>
                    <a:pt x="11" y="28"/>
                    <a:pt x="11" y="28"/>
                    <a:pt x="11" y="28"/>
                  </a:cubicBezTo>
                  <a:cubicBezTo>
                    <a:pt x="18" y="24"/>
                    <a:pt x="25" y="22"/>
                    <a:pt x="33" y="20"/>
                  </a:cubicBezTo>
                  <a:cubicBezTo>
                    <a:pt x="42" y="18"/>
                    <a:pt x="51" y="17"/>
                    <a:pt x="60" y="17"/>
                  </a:cubicBezTo>
                  <a:cubicBezTo>
                    <a:pt x="60" y="21"/>
                    <a:pt x="60" y="21"/>
                    <a:pt x="60" y="21"/>
                  </a:cubicBezTo>
                  <a:cubicBezTo>
                    <a:pt x="51" y="21"/>
                    <a:pt x="43" y="23"/>
                    <a:pt x="34" y="24"/>
                  </a:cubicBezTo>
                  <a:cubicBezTo>
                    <a:pt x="26" y="26"/>
                    <a:pt x="18" y="29"/>
                    <a:pt x="11" y="33"/>
                  </a:cubicBezTo>
                  <a:cubicBezTo>
                    <a:pt x="10" y="34"/>
                    <a:pt x="9" y="33"/>
                    <a:pt x="8" y="32"/>
                  </a:cubicBezTo>
                  <a:cubicBezTo>
                    <a:pt x="0" y="18"/>
                    <a:pt x="0" y="18"/>
                    <a:pt x="0" y="18"/>
                  </a:cubicBezTo>
                  <a:cubicBezTo>
                    <a:pt x="0" y="16"/>
                    <a:pt x="0" y="15"/>
                    <a:pt x="1" y="14"/>
                  </a:cubicBezTo>
                  <a:cubicBezTo>
                    <a:pt x="10" y="10"/>
                    <a:pt x="19" y="6"/>
                    <a:pt x="29" y="4"/>
                  </a:cubicBezTo>
                  <a:cubicBezTo>
                    <a:pt x="39" y="1"/>
                    <a:pt x="50" y="0"/>
                    <a:pt x="60" y="0"/>
                  </a:cubicBezTo>
                  <a:cubicBezTo>
                    <a:pt x="60" y="5"/>
                    <a:pt x="60" y="5"/>
                    <a:pt x="60" y="5"/>
                  </a:cubicBezTo>
                  <a:cubicBezTo>
                    <a:pt x="50" y="5"/>
                    <a:pt x="40" y="6"/>
                    <a:pt x="30" y="8"/>
                  </a:cubicBezTo>
                  <a:cubicBezTo>
                    <a:pt x="21" y="11"/>
                    <a:pt x="13" y="14"/>
                    <a:pt x="6" y="17"/>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10" name="Freeform 39"/>
            <p:cNvSpPr>
              <a:spLocks noEditPoints="1"/>
            </p:cNvSpPr>
            <p:nvPr/>
          </p:nvSpPr>
          <p:spPr bwMode="auto">
            <a:xfrm>
              <a:off x="5984161" y="3588905"/>
              <a:ext cx="273126" cy="63499"/>
            </a:xfrm>
            <a:custGeom>
              <a:avLst/>
              <a:gdLst>
                <a:gd name="T0" fmla="*/ 155 w 161"/>
                <a:gd name="T1" fmla="*/ 22 h 38"/>
                <a:gd name="T2" fmla="*/ 121 w 161"/>
                <a:gd name="T3" fmla="*/ 9 h 38"/>
                <a:gd name="T4" fmla="*/ 80 w 161"/>
                <a:gd name="T5" fmla="*/ 4 h 38"/>
                <a:gd name="T6" fmla="*/ 80 w 161"/>
                <a:gd name="T7" fmla="*/ 4 h 38"/>
                <a:gd name="T8" fmla="*/ 80 w 161"/>
                <a:gd name="T9" fmla="*/ 0 h 38"/>
                <a:gd name="T10" fmla="*/ 80 w 161"/>
                <a:gd name="T11" fmla="*/ 0 h 38"/>
                <a:gd name="T12" fmla="*/ 122 w 161"/>
                <a:gd name="T13" fmla="*/ 4 h 38"/>
                <a:gd name="T14" fmla="*/ 159 w 161"/>
                <a:gd name="T15" fmla="*/ 19 h 38"/>
                <a:gd name="T16" fmla="*/ 160 w 161"/>
                <a:gd name="T17" fmla="*/ 22 h 38"/>
                <a:gd name="T18" fmla="*/ 152 w 161"/>
                <a:gd name="T19" fmla="*/ 36 h 38"/>
                <a:gd name="T20" fmla="*/ 149 w 161"/>
                <a:gd name="T21" fmla="*/ 37 h 38"/>
                <a:gd name="T22" fmla="*/ 117 w 161"/>
                <a:gd name="T23" fmla="*/ 25 h 38"/>
                <a:gd name="T24" fmla="*/ 80 w 161"/>
                <a:gd name="T25" fmla="*/ 21 h 38"/>
                <a:gd name="T26" fmla="*/ 80 w 161"/>
                <a:gd name="T27" fmla="*/ 21 h 38"/>
                <a:gd name="T28" fmla="*/ 80 w 161"/>
                <a:gd name="T29" fmla="*/ 16 h 38"/>
                <a:gd name="T30" fmla="*/ 80 w 161"/>
                <a:gd name="T31" fmla="*/ 16 h 38"/>
                <a:gd name="T32" fmla="*/ 118 w 161"/>
                <a:gd name="T33" fmla="*/ 21 h 38"/>
                <a:gd name="T34" fmla="*/ 149 w 161"/>
                <a:gd name="T35" fmla="*/ 32 h 38"/>
                <a:gd name="T36" fmla="*/ 155 w 161"/>
                <a:gd name="T37" fmla="*/ 22 h 38"/>
                <a:gd name="T38" fmla="*/ 80 w 161"/>
                <a:gd name="T39" fmla="*/ 4 h 38"/>
                <a:gd name="T40" fmla="*/ 40 w 161"/>
                <a:gd name="T41" fmla="*/ 9 h 38"/>
                <a:gd name="T42" fmla="*/ 6 w 161"/>
                <a:gd name="T43" fmla="*/ 22 h 38"/>
                <a:gd name="T44" fmla="*/ 12 w 161"/>
                <a:gd name="T45" fmla="*/ 32 h 38"/>
                <a:gd name="T46" fmla="*/ 43 w 161"/>
                <a:gd name="T47" fmla="*/ 21 h 38"/>
                <a:gd name="T48" fmla="*/ 80 w 161"/>
                <a:gd name="T49" fmla="*/ 16 h 38"/>
                <a:gd name="T50" fmla="*/ 80 w 161"/>
                <a:gd name="T51" fmla="*/ 21 h 38"/>
                <a:gd name="T52" fmla="*/ 44 w 161"/>
                <a:gd name="T53" fmla="*/ 25 h 38"/>
                <a:gd name="T54" fmla="*/ 12 w 161"/>
                <a:gd name="T55" fmla="*/ 37 h 38"/>
                <a:gd name="T56" fmla="*/ 8 w 161"/>
                <a:gd name="T57" fmla="*/ 36 h 38"/>
                <a:gd name="T58" fmla="*/ 1 w 161"/>
                <a:gd name="T59" fmla="*/ 22 h 38"/>
                <a:gd name="T60" fmla="*/ 1 w 161"/>
                <a:gd name="T61" fmla="*/ 19 h 38"/>
                <a:gd name="T62" fmla="*/ 39 w 161"/>
                <a:gd name="T63" fmla="*/ 4 h 38"/>
                <a:gd name="T64" fmla="*/ 80 w 161"/>
                <a:gd name="T65" fmla="*/ 0 h 38"/>
                <a:gd name="T66" fmla="*/ 80 w 161"/>
                <a:gd name="T67"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1" h="38">
                  <a:moveTo>
                    <a:pt x="155" y="22"/>
                  </a:moveTo>
                  <a:cubicBezTo>
                    <a:pt x="145" y="16"/>
                    <a:pt x="133" y="12"/>
                    <a:pt x="121" y="9"/>
                  </a:cubicBezTo>
                  <a:cubicBezTo>
                    <a:pt x="108" y="6"/>
                    <a:pt x="94" y="4"/>
                    <a:pt x="80" y="4"/>
                  </a:cubicBezTo>
                  <a:cubicBezTo>
                    <a:pt x="80" y="4"/>
                    <a:pt x="80" y="4"/>
                    <a:pt x="80" y="4"/>
                  </a:cubicBezTo>
                  <a:cubicBezTo>
                    <a:pt x="80" y="0"/>
                    <a:pt x="80" y="0"/>
                    <a:pt x="80" y="0"/>
                  </a:cubicBezTo>
                  <a:cubicBezTo>
                    <a:pt x="80" y="0"/>
                    <a:pt x="80" y="0"/>
                    <a:pt x="80" y="0"/>
                  </a:cubicBezTo>
                  <a:cubicBezTo>
                    <a:pt x="95" y="0"/>
                    <a:pt x="109" y="1"/>
                    <a:pt x="122" y="4"/>
                  </a:cubicBezTo>
                  <a:cubicBezTo>
                    <a:pt x="136" y="8"/>
                    <a:pt x="148" y="12"/>
                    <a:pt x="159" y="19"/>
                  </a:cubicBezTo>
                  <a:cubicBezTo>
                    <a:pt x="161" y="19"/>
                    <a:pt x="161" y="21"/>
                    <a:pt x="160" y="22"/>
                  </a:cubicBezTo>
                  <a:cubicBezTo>
                    <a:pt x="152" y="36"/>
                    <a:pt x="152" y="36"/>
                    <a:pt x="152" y="36"/>
                  </a:cubicBezTo>
                  <a:cubicBezTo>
                    <a:pt x="152" y="37"/>
                    <a:pt x="150" y="38"/>
                    <a:pt x="149" y="37"/>
                  </a:cubicBezTo>
                  <a:cubicBezTo>
                    <a:pt x="140" y="32"/>
                    <a:pt x="129" y="28"/>
                    <a:pt x="117" y="25"/>
                  </a:cubicBezTo>
                  <a:cubicBezTo>
                    <a:pt x="106" y="22"/>
                    <a:pt x="93" y="21"/>
                    <a:pt x="80" y="21"/>
                  </a:cubicBezTo>
                  <a:cubicBezTo>
                    <a:pt x="80" y="21"/>
                    <a:pt x="80" y="21"/>
                    <a:pt x="80" y="21"/>
                  </a:cubicBezTo>
                  <a:cubicBezTo>
                    <a:pt x="80" y="16"/>
                    <a:pt x="80" y="16"/>
                    <a:pt x="80" y="16"/>
                  </a:cubicBezTo>
                  <a:cubicBezTo>
                    <a:pt x="80" y="16"/>
                    <a:pt x="80" y="16"/>
                    <a:pt x="80" y="16"/>
                  </a:cubicBezTo>
                  <a:cubicBezTo>
                    <a:pt x="93" y="16"/>
                    <a:pt x="106" y="18"/>
                    <a:pt x="118" y="21"/>
                  </a:cubicBezTo>
                  <a:cubicBezTo>
                    <a:pt x="129" y="23"/>
                    <a:pt x="140" y="27"/>
                    <a:pt x="149" y="32"/>
                  </a:cubicBezTo>
                  <a:lnTo>
                    <a:pt x="155" y="22"/>
                  </a:lnTo>
                  <a:close/>
                  <a:moveTo>
                    <a:pt x="80" y="4"/>
                  </a:moveTo>
                  <a:cubicBezTo>
                    <a:pt x="67" y="4"/>
                    <a:pt x="53" y="6"/>
                    <a:pt x="40" y="9"/>
                  </a:cubicBezTo>
                  <a:cubicBezTo>
                    <a:pt x="28" y="12"/>
                    <a:pt x="16" y="16"/>
                    <a:pt x="6" y="22"/>
                  </a:cubicBezTo>
                  <a:cubicBezTo>
                    <a:pt x="12" y="32"/>
                    <a:pt x="12" y="32"/>
                    <a:pt x="12" y="32"/>
                  </a:cubicBezTo>
                  <a:cubicBezTo>
                    <a:pt x="21" y="27"/>
                    <a:pt x="32" y="23"/>
                    <a:pt x="43" y="21"/>
                  </a:cubicBezTo>
                  <a:cubicBezTo>
                    <a:pt x="55" y="18"/>
                    <a:pt x="68" y="16"/>
                    <a:pt x="80" y="16"/>
                  </a:cubicBezTo>
                  <a:cubicBezTo>
                    <a:pt x="80" y="21"/>
                    <a:pt x="80" y="21"/>
                    <a:pt x="80" y="21"/>
                  </a:cubicBezTo>
                  <a:cubicBezTo>
                    <a:pt x="68" y="21"/>
                    <a:pt x="55" y="22"/>
                    <a:pt x="44" y="25"/>
                  </a:cubicBezTo>
                  <a:cubicBezTo>
                    <a:pt x="32" y="28"/>
                    <a:pt x="21" y="32"/>
                    <a:pt x="12" y="37"/>
                  </a:cubicBezTo>
                  <a:cubicBezTo>
                    <a:pt x="11" y="38"/>
                    <a:pt x="9" y="37"/>
                    <a:pt x="8" y="36"/>
                  </a:cubicBezTo>
                  <a:cubicBezTo>
                    <a:pt x="1" y="22"/>
                    <a:pt x="1" y="22"/>
                    <a:pt x="1" y="22"/>
                  </a:cubicBezTo>
                  <a:cubicBezTo>
                    <a:pt x="0" y="21"/>
                    <a:pt x="0" y="19"/>
                    <a:pt x="1" y="19"/>
                  </a:cubicBezTo>
                  <a:cubicBezTo>
                    <a:pt x="13" y="12"/>
                    <a:pt x="25" y="8"/>
                    <a:pt x="39" y="4"/>
                  </a:cubicBezTo>
                  <a:cubicBezTo>
                    <a:pt x="52" y="1"/>
                    <a:pt x="66" y="0"/>
                    <a:pt x="80" y="0"/>
                  </a:cubicBezTo>
                  <a:lnTo>
                    <a:pt x="80" y="4"/>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11" name="Freeform 42"/>
            <p:cNvSpPr>
              <a:spLocks noEditPoints="1"/>
            </p:cNvSpPr>
            <p:nvPr/>
          </p:nvSpPr>
          <p:spPr bwMode="auto">
            <a:xfrm>
              <a:off x="6043445" y="5436735"/>
              <a:ext cx="122801" cy="198964"/>
            </a:xfrm>
            <a:custGeom>
              <a:avLst/>
              <a:gdLst>
                <a:gd name="T0" fmla="*/ 50 w 72"/>
                <a:gd name="T1" fmla="*/ 113 h 118"/>
                <a:gd name="T2" fmla="*/ 62 w 72"/>
                <a:gd name="T3" fmla="*/ 108 h 118"/>
                <a:gd name="T4" fmla="*/ 67 w 72"/>
                <a:gd name="T5" fmla="*/ 83 h 118"/>
                <a:gd name="T6" fmla="*/ 43 w 72"/>
                <a:gd name="T7" fmla="*/ 81 h 118"/>
                <a:gd name="T8" fmla="*/ 46 w 72"/>
                <a:gd name="T9" fmla="*/ 64 h 118"/>
                <a:gd name="T10" fmla="*/ 67 w 72"/>
                <a:gd name="T11" fmla="*/ 47 h 118"/>
                <a:gd name="T12" fmla="*/ 43 w 72"/>
                <a:gd name="T13" fmla="*/ 45 h 118"/>
                <a:gd name="T14" fmla="*/ 46 w 72"/>
                <a:gd name="T15" fmla="*/ 28 h 118"/>
                <a:gd name="T16" fmla="*/ 67 w 72"/>
                <a:gd name="T17" fmla="*/ 21 h 118"/>
                <a:gd name="T18" fmla="*/ 50 w 72"/>
                <a:gd name="T19" fmla="*/ 4 h 118"/>
                <a:gd name="T20" fmla="*/ 36 w 72"/>
                <a:gd name="T21" fmla="*/ 0 h 118"/>
                <a:gd name="T22" fmla="*/ 66 w 72"/>
                <a:gd name="T23" fmla="*/ 6 h 118"/>
                <a:gd name="T24" fmla="*/ 72 w 72"/>
                <a:gd name="T25" fmla="*/ 30 h 118"/>
                <a:gd name="T26" fmla="*/ 48 w 72"/>
                <a:gd name="T27" fmla="*/ 33 h 118"/>
                <a:gd name="T28" fmla="*/ 70 w 72"/>
                <a:gd name="T29" fmla="*/ 42 h 118"/>
                <a:gd name="T30" fmla="*/ 72 w 72"/>
                <a:gd name="T31" fmla="*/ 67 h 118"/>
                <a:gd name="T32" fmla="*/ 48 w 72"/>
                <a:gd name="T33" fmla="*/ 69 h 118"/>
                <a:gd name="T34" fmla="*/ 70 w 72"/>
                <a:gd name="T35" fmla="*/ 78 h 118"/>
                <a:gd name="T36" fmla="*/ 72 w 72"/>
                <a:gd name="T37" fmla="*/ 97 h 118"/>
                <a:gd name="T38" fmla="*/ 66 w 72"/>
                <a:gd name="T39" fmla="*/ 112 h 118"/>
                <a:gd name="T40" fmla="*/ 36 w 72"/>
                <a:gd name="T41" fmla="*/ 118 h 118"/>
                <a:gd name="T42" fmla="*/ 5 w 72"/>
                <a:gd name="T43" fmla="*/ 83 h 118"/>
                <a:gd name="T44" fmla="*/ 10 w 72"/>
                <a:gd name="T45" fmla="*/ 108 h 118"/>
                <a:gd name="T46" fmla="*/ 36 w 72"/>
                <a:gd name="T47" fmla="*/ 113 h 118"/>
                <a:gd name="T48" fmla="*/ 22 w 72"/>
                <a:gd name="T49" fmla="*/ 118 h 118"/>
                <a:gd name="T50" fmla="*/ 0 w 72"/>
                <a:gd name="T51" fmla="*/ 97 h 118"/>
                <a:gd name="T52" fmla="*/ 3 w 72"/>
                <a:gd name="T53" fmla="*/ 78 h 118"/>
                <a:gd name="T54" fmla="*/ 24 w 72"/>
                <a:gd name="T55" fmla="*/ 69 h 118"/>
                <a:gd name="T56" fmla="*/ 0 w 72"/>
                <a:gd name="T57" fmla="*/ 67 h 118"/>
                <a:gd name="T58" fmla="*/ 3 w 72"/>
                <a:gd name="T59" fmla="*/ 42 h 118"/>
                <a:gd name="T60" fmla="*/ 24 w 72"/>
                <a:gd name="T61" fmla="*/ 33 h 118"/>
                <a:gd name="T62" fmla="*/ 0 w 72"/>
                <a:gd name="T63" fmla="*/ 30 h 118"/>
                <a:gd name="T64" fmla="*/ 7 w 72"/>
                <a:gd name="T65" fmla="*/ 6 h 118"/>
                <a:gd name="T66" fmla="*/ 36 w 72"/>
                <a:gd name="T67" fmla="*/ 0 h 118"/>
                <a:gd name="T68" fmla="*/ 22 w 72"/>
                <a:gd name="T69" fmla="*/ 4 h 118"/>
                <a:gd name="T70" fmla="*/ 5 w 72"/>
                <a:gd name="T71" fmla="*/ 21 h 118"/>
                <a:gd name="T72" fmla="*/ 27 w 72"/>
                <a:gd name="T73" fmla="*/ 28 h 118"/>
                <a:gd name="T74" fmla="*/ 29 w 72"/>
                <a:gd name="T75" fmla="*/ 45 h 118"/>
                <a:gd name="T76" fmla="*/ 5 w 72"/>
                <a:gd name="T77" fmla="*/ 47 h 118"/>
                <a:gd name="T78" fmla="*/ 27 w 72"/>
                <a:gd name="T79" fmla="*/ 64 h 118"/>
                <a:gd name="T80" fmla="*/ 29 w 72"/>
                <a:gd name="T81" fmla="*/ 81 h 118"/>
                <a:gd name="T82" fmla="*/ 5 w 72"/>
                <a:gd name="T83" fmla="*/ 8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2" h="118">
                  <a:moveTo>
                    <a:pt x="36" y="113"/>
                  </a:moveTo>
                  <a:cubicBezTo>
                    <a:pt x="50" y="113"/>
                    <a:pt x="50" y="113"/>
                    <a:pt x="50" y="113"/>
                  </a:cubicBezTo>
                  <a:cubicBezTo>
                    <a:pt x="55" y="113"/>
                    <a:pt x="59" y="111"/>
                    <a:pt x="62" y="108"/>
                  </a:cubicBezTo>
                  <a:cubicBezTo>
                    <a:pt x="62" y="108"/>
                    <a:pt x="62" y="108"/>
                    <a:pt x="62" y="108"/>
                  </a:cubicBezTo>
                  <a:cubicBezTo>
                    <a:pt x="65" y="105"/>
                    <a:pt x="67" y="101"/>
                    <a:pt x="67" y="97"/>
                  </a:cubicBezTo>
                  <a:cubicBezTo>
                    <a:pt x="67" y="83"/>
                    <a:pt x="67" y="83"/>
                    <a:pt x="67" y="83"/>
                  </a:cubicBezTo>
                  <a:cubicBezTo>
                    <a:pt x="46" y="83"/>
                    <a:pt x="46" y="83"/>
                    <a:pt x="46" y="83"/>
                  </a:cubicBezTo>
                  <a:cubicBezTo>
                    <a:pt x="44" y="83"/>
                    <a:pt x="43" y="82"/>
                    <a:pt x="43" y="81"/>
                  </a:cubicBezTo>
                  <a:cubicBezTo>
                    <a:pt x="43" y="67"/>
                    <a:pt x="43" y="67"/>
                    <a:pt x="43" y="67"/>
                  </a:cubicBezTo>
                  <a:cubicBezTo>
                    <a:pt x="43" y="65"/>
                    <a:pt x="44" y="64"/>
                    <a:pt x="46" y="64"/>
                  </a:cubicBezTo>
                  <a:cubicBezTo>
                    <a:pt x="67" y="64"/>
                    <a:pt x="67" y="64"/>
                    <a:pt x="67" y="64"/>
                  </a:cubicBezTo>
                  <a:cubicBezTo>
                    <a:pt x="67" y="47"/>
                    <a:pt x="67" y="47"/>
                    <a:pt x="67" y="47"/>
                  </a:cubicBezTo>
                  <a:cubicBezTo>
                    <a:pt x="46" y="47"/>
                    <a:pt x="46" y="47"/>
                    <a:pt x="46" y="47"/>
                  </a:cubicBezTo>
                  <a:cubicBezTo>
                    <a:pt x="44" y="47"/>
                    <a:pt x="43" y="46"/>
                    <a:pt x="43" y="45"/>
                  </a:cubicBezTo>
                  <a:cubicBezTo>
                    <a:pt x="43" y="30"/>
                    <a:pt x="43" y="30"/>
                    <a:pt x="43" y="30"/>
                  </a:cubicBezTo>
                  <a:cubicBezTo>
                    <a:pt x="43" y="29"/>
                    <a:pt x="44" y="28"/>
                    <a:pt x="46" y="28"/>
                  </a:cubicBezTo>
                  <a:cubicBezTo>
                    <a:pt x="67" y="28"/>
                    <a:pt x="67" y="28"/>
                    <a:pt x="67" y="28"/>
                  </a:cubicBezTo>
                  <a:cubicBezTo>
                    <a:pt x="67" y="21"/>
                    <a:pt x="67" y="21"/>
                    <a:pt x="67" y="21"/>
                  </a:cubicBezTo>
                  <a:cubicBezTo>
                    <a:pt x="67" y="16"/>
                    <a:pt x="65" y="12"/>
                    <a:pt x="62" y="9"/>
                  </a:cubicBezTo>
                  <a:cubicBezTo>
                    <a:pt x="59" y="6"/>
                    <a:pt x="55" y="4"/>
                    <a:pt x="50" y="4"/>
                  </a:cubicBezTo>
                  <a:cubicBezTo>
                    <a:pt x="36" y="4"/>
                    <a:pt x="36" y="4"/>
                    <a:pt x="36" y="4"/>
                  </a:cubicBezTo>
                  <a:cubicBezTo>
                    <a:pt x="36" y="0"/>
                    <a:pt x="36" y="0"/>
                    <a:pt x="36" y="0"/>
                  </a:cubicBezTo>
                  <a:cubicBezTo>
                    <a:pt x="50" y="0"/>
                    <a:pt x="50" y="0"/>
                    <a:pt x="50" y="0"/>
                  </a:cubicBezTo>
                  <a:cubicBezTo>
                    <a:pt x="56" y="0"/>
                    <a:pt x="62" y="2"/>
                    <a:pt x="66" y="6"/>
                  </a:cubicBezTo>
                  <a:cubicBezTo>
                    <a:pt x="70" y="10"/>
                    <a:pt x="72" y="15"/>
                    <a:pt x="72" y="21"/>
                  </a:cubicBezTo>
                  <a:cubicBezTo>
                    <a:pt x="72" y="30"/>
                    <a:pt x="72" y="30"/>
                    <a:pt x="72" y="30"/>
                  </a:cubicBezTo>
                  <a:cubicBezTo>
                    <a:pt x="72" y="32"/>
                    <a:pt x="71" y="33"/>
                    <a:pt x="70" y="33"/>
                  </a:cubicBezTo>
                  <a:cubicBezTo>
                    <a:pt x="48" y="33"/>
                    <a:pt x="48" y="33"/>
                    <a:pt x="48" y="33"/>
                  </a:cubicBezTo>
                  <a:cubicBezTo>
                    <a:pt x="48" y="42"/>
                    <a:pt x="48" y="42"/>
                    <a:pt x="48" y="42"/>
                  </a:cubicBezTo>
                  <a:cubicBezTo>
                    <a:pt x="70" y="42"/>
                    <a:pt x="70" y="42"/>
                    <a:pt x="70" y="42"/>
                  </a:cubicBezTo>
                  <a:cubicBezTo>
                    <a:pt x="71" y="42"/>
                    <a:pt x="72" y="43"/>
                    <a:pt x="72" y="45"/>
                  </a:cubicBezTo>
                  <a:cubicBezTo>
                    <a:pt x="72" y="67"/>
                    <a:pt x="72" y="67"/>
                    <a:pt x="72" y="67"/>
                  </a:cubicBezTo>
                  <a:cubicBezTo>
                    <a:pt x="72" y="68"/>
                    <a:pt x="71" y="69"/>
                    <a:pt x="70" y="69"/>
                  </a:cubicBezTo>
                  <a:cubicBezTo>
                    <a:pt x="48" y="69"/>
                    <a:pt x="48" y="69"/>
                    <a:pt x="48" y="69"/>
                  </a:cubicBezTo>
                  <a:cubicBezTo>
                    <a:pt x="48" y="78"/>
                    <a:pt x="48" y="78"/>
                    <a:pt x="48" y="78"/>
                  </a:cubicBezTo>
                  <a:cubicBezTo>
                    <a:pt x="70" y="78"/>
                    <a:pt x="70" y="78"/>
                    <a:pt x="70" y="78"/>
                  </a:cubicBezTo>
                  <a:cubicBezTo>
                    <a:pt x="71" y="78"/>
                    <a:pt x="72" y="79"/>
                    <a:pt x="72" y="81"/>
                  </a:cubicBezTo>
                  <a:cubicBezTo>
                    <a:pt x="72" y="97"/>
                    <a:pt x="72" y="97"/>
                    <a:pt x="72" y="97"/>
                  </a:cubicBezTo>
                  <a:cubicBezTo>
                    <a:pt x="72" y="102"/>
                    <a:pt x="70" y="108"/>
                    <a:pt x="66" y="112"/>
                  </a:cubicBezTo>
                  <a:cubicBezTo>
                    <a:pt x="66" y="112"/>
                    <a:pt x="66" y="112"/>
                    <a:pt x="66" y="112"/>
                  </a:cubicBezTo>
                  <a:cubicBezTo>
                    <a:pt x="62" y="116"/>
                    <a:pt x="56" y="118"/>
                    <a:pt x="50" y="118"/>
                  </a:cubicBezTo>
                  <a:cubicBezTo>
                    <a:pt x="36" y="118"/>
                    <a:pt x="36" y="118"/>
                    <a:pt x="36" y="118"/>
                  </a:cubicBezTo>
                  <a:lnTo>
                    <a:pt x="36" y="113"/>
                  </a:lnTo>
                  <a:close/>
                  <a:moveTo>
                    <a:pt x="5" y="83"/>
                  </a:moveTo>
                  <a:cubicBezTo>
                    <a:pt x="5" y="97"/>
                    <a:pt x="5" y="97"/>
                    <a:pt x="5" y="97"/>
                  </a:cubicBezTo>
                  <a:cubicBezTo>
                    <a:pt x="5" y="101"/>
                    <a:pt x="7" y="105"/>
                    <a:pt x="10" y="108"/>
                  </a:cubicBezTo>
                  <a:cubicBezTo>
                    <a:pt x="13" y="111"/>
                    <a:pt x="17" y="113"/>
                    <a:pt x="22" y="113"/>
                  </a:cubicBezTo>
                  <a:cubicBezTo>
                    <a:pt x="36" y="113"/>
                    <a:pt x="36" y="113"/>
                    <a:pt x="36" y="113"/>
                  </a:cubicBezTo>
                  <a:cubicBezTo>
                    <a:pt x="36" y="118"/>
                    <a:pt x="36" y="118"/>
                    <a:pt x="36" y="118"/>
                  </a:cubicBezTo>
                  <a:cubicBezTo>
                    <a:pt x="22" y="118"/>
                    <a:pt x="22" y="118"/>
                    <a:pt x="22" y="118"/>
                  </a:cubicBezTo>
                  <a:cubicBezTo>
                    <a:pt x="16" y="118"/>
                    <a:pt x="11" y="116"/>
                    <a:pt x="7" y="112"/>
                  </a:cubicBezTo>
                  <a:cubicBezTo>
                    <a:pt x="3" y="108"/>
                    <a:pt x="0" y="103"/>
                    <a:pt x="0" y="97"/>
                  </a:cubicBezTo>
                  <a:cubicBezTo>
                    <a:pt x="0" y="81"/>
                    <a:pt x="0" y="81"/>
                    <a:pt x="0" y="81"/>
                  </a:cubicBezTo>
                  <a:cubicBezTo>
                    <a:pt x="0" y="79"/>
                    <a:pt x="2" y="78"/>
                    <a:pt x="3" y="78"/>
                  </a:cubicBezTo>
                  <a:cubicBezTo>
                    <a:pt x="24" y="78"/>
                    <a:pt x="24" y="78"/>
                    <a:pt x="24" y="78"/>
                  </a:cubicBezTo>
                  <a:cubicBezTo>
                    <a:pt x="24" y="69"/>
                    <a:pt x="24" y="69"/>
                    <a:pt x="24" y="69"/>
                  </a:cubicBezTo>
                  <a:cubicBezTo>
                    <a:pt x="3" y="69"/>
                    <a:pt x="3" y="69"/>
                    <a:pt x="3" y="69"/>
                  </a:cubicBezTo>
                  <a:cubicBezTo>
                    <a:pt x="2" y="69"/>
                    <a:pt x="0" y="68"/>
                    <a:pt x="0" y="67"/>
                  </a:cubicBezTo>
                  <a:cubicBezTo>
                    <a:pt x="0" y="45"/>
                    <a:pt x="0" y="45"/>
                    <a:pt x="0" y="45"/>
                  </a:cubicBezTo>
                  <a:cubicBezTo>
                    <a:pt x="0" y="43"/>
                    <a:pt x="2" y="42"/>
                    <a:pt x="3" y="42"/>
                  </a:cubicBezTo>
                  <a:cubicBezTo>
                    <a:pt x="24" y="42"/>
                    <a:pt x="24" y="42"/>
                    <a:pt x="24" y="42"/>
                  </a:cubicBezTo>
                  <a:cubicBezTo>
                    <a:pt x="24" y="33"/>
                    <a:pt x="24" y="33"/>
                    <a:pt x="24" y="33"/>
                  </a:cubicBezTo>
                  <a:cubicBezTo>
                    <a:pt x="3" y="33"/>
                    <a:pt x="3" y="33"/>
                    <a:pt x="3" y="33"/>
                  </a:cubicBezTo>
                  <a:cubicBezTo>
                    <a:pt x="2" y="33"/>
                    <a:pt x="0" y="32"/>
                    <a:pt x="0" y="30"/>
                  </a:cubicBezTo>
                  <a:cubicBezTo>
                    <a:pt x="0" y="21"/>
                    <a:pt x="0" y="21"/>
                    <a:pt x="0" y="21"/>
                  </a:cubicBezTo>
                  <a:cubicBezTo>
                    <a:pt x="0" y="15"/>
                    <a:pt x="3" y="10"/>
                    <a:pt x="7" y="6"/>
                  </a:cubicBezTo>
                  <a:cubicBezTo>
                    <a:pt x="11" y="2"/>
                    <a:pt x="16" y="0"/>
                    <a:pt x="22" y="0"/>
                  </a:cubicBezTo>
                  <a:cubicBezTo>
                    <a:pt x="36" y="0"/>
                    <a:pt x="36" y="0"/>
                    <a:pt x="36" y="0"/>
                  </a:cubicBezTo>
                  <a:cubicBezTo>
                    <a:pt x="36" y="4"/>
                    <a:pt x="36" y="4"/>
                    <a:pt x="36" y="4"/>
                  </a:cubicBezTo>
                  <a:cubicBezTo>
                    <a:pt x="22" y="4"/>
                    <a:pt x="22" y="4"/>
                    <a:pt x="22" y="4"/>
                  </a:cubicBezTo>
                  <a:cubicBezTo>
                    <a:pt x="17" y="4"/>
                    <a:pt x="13" y="6"/>
                    <a:pt x="10" y="9"/>
                  </a:cubicBezTo>
                  <a:cubicBezTo>
                    <a:pt x="7" y="12"/>
                    <a:pt x="5" y="16"/>
                    <a:pt x="5" y="21"/>
                  </a:cubicBezTo>
                  <a:cubicBezTo>
                    <a:pt x="5" y="28"/>
                    <a:pt x="5" y="28"/>
                    <a:pt x="5" y="28"/>
                  </a:cubicBezTo>
                  <a:cubicBezTo>
                    <a:pt x="27" y="28"/>
                    <a:pt x="27" y="28"/>
                    <a:pt x="27" y="28"/>
                  </a:cubicBezTo>
                  <a:cubicBezTo>
                    <a:pt x="28" y="28"/>
                    <a:pt x="29" y="29"/>
                    <a:pt x="29" y="30"/>
                  </a:cubicBezTo>
                  <a:cubicBezTo>
                    <a:pt x="29" y="45"/>
                    <a:pt x="29" y="45"/>
                    <a:pt x="29" y="45"/>
                  </a:cubicBezTo>
                  <a:cubicBezTo>
                    <a:pt x="29" y="46"/>
                    <a:pt x="28" y="47"/>
                    <a:pt x="27" y="47"/>
                  </a:cubicBezTo>
                  <a:cubicBezTo>
                    <a:pt x="5" y="47"/>
                    <a:pt x="5" y="47"/>
                    <a:pt x="5" y="47"/>
                  </a:cubicBezTo>
                  <a:cubicBezTo>
                    <a:pt x="5" y="64"/>
                    <a:pt x="5" y="64"/>
                    <a:pt x="5" y="64"/>
                  </a:cubicBezTo>
                  <a:cubicBezTo>
                    <a:pt x="27" y="64"/>
                    <a:pt x="27" y="64"/>
                    <a:pt x="27" y="64"/>
                  </a:cubicBezTo>
                  <a:cubicBezTo>
                    <a:pt x="28" y="64"/>
                    <a:pt x="29" y="65"/>
                    <a:pt x="29" y="67"/>
                  </a:cubicBezTo>
                  <a:cubicBezTo>
                    <a:pt x="29" y="81"/>
                    <a:pt x="29" y="81"/>
                    <a:pt x="29" y="81"/>
                  </a:cubicBezTo>
                  <a:cubicBezTo>
                    <a:pt x="29" y="82"/>
                    <a:pt x="28" y="83"/>
                    <a:pt x="27" y="83"/>
                  </a:cubicBezTo>
                  <a:lnTo>
                    <a:pt x="5" y="83"/>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12" name="Freeform 43"/>
            <p:cNvSpPr>
              <a:spLocks noEditPoints="1"/>
            </p:cNvSpPr>
            <p:nvPr/>
          </p:nvSpPr>
          <p:spPr bwMode="auto">
            <a:xfrm>
              <a:off x="6009568" y="5603949"/>
              <a:ext cx="190554" cy="129116"/>
            </a:xfrm>
            <a:custGeom>
              <a:avLst/>
              <a:gdLst>
                <a:gd name="T0" fmla="*/ 56 w 112"/>
                <a:gd name="T1" fmla="*/ 70 h 75"/>
                <a:gd name="T2" fmla="*/ 75 w 112"/>
                <a:gd name="T3" fmla="*/ 70 h 75"/>
                <a:gd name="T4" fmla="*/ 75 w 112"/>
                <a:gd name="T5" fmla="*/ 60 h 75"/>
                <a:gd name="T6" fmla="*/ 63 w 112"/>
                <a:gd name="T7" fmla="*/ 60 h 75"/>
                <a:gd name="T8" fmla="*/ 61 w 112"/>
                <a:gd name="T9" fmla="*/ 58 h 75"/>
                <a:gd name="T10" fmla="*/ 61 w 112"/>
                <a:gd name="T11" fmla="*/ 36 h 75"/>
                <a:gd name="T12" fmla="*/ 63 w 112"/>
                <a:gd name="T13" fmla="*/ 34 h 75"/>
                <a:gd name="T14" fmla="*/ 74 w 112"/>
                <a:gd name="T15" fmla="*/ 34 h 75"/>
                <a:gd name="T16" fmla="*/ 94 w 112"/>
                <a:gd name="T17" fmla="*/ 26 h 75"/>
                <a:gd name="T18" fmla="*/ 106 w 112"/>
                <a:gd name="T19" fmla="*/ 8 h 75"/>
                <a:gd name="T20" fmla="*/ 97 w 112"/>
                <a:gd name="T21" fmla="*/ 6 h 75"/>
                <a:gd name="T22" fmla="*/ 89 w 112"/>
                <a:gd name="T23" fmla="*/ 18 h 75"/>
                <a:gd name="T24" fmla="*/ 74 w 112"/>
                <a:gd name="T25" fmla="*/ 24 h 75"/>
                <a:gd name="T26" fmla="*/ 56 w 112"/>
                <a:gd name="T27" fmla="*/ 24 h 75"/>
                <a:gd name="T28" fmla="*/ 56 w 112"/>
                <a:gd name="T29" fmla="*/ 19 h 75"/>
                <a:gd name="T30" fmla="*/ 74 w 112"/>
                <a:gd name="T31" fmla="*/ 19 h 75"/>
                <a:gd name="T32" fmla="*/ 86 w 112"/>
                <a:gd name="T33" fmla="*/ 14 h 75"/>
                <a:gd name="T34" fmla="*/ 93 w 112"/>
                <a:gd name="T35" fmla="*/ 2 h 75"/>
                <a:gd name="T36" fmla="*/ 96 w 112"/>
                <a:gd name="T37" fmla="*/ 0 h 75"/>
                <a:gd name="T38" fmla="*/ 110 w 112"/>
                <a:gd name="T39" fmla="*/ 4 h 75"/>
                <a:gd name="T40" fmla="*/ 112 w 112"/>
                <a:gd name="T41" fmla="*/ 7 h 75"/>
                <a:gd name="T42" fmla="*/ 98 w 112"/>
                <a:gd name="T43" fmla="*/ 29 h 75"/>
                <a:gd name="T44" fmla="*/ 74 w 112"/>
                <a:gd name="T45" fmla="*/ 38 h 75"/>
                <a:gd name="T46" fmla="*/ 66 w 112"/>
                <a:gd name="T47" fmla="*/ 38 h 75"/>
                <a:gd name="T48" fmla="*/ 66 w 112"/>
                <a:gd name="T49" fmla="*/ 56 h 75"/>
                <a:gd name="T50" fmla="*/ 77 w 112"/>
                <a:gd name="T51" fmla="*/ 56 h 75"/>
                <a:gd name="T52" fmla="*/ 80 w 112"/>
                <a:gd name="T53" fmla="*/ 58 h 75"/>
                <a:gd name="T54" fmla="*/ 80 w 112"/>
                <a:gd name="T55" fmla="*/ 72 h 75"/>
                <a:gd name="T56" fmla="*/ 77 w 112"/>
                <a:gd name="T57" fmla="*/ 75 h 75"/>
                <a:gd name="T58" fmla="*/ 56 w 112"/>
                <a:gd name="T59" fmla="*/ 75 h 75"/>
                <a:gd name="T60" fmla="*/ 56 w 112"/>
                <a:gd name="T61" fmla="*/ 70 h 75"/>
                <a:gd name="T62" fmla="*/ 6 w 112"/>
                <a:gd name="T63" fmla="*/ 8 h 75"/>
                <a:gd name="T64" fmla="*/ 17 w 112"/>
                <a:gd name="T65" fmla="*/ 26 h 75"/>
                <a:gd name="T66" fmla="*/ 38 w 112"/>
                <a:gd name="T67" fmla="*/ 34 h 75"/>
                <a:gd name="T68" fmla="*/ 49 w 112"/>
                <a:gd name="T69" fmla="*/ 34 h 75"/>
                <a:gd name="T70" fmla="*/ 51 w 112"/>
                <a:gd name="T71" fmla="*/ 36 h 75"/>
                <a:gd name="T72" fmla="*/ 51 w 112"/>
                <a:gd name="T73" fmla="*/ 58 h 75"/>
                <a:gd name="T74" fmla="*/ 49 w 112"/>
                <a:gd name="T75" fmla="*/ 60 h 75"/>
                <a:gd name="T76" fmla="*/ 38 w 112"/>
                <a:gd name="T77" fmla="*/ 60 h 75"/>
                <a:gd name="T78" fmla="*/ 38 w 112"/>
                <a:gd name="T79" fmla="*/ 70 h 75"/>
                <a:gd name="T80" fmla="*/ 56 w 112"/>
                <a:gd name="T81" fmla="*/ 70 h 75"/>
                <a:gd name="T82" fmla="*/ 56 w 112"/>
                <a:gd name="T83" fmla="*/ 75 h 75"/>
                <a:gd name="T84" fmla="*/ 35 w 112"/>
                <a:gd name="T85" fmla="*/ 75 h 75"/>
                <a:gd name="T86" fmla="*/ 33 w 112"/>
                <a:gd name="T87" fmla="*/ 72 h 75"/>
                <a:gd name="T88" fmla="*/ 33 w 112"/>
                <a:gd name="T89" fmla="*/ 58 h 75"/>
                <a:gd name="T90" fmla="*/ 35 w 112"/>
                <a:gd name="T91" fmla="*/ 56 h 75"/>
                <a:gd name="T92" fmla="*/ 47 w 112"/>
                <a:gd name="T93" fmla="*/ 56 h 75"/>
                <a:gd name="T94" fmla="*/ 47 w 112"/>
                <a:gd name="T95" fmla="*/ 38 h 75"/>
                <a:gd name="T96" fmla="*/ 38 w 112"/>
                <a:gd name="T97" fmla="*/ 38 h 75"/>
                <a:gd name="T98" fmla="*/ 14 w 112"/>
                <a:gd name="T99" fmla="*/ 29 h 75"/>
                <a:gd name="T100" fmla="*/ 1 w 112"/>
                <a:gd name="T101" fmla="*/ 6 h 75"/>
                <a:gd name="T102" fmla="*/ 2 w 112"/>
                <a:gd name="T103" fmla="*/ 4 h 75"/>
                <a:gd name="T104" fmla="*/ 16 w 112"/>
                <a:gd name="T105" fmla="*/ 1 h 75"/>
                <a:gd name="T106" fmla="*/ 19 w 112"/>
                <a:gd name="T107" fmla="*/ 3 h 75"/>
                <a:gd name="T108" fmla="*/ 26 w 112"/>
                <a:gd name="T109" fmla="*/ 14 h 75"/>
                <a:gd name="T110" fmla="*/ 38 w 112"/>
                <a:gd name="T111" fmla="*/ 19 h 75"/>
                <a:gd name="T112" fmla="*/ 56 w 112"/>
                <a:gd name="T113" fmla="*/ 19 h 75"/>
                <a:gd name="T114" fmla="*/ 56 w 112"/>
                <a:gd name="T115" fmla="*/ 24 h 75"/>
                <a:gd name="T116" fmla="*/ 38 w 112"/>
                <a:gd name="T117" fmla="*/ 24 h 75"/>
                <a:gd name="T118" fmla="*/ 23 w 112"/>
                <a:gd name="T119" fmla="*/ 18 h 75"/>
                <a:gd name="T120" fmla="*/ 15 w 112"/>
                <a:gd name="T121" fmla="*/ 6 h 75"/>
                <a:gd name="T122" fmla="*/ 6 w 112"/>
                <a:gd name="T123" fmla="*/ 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2" h="75">
                  <a:moveTo>
                    <a:pt x="56" y="70"/>
                  </a:moveTo>
                  <a:cubicBezTo>
                    <a:pt x="75" y="70"/>
                    <a:pt x="75" y="70"/>
                    <a:pt x="75" y="70"/>
                  </a:cubicBezTo>
                  <a:cubicBezTo>
                    <a:pt x="75" y="60"/>
                    <a:pt x="75" y="60"/>
                    <a:pt x="75" y="60"/>
                  </a:cubicBezTo>
                  <a:cubicBezTo>
                    <a:pt x="63" y="60"/>
                    <a:pt x="63" y="60"/>
                    <a:pt x="63" y="60"/>
                  </a:cubicBezTo>
                  <a:cubicBezTo>
                    <a:pt x="62" y="60"/>
                    <a:pt x="61" y="59"/>
                    <a:pt x="61" y="58"/>
                  </a:cubicBezTo>
                  <a:cubicBezTo>
                    <a:pt x="61" y="36"/>
                    <a:pt x="61" y="36"/>
                    <a:pt x="61" y="36"/>
                  </a:cubicBezTo>
                  <a:cubicBezTo>
                    <a:pt x="61" y="35"/>
                    <a:pt x="62" y="34"/>
                    <a:pt x="63" y="34"/>
                  </a:cubicBezTo>
                  <a:cubicBezTo>
                    <a:pt x="74" y="34"/>
                    <a:pt x="74" y="34"/>
                    <a:pt x="74" y="34"/>
                  </a:cubicBezTo>
                  <a:cubicBezTo>
                    <a:pt x="82" y="34"/>
                    <a:pt x="89" y="30"/>
                    <a:pt x="94" y="26"/>
                  </a:cubicBezTo>
                  <a:cubicBezTo>
                    <a:pt x="100" y="21"/>
                    <a:pt x="104" y="14"/>
                    <a:pt x="106" y="8"/>
                  </a:cubicBezTo>
                  <a:cubicBezTo>
                    <a:pt x="97" y="6"/>
                    <a:pt x="97" y="6"/>
                    <a:pt x="97" y="6"/>
                  </a:cubicBezTo>
                  <a:cubicBezTo>
                    <a:pt x="96" y="10"/>
                    <a:pt x="93" y="15"/>
                    <a:pt x="89" y="18"/>
                  </a:cubicBezTo>
                  <a:cubicBezTo>
                    <a:pt x="85" y="22"/>
                    <a:pt x="80" y="24"/>
                    <a:pt x="74" y="24"/>
                  </a:cubicBezTo>
                  <a:cubicBezTo>
                    <a:pt x="56" y="24"/>
                    <a:pt x="56" y="24"/>
                    <a:pt x="56" y="24"/>
                  </a:cubicBezTo>
                  <a:cubicBezTo>
                    <a:pt x="56" y="19"/>
                    <a:pt x="56" y="19"/>
                    <a:pt x="56" y="19"/>
                  </a:cubicBezTo>
                  <a:cubicBezTo>
                    <a:pt x="74" y="19"/>
                    <a:pt x="74" y="19"/>
                    <a:pt x="74" y="19"/>
                  </a:cubicBezTo>
                  <a:cubicBezTo>
                    <a:pt x="78" y="19"/>
                    <a:pt x="82" y="17"/>
                    <a:pt x="86" y="14"/>
                  </a:cubicBezTo>
                  <a:cubicBezTo>
                    <a:pt x="89" y="11"/>
                    <a:pt x="92" y="7"/>
                    <a:pt x="93" y="2"/>
                  </a:cubicBezTo>
                  <a:cubicBezTo>
                    <a:pt x="94" y="1"/>
                    <a:pt x="95" y="0"/>
                    <a:pt x="96" y="0"/>
                  </a:cubicBezTo>
                  <a:cubicBezTo>
                    <a:pt x="110" y="4"/>
                    <a:pt x="110" y="4"/>
                    <a:pt x="110" y="4"/>
                  </a:cubicBezTo>
                  <a:cubicBezTo>
                    <a:pt x="111" y="4"/>
                    <a:pt x="112" y="5"/>
                    <a:pt x="112" y="7"/>
                  </a:cubicBezTo>
                  <a:cubicBezTo>
                    <a:pt x="110" y="15"/>
                    <a:pt x="105" y="23"/>
                    <a:pt x="98" y="29"/>
                  </a:cubicBezTo>
                  <a:cubicBezTo>
                    <a:pt x="91" y="35"/>
                    <a:pt x="83" y="38"/>
                    <a:pt x="74" y="38"/>
                  </a:cubicBezTo>
                  <a:cubicBezTo>
                    <a:pt x="66" y="38"/>
                    <a:pt x="66" y="38"/>
                    <a:pt x="66" y="38"/>
                  </a:cubicBezTo>
                  <a:cubicBezTo>
                    <a:pt x="66" y="56"/>
                    <a:pt x="66" y="56"/>
                    <a:pt x="66" y="56"/>
                  </a:cubicBezTo>
                  <a:cubicBezTo>
                    <a:pt x="77" y="56"/>
                    <a:pt x="77" y="56"/>
                    <a:pt x="77" y="56"/>
                  </a:cubicBezTo>
                  <a:cubicBezTo>
                    <a:pt x="78" y="56"/>
                    <a:pt x="80" y="57"/>
                    <a:pt x="80" y="58"/>
                  </a:cubicBezTo>
                  <a:cubicBezTo>
                    <a:pt x="80" y="72"/>
                    <a:pt x="80" y="72"/>
                    <a:pt x="80" y="72"/>
                  </a:cubicBezTo>
                  <a:cubicBezTo>
                    <a:pt x="80" y="74"/>
                    <a:pt x="78" y="75"/>
                    <a:pt x="77" y="75"/>
                  </a:cubicBezTo>
                  <a:cubicBezTo>
                    <a:pt x="56" y="75"/>
                    <a:pt x="56" y="75"/>
                    <a:pt x="56" y="75"/>
                  </a:cubicBezTo>
                  <a:lnTo>
                    <a:pt x="56" y="70"/>
                  </a:lnTo>
                  <a:close/>
                  <a:moveTo>
                    <a:pt x="6" y="8"/>
                  </a:moveTo>
                  <a:cubicBezTo>
                    <a:pt x="8" y="15"/>
                    <a:pt x="12" y="21"/>
                    <a:pt x="17" y="26"/>
                  </a:cubicBezTo>
                  <a:cubicBezTo>
                    <a:pt x="23" y="31"/>
                    <a:pt x="30" y="34"/>
                    <a:pt x="38" y="34"/>
                  </a:cubicBezTo>
                  <a:cubicBezTo>
                    <a:pt x="49" y="34"/>
                    <a:pt x="49" y="34"/>
                    <a:pt x="49" y="34"/>
                  </a:cubicBezTo>
                  <a:cubicBezTo>
                    <a:pt x="50" y="34"/>
                    <a:pt x="51" y="35"/>
                    <a:pt x="51" y="36"/>
                  </a:cubicBezTo>
                  <a:cubicBezTo>
                    <a:pt x="51" y="58"/>
                    <a:pt x="51" y="58"/>
                    <a:pt x="51" y="58"/>
                  </a:cubicBezTo>
                  <a:cubicBezTo>
                    <a:pt x="51" y="59"/>
                    <a:pt x="50" y="60"/>
                    <a:pt x="49" y="60"/>
                  </a:cubicBezTo>
                  <a:cubicBezTo>
                    <a:pt x="38" y="60"/>
                    <a:pt x="38" y="60"/>
                    <a:pt x="38" y="60"/>
                  </a:cubicBezTo>
                  <a:cubicBezTo>
                    <a:pt x="38" y="70"/>
                    <a:pt x="38" y="70"/>
                    <a:pt x="38" y="70"/>
                  </a:cubicBezTo>
                  <a:cubicBezTo>
                    <a:pt x="56" y="70"/>
                    <a:pt x="56" y="70"/>
                    <a:pt x="56" y="70"/>
                  </a:cubicBezTo>
                  <a:cubicBezTo>
                    <a:pt x="56" y="75"/>
                    <a:pt x="56" y="75"/>
                    <a:pt x="56" y="75"/>
                  </a:cubicBezTo>
                  <a:cubicBezTo>
                    <a:pt x="35" y="75"/>
                    <a:pt x="35" y="75"/>
                    <a:pt x="35" y="75"/>
                  </a:cubicBezTo>
                  <a:cubicBezTo>
                    <a:pt x="34" y="75"/>
                    <a:pt x="33" y="74"/>
                    <a:pt x="33" y="72"/>
                  </a:cubicBezTo>
                  <a:cubicBezTo>
                    <a:pt x="33" y="58"/>
                    <a:pt x="33" y="58"/>
                    <a:pt x="33" y="58"/>
                  </a:cubicBezTo>
                  <a:cubicBezTo>
                    <a:pt x="33" y="57"/>
                    <a:pt x="34" y="56"/>
                    <a:pt x="35" y="56"/>
                  </a:cubicBezTo>
                  <a:cubicBezTo>
                    <a:pt x="47" y="56"/>
                    <a:pt x="47" y="56"/>
                    <a:pt x="47" y="56"/>
                  </a:cubicBezTo>
                  <a:cubicBezTo>
                    <a:pt x="47" y="38"/>
                    <a:pt x="47" y="38"/>
                    <a:pt x="47" y="38"/>
                  </a:cubicBezTo>
                  <a:cubicBezTo>
                    <a:pt x="38" y="38"/>
                    <a:pt x="38" y="38"/>
                    <a:pt x="38" y="38"/>
                  </a:cubicBezTo>
                  <a:cubicBezTo>
                    <a:pt x="29" y="38"/>
                    <a:pt x="21" y="35"/>
                    <a:pt x="14" y="29"/>
                  </a:cubicBezTo>
                  <a:cubicBezTo>
                    <a:pt x="7" y="23"/>
                    <a:pt x="2" y="16"/>
                    <a:pt x="1" y="6"/>
                  </a:cubicBezTo>
                  <a:cubicBezTo>
                    <a:pt x="0" y="5"/>
                    <a:pt x="1" y="4"/>
                    <a:pt x="2" y="4"/>
                  </a:cubicBezTo>
                  <a:cubicBezTo>
                    <a:pt x="16" y="1"/>
                    <a:pt x="16" y="1"/>
                    <a:pt x="16" y="1"/>
                  </a:cubicBezTo>
                  <a:cubicBezTo>
                    <a:pt x="18" y="0"/>
                    <a:pt x="19" y="1"/>
                    <a:pt x="19" y="3"/>
                  </a:cubicBezTo>
                  <a:cubicBezTo>
                    <a:pt x="20" y="7"/>
                    <a:pt x="23" y="11"/>
                    <a:pt x="26" y="14"/>
                  </a:cubicBezTo>
                  <a:cubicBezTo>
                    <a:pt x="30" y="17"/>
                    <a:pt x="34" y="19"/>
                    <a:pt x="38" y="19"/>
                  </a:cubicBezTo>
                  <a:cubicBezTo>
                    <a:pt x="56" y="19"/>
                    <a:pt x="56" y="19"/>
                    <a:pt x="56" y="19"/>
                  </a:cubicBezTo>
                  <a:cubicBezTo>
                    <a:pt x="56" y="24"/>
                    <a:pt x="56" y="24"/>
                    <a:pt x="56" y="24"/>
                  </a:cubicBezTo>
                  <a:cubicBezTo>
                    <a:pt x="38" y="24"/>
                    <a:pt x="38" y="24"/>
                    <a:pt x="38" y="24"/>
                  </a:cubicBezTo>
                  <a:cubicBezTo>
                    <a:pt x="33" y="24"/>
                    <a:pt x="27" y="22"/>
                    <a:pt x="23" y="18"/>
                  </a:cubicBezTo>
                  <a:cubicBezTo>
                    <a:pt x="19" y="15"/>
                    <a:pt x="17" y="11"/>
                    <a:pt x="15" y="6"/>
                  </a:cubicBezTo>
                  <a:lnTo>
                    <a:pt x="6" y="8"/>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13" name="Freeform 81"/>
            <p:cNvSpPr>
              <a:spLocks noEditPoints="1"/>
            </p:cNvSpPr>
            <p:nvPr/>
          </p:nvSpPr>
          <p:spPr bwMode="auto">
            <a:xfrm>
              <a:off x="4669341" y="3453440"/>
              <a:ext cx="218079" cy="243415"/>
            </a:xfrm>
            <a:custGeom>
              <a:avLst/>
              <a:gdLst>
                <a:gd name="T0" fmla="*/ 123 w 128"/>
                <a:gd name="T1" fmla="*/ 5 h 143"/>
                <a:gd name="T2" fmla="*/ 114 w 128"/>
                <a:gd name="T3" fmla="*/ 5 h 143"/>
                <a:gd name="T4" fmla="*/ 125 w 128"/>
                <a:gd name="T5" fmla="*/ 143 h 143"/>
                <a:gd name="T6" fmla="*/ 109 w 128"/>
                <a:gd name="T7" fmla="*/ 127 h 143"/>
                <a:gd name="T8" fmla="*/ 109 w 128"/>
                <a:gd name="T9" fmla="*/ 115 h 143"/>
                <a:gd name="T10" fmla="*/ 116 w 128"/>
                <a:gd name="T11" fmla="*/ 104 h 143"/>
                <a:gd name="T12" fmla="*/ 114 w 128"/>
                <a:gd name="T13" fmla="*/ 91 h 143"/>
                <a:gd name="T14" fmla="*/ 119 w 128"/>
                <a:gd name="T15" fmla="*/ 78 h 143"/>
                <a:gd name="T16" fmla="*/ 114 w 128"/>
                <a:gd name="T17" fmla="*/ 76 h 143"/>
                <a:gd name="T18" fmla="*/ 119 w 128"/>
                <a:gd name="T19" fmla="*/ 42 h 143"/>
                <a:gd name="T20" fmla="*/ 109 w 128"/>
                <a:gd name="T21" fmla="*/ 52 h 143"/>
                <a:gd name="T22" fmla="*/ 116 w 128"/>
                <a:gd name="T23" fmla="*/ 16 h 143"/>
                <a:gd name="T24" fmla="*/ 109 w 128"/>
                <a:gd name="T25" fmla="*/ 33 h 143"/>
                <a:gd name="T26" fmla="*/ 100 w 128"/>
                <a:gd name="T27" fmla="*/ 136 h 143"/>
                <a:gd name="T28" fmla="*/ 102 w 128"/>
                <a:gd name="T29" fmla="*/ 143 h 143"/>
                <a:gd name="T30" fmla="*/ 109 w 128"/>
                <a:gd name="T31" fmla="*/ 10 h 143"/>
                <a:gd name="T32" fmla="*/ 93 w 128"/>
                <a:gd name="T33" fmla="*/ 42 h 143"/>
                <a:gd name="T34" fmla="*/ 102 w 128"/>
                <a:gd name="T35" fmla="*/ 0 h 143"/>
                <a:gd name="T36" fmla="*/ 102 w 128"/>
                <a:gd name="T37" fmla="*/ 16 h 143"/>
                <a:gd name="T38" fmla="*/ 105 w 128"/>
                <a:gd name="T39" fmla="*/ 28 h 143"/>
                <a:gd name="T40" fmla="*/ 100 w 128"/>
                <a:gd name="T41" fmla="*/ 42 h 143"/>
                <a:gd name="T42" fmla="*/ 105 w 128"/>
                <a:gd name="T43" fmla="*/ 44 h 143"/>
                <a:gd name="T44" fmla="*/ 105 w 128"/>
                <a:gd name="T45" fmla="*/ 76 h 143"/>
                <a:gd name="T46" fmla="*/ 102 w 128"/>
                <a:gd name="T47" fmla="*/ 63 h 143"/>
                <a:gd name="T48" fmla="*/ 102 w 128"/>
                <a:gd name="T49" fmla="*/ 104 h 143"/>
                <a:gd name="T50" fmla="*/ 109 w 128"/>
                <a:gd name="T51" fmla="*/ 86 h 143"/>
                <a:gd name="T52" fmla="*/ 109 w 128"/>
                <a:gd name="T53" fmla="*/ 127 h 143"/>
                <a:gd name="T54" fmla="*/ 64 w 128"/>
                <a:gd name="T55" fmla="*/ 93 h 143"/>
                <a:gd name="T56" fmla="*/ 93 w 128"/>
                <a:gd name="T57" fmla="*/ 50 h 143"/>
                <a:gd name="T58" fmla="*/ 28 w 128"/>
                <a:gd name="T59" fmla="*/ 7 h 143"/>
                <a:gd name="T60" fmla="*/ 25 w 128"/>
                <a:gd name="T61" fmla="*/ 0 h 143"/>
                <a:gd name="T62" fmla="*/ 35 w 128"/>
                <a:gd name="T63" fmla="*/ 42 h 143"/>
                <a:gd name="T64" fmla="*/ 28 w 128"/>
                <a:gd name="T65" fmla="*/ 136 h 143"/>
                <a:gd name="T66" fmla="*/ 64 w 128"/>
                <a:gd name="T67" fmla="*/ 106 h 143"/>
                <a:gd name="T68" fmla="*/ 23 w 128"/>
                <a:gd name="T69" fmla="*/ 138 h 143"/>
                <a:gd name="T70" fmla="*/ 37 w 128"/>
                <a:gd name="T71" fmla="*/ 88 h 143"/>
                <a:gd name="T72" fmla="*/ 35 w 128"/>
                <a:gd name="T73" fmla="*/ 50 h 143"/>
                <a:gd name="T74" fmla="*/ 25 w 128"/>
                <a:gd name="T75" fmla="*/ 110 h 143"/>
                <a:gd name="T76" fmla="*/ 18 w 128"/>
                <a:gd name="T77" fmla="*/ 127 h 143"/>
                <a:gd name="T78" fmla="*/ 18 w 128"/>
                <a:gd name="T79" fmla="*/ 86 h 143"/>
                <a:gd name="T80" fmla="*/ 18 w 128"/>
                <a:gd name="T81" fmla="*/ 80 h 143"/>
                <a:gd name="T82" fmla="*/ 25 w 128"/>
                <a:gd name="T83" fmla="*/ 63 h 143"/>
                <a:gd name="T84" fmla="*/ 25 w 128"/>
                <a:gd name="T85" fmla="*/ 57 h 143"/>
                <a:gd name="T86" fmla="*/ 23 w 128"/>
                <a:gd name="T87" fmla="*/ 44 h 143"/>
                <a:gd name="T88" fmla="*/ 28 w 128"/>
                <a:gd name="T89" fmla="*/ 31 h 143"/>
                <a:gd name="T90" fmla="*/ 23 w 128"/>
                <a:gd name="T91" fmla="*/ 28 h 143"/>
                <a:gd name="T92" fmla="*/ 9 w 128"/>
                <a:gd name="T93" fmla="*/ 5 h 143"/>
                <a:gd name="T94" fmla="*/ 18 w 128"/>
                <a:gd name="T95" fmla="*/ 133 h 143"/>
                <a:gd name="T96" fmla="*/ 0 w 128"/>
                <a:gd name="T97" fmla="*/ 141 h 143"/>
                <a:gd name="T98" fmla="*/ 18 w 128"/>
                <a:gd name="T99" fmla="*/ 5 h 143"/>
                <a:gd name="T100" fmla="*/ 11 w 128"/>
                <a:gd name="T101" fmla="*/ 33 h 143"/>
                <a:gd name="T102" fmla="*/ 18 w 128"/>
                <a:gd name="T103" fmla="*/ 16 h 143"/>
                <a:gd name="T104" fmla="*/ 18 w 128"/>
                <a:gd name="T105" fmla="*/ 57 h 143"/>
                <a:gd name="T106" fmla="*/ 18 w 128"/>
                <a:gd name="T107" fmla="*/ 63 h 143"/>
                <a:gd name="T108" fmla="*/ 18 w 128"/>
                <a:gd name="T109" fmla="*/ 76 h 143"/>
                <a:gd name="T110" fmla="*/ 11 w 128"/>
                <a:gd name="T111" fmla="*/ 86 h 143"/>
                <a:gd name="T112" fmla="*/ 13 w 128"/>
                <a:gd name="T113" fmla="*/ 99 h 143"/>
                <a:gd name="T114" fmla="*/ 9 w 128"/>
                <a:gd name="T115" fmla="*/ 112 h 143"/>
                <a:gd name="T116" fmla="*/ 13 w 128"/>
                <a:gd name="T117"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43">
                  <a:moveTo>
                    <a:pt x="109" y="133"/>
                  </a:moveTo>
                  <a:cubicBezTo>
                    <a:pt x="116" y="133"/>
                    <a:pt x="116" y="133"/>
                    <a:pt x="116" y="133"/>
                  </a:cubicBezTo>
                  <a:cubicBezTo>
                    <a:pt x="118" y="133"/>
                    <a:pt x="119" y="134"/>
                    <a:pt x="119" y="136"/>
                  </a:cubicBezTo>
                  <a:cubicBezTo>
                    <a:pt x="119" y="138"/>
                    <a:pt x="119" y="138"/>
                    <a:pt x="119" y="138"/>
                  </a:cubicBezTo>
                  <a:cubicBezTo>
                    <a:pt x="123" y="138"/>
                    <a:pt x="123" y="138"/>
                    <a:pt x="123" y="138"/>
                  </a:cubicBezTo>
                  <a:cubicBezTo>
                    <a:pt x="123" y="5"/>
                    <a:pt x="123" y="5"/>
                    <a:pt x="123" y="5"/>
                  </a:cubicBezTo>
                  <a:cubicBezTo>
                    <a:pt x="119" y="5"/>
                    <a:pt x="119" y="5"/>
                    <a:pt x="119" y="5"/>
                  </a:cubicBezTo>
                  <a:cubicBezTo>
                    <a:pt x="119" y="7"/>
                    <a:pt x="119" y="7"/>
                    <a:pt x="119" y="7"/>
                  </a:cubicBezTo>
                  <a:cubicBezTo>
                    <a:pt x="119" y="9"/>
                    <a:pt x="118" y="10"/>
                    <a:pt x="116" y="10"/>
                  </a:cubicBezTo>
                  <a:cubicBezTo>
                    <a:pt x="109" y="10"/>
                    <a:pt x="109" y="10"/>
                    <a:pt x="109" y="10"/>
                  </a:cubicBezTo>
                  <a:cubicBezTo>
                    <a:pt x="109" y="5"/>
                    <a:pt x="109" y="5"/>
                    <a:pt x="109" y="5"/>
                  </a:cubicBezTo>
                  <a:cubicBezTo>
                    <a:pt x="114" y="5"/>
                    <a:pt x="114" y="5"/>
                    <a:pt x="114" y="5"/>
                  </a:cubicBezTo>
                  <a:cubicBezTo>
                    <a:pt x="114" y="2"/>
                    <a:pt x="114" y="2"/>
                    <a:pt x="114" y="2"/>
                  </a:cubicBezTo>
                  <a:cubicBezTo>
                    <a:pt x="114" y="1"/>
                    <a:pt x="115" y="0"/>
                    <a:pt x="116" y="0"/>
                  </a:cubicBezTo>
                  <a:cubicBezTo>
                    <a:pt x="125" y="0"/>
                    <a:pt x="125" y="0"/>
                    <a:pt x="125" y="0"/>
                  </a:cubicBezTo>
                  <a:cubicBezTo>
                    <a:pt x="127" y="0"/>
                    <a:pt x="128" y="1"/>
                    <a:pt x="128" y="2"/>
                  </a:cubicBezTo>
                  <a:cubicBezTo>
                    <a:pt x="128" y="141"/>
                    <a:pt x="128" y="141"/>
                    <a:pt x="128" y="141"/>
                  </a:cubicBezTo>
                  <a:cubicBezTo>
                    <a:pt x="128" y="142"/>
                    <a:pt x="127" y="143"/>
                    <a:pt x="125" y="143"/>
                  </a:cubicBezTo>
                  <a:cubicBezTo>
                    <a:pt x="116" y="143"/>
                    <a:pt x="116" y="143"/>
                    <a:pt x="116" y="143"/>
                  </a:cubicBezTo>
                  <a:cubicBezTo>
                    <a:pt x="115" y="143"/>
                    <a:pt x="114" y="142"/>
                    <a:pt x="114" y="141"/>
                  </a:cubicBezTo>
                  <a:cubicBezTo>
                    <a:pt x="114" y="138"/>
                    <a:pt x="114" y="138"/>
                    <a:pt x="114" y="138"/>
                  </a:cubicBezTo>
                  <a:cubicBezTo>
                    <a:pt x="109" y="138"/>
                    <a:pt x="109" y="138"/>
                    <a:pt x="109" y="138"/>
                  </a:cubicBezTo>
                  <a:cubicBezTo>
                    <a:pt x="109" y="133"/>
                    <a:pt x="109" y="133"/>
                    <a:pt x="109" y="133"/>
                  </a:cubicBezTo>
                  <a:close/>
                  <a:moveTo>
                    <a:pt x="109" y="127"/>
                  </a:moveTo>
                  <a:cubicBezTo>
                    <a:pt x="116" y="127"/>
                    <a:pt x="116" y="127"/>
                    <a:pt x="116" y="127"/>
                  </a:cubicBezTo>
                  <a:cubicBezTo>
                    <a:pt x="118" y="127"/>
                    <a:pt x="119" y="126"/>
                    <a:pt x="119" y="125"/>
                  </a:cubicBezTo>
                  <a:cubicBezTo>
                    <a:pt x="119" y="112"/>
                    <a:pt x="119" y="112"/>
                    <a:pt x="119" y="112"/>
                  </a:cubicBezTo>
                  <a:cubicBezTo>
                    <a:pt x="119" y="111"/>
                    <a:pt x="118" y="110"/>
                    <a:pt x="116" y="110"/>
                  </a:cubicBezTo>
                  <a:cubicBezTo>
                    <a:pt x="109" y="110"/>
                    <a:pt x="109" y="110"/>
                    <a:pt x="109" y="110"/>
                  </a:cubicBezTo>
                  <a:cubicBezTo>
                    <a:pt x="109" y="115"/>
                    <a:pt x="109" y="115"/>
                    <a:pt x="109" y="115"/>
                  </a:cubicBezTo>
                  <a:cubicBezTo>
                    <a:pt x="114" y="115"/>
                    <a:pt x="114" y="115"/>
                    <a:pt x="114" y="115"/>
                  </a:cubicBezTo>
                  <a:cubicBezTo>
                    <a:pt x="114" y="123"/>
                    <a:pt x="114" y="123"/>
                    <a:pt x="114" y="123"/>
                  </a:cubicBezTo>
                  <a:cubicBezTo>
                    <a:pt x="109" y="123"/>
                    <a:pt x="109" y="123"/>
                    <a:pt x="109" y="123"/>
                  </a:cubicBezTo>
                  <a:cubicBezTo>
                    <a:pt x="109" y="127"/>
                    <a:pt x="109" y="127"/>
                    <a:pt x="109" y="127"/>
                  </a:cubicBezTo>
                  <a:close/>
                  <a:moveTo>
                    <a:pt x="109" y="104"/>
                  </a:moveTo>
                  <a:cubicBezTo>
                    <a:pt x="116" y="104"/>
                    <a:pt x="116" y="104"/>
                    <a:pt x="116" y="104"/>
                  </a:cubicBezTo>
                  <a:cubicBezTo>
                    <a:pt x="118" y="104"/>
                    <a:pt x="119" y="103"/>
                    <a:pt x="119" y="101"/>
                  </a:cubicBezTo>
                  <a:cubicBezTo>
                    <a:pt x="119" y="89"/>
                    <a:pt x="119" y="89"/>
                    <a:pt x="119" y="89"/>
                  </a:cubicBezTo>
                  <a:cubicBezTo>
                    <a:pt x="119" y="87"/>
                    <a:pt x="118" y="86"/>
                    <a:pt x="116" y="86"/>
                  </a:cubicBezTo>
                  <a:cubicBezTo>
                    <a:pt x="109" y="86"/>
                    <a:pt x="109" y="86"/>
                    <a:pt x="109" y="86"/>
                  </a:cubicBezTo>
                  <a:cubicBezTo>
                    <a:pt x="109" y="91"/>
                    <a:pt x="109" y="91"/>
                    <a:pt x="109" y="91"/>
                  </a:cubicBezTo>
                  <a:cubicBezTo>
                    <a:pt x="114" y="91"/>
                    <a:pt x="114" y="91"/>
                    <a:pt x="114" y="91"/>
                  </a:cubicBezTo>
                  <a:cubicBezTo>
                    <a:pt x="114" y="99"/>
                    <a:pt x="114" y="99"/>
                    <a:pt x="114" y="99"/>
                  </a:cubicBezTo>
                  <a:cubicBezTo>
                    <a:pt x="109" y="99"/>
                    <a:pt x="109" y="99"/>
                    <a:pt x="109" y="99"/>
                  </a:cubicBezTo>
                  <a:cubicBezTo>
                    <a:pt x="109" y="104"/>
                    <a:pt x="109" y="104"/>
                    <a:pt x="109" y="104"/>
                  </a:cubicBezTo>
                  <a:close/>
                  <a:moveTo>
                    <a:pt x="109" y="80"/>
                  </a:moveTo>
                  <a:cubicBezTo>
                    <a:pt x="116" y="80"/>
                    <a:pt x="116" y="80"/>
                    <a:pt x="116" y="80"/>
                  </a:cubicBezTo>
                  <a:cubicBezTo>
                    <a:pt x="118" y="80"/>
                    <a:pt x="119" y="79"/>
                    <a:pt x="119" y="78"/>
                  </a:cubicBezTo>
                  <a:cubicBezTo>
                    <a:pt x="119" y="65"/>
                    <a:pt x="119" y="65"/>
                    <a:pt x="119" y="65"/>
                  </a:cubicBezTo>
                  <a:cubicBezTo>
                    <a:pt x="119" y="64"/>
                    <a:pt x="118" y="63"/>
                    <a:pt x="116" y="63"/>
                  </a:cubicBezTo>
                  <a:cubicBezTo>
                    <a:pt x="109" y="63"/>
                    <a:pt x="109" y="63"/>
                    <a:pt x="109" y="63"/>
                  </a:cubicBezTo>
                  <a:cubicBezTo>
                    <a:pt x="109" y="67"/>
                    <a:pt x="109" y="67"/>
                    <a:pt x="109" y="67"/>
                  </a:cubicBezTo>
                  <a:cubicBezTo>
                    <a:pt x="114" y="67"/>
                    <a:pt x="114" y="67"/>
                    <a:pt x="114" y="67"/>
                  </a:cubicBezTo>
                  <a:cubicBezTo>
                    <a:pt x="114" y="76"/>
                    <a:pt x="114" y="76"/>
                    <a:pt x="114" y="76"/>
                  </a:cubicBezTo>
                  <a:cubicBezTo>
                    <a:pt x="109" y="76"/>
                    <a:pt x="109" y="76"/>
                    <a:pt x="109" y="76"/>
                  </a:cubicBezTo>
                  <a:cubicBezTo>
                    <a:pt x="109" y="80"/>
                    <a:pt x="109" y="80"/>
                    <a:pt x="109" y="80"/>
                  </a:cubicBezTo>
                  <a:close/>
                  <a:moveTo>
                    <a:pt x="109" y="57"/>
                  </a:moveTo>
                  <a:cubicBezTo>
                    <a:pt x="116" y="57"/>
                    <a:pt x="116" y="57"/>
                    <a:pt x="116" y="57"/>
                  </a:cubicBezTo>
                  <a:cubicBezTo>
                    <a:pt x="118" y="57"/>
                    <a:pt x="119" y="56"/>
                    <a:pt x="119" y="54"/>
                  </a:cubicBezTo>
                  <a:cubicBezTo>
                    <a:pt x="119" y="42"/>
                    <a:pt x="119" y="42"/>
                    <a:pt x="119" y="42"/>
                  </a:cubicBezTo>
                  <a:cubicBezTo>
                    <a:pt x="119" y="40"/>
                    <a:pt x="118" y="39"/>
                    <a:pt x="116" y="39"/>
                  </a:cubicBezTo>
                  <a:cubicBezTo>
                    <a:pt x="109" y="39"/>
                    <a:pt x="109" y="39"/>
                    <a:pt x="109" y="39"/>
                  </a:cubicBezTo>
                  <a:cubicBezTo>
                    <a:pt x="109" y="44"/>
                    <a:pt x="109" y="44"/>
                    <a:pt x="109" y="44"/>
                  </a:cubicBezTo>
                  <a:cubicBezTo>
                    <a:pt x="114" y="44"/>
                    <a:pt x="114" y="44"/>
                    <a:pt x="114" y="44"/>
                  </a:cubicBezTo>
                  <a:cubicBezTo>
                    <a:pt x="114" y="52"/>
                    <a:pt x="114" y="52"/>
                    <a:pt x="114" y="52"/>
                  </a:cubicBezTo>
                  <a:cubicBezTo>
                    <a:pt x="109" y="52"/>
                    <a:pt x="109" y="52"/>
                    <a:pt x="109" y="52"/>
                  </a:cubicBezTo>
                  <a:cubicBezTo>
                    <a:pt x="109" y="57"/>
                    <a:pt x="109" y="57"/>
                    <a:pt x="109" y="57"/>
                  </a:cubicBezTo>
                  <a:close/>
                  <a:moveTo>
                    <a:pt x="109" y="33"/>
                  </a:moveTo>
                  <a:cubicBezTo>
                    <a:pt x="116" y="33"/>
                    <a:pt x="116" y="33"/>
                    <a:pt x="116" y="33"/>
                  </a:cubicBezTo>
                  <a:cubicBezTo>
                    <a:pt x="118" y="33"/>
                    <a:pt x="119" y="32"/>
                    <a:pt x="119" y="31"/>
                  </a:cubicBezTo>
                  <a:cubicBezTo>
                    <a:pt x="119" y="18"/>
                    <a:pt x="119" y="18"/>
                    <a:pt x="119" y="18"/>
                  </a:cubicBezTo>
                  <a:cubicBezTo>
                    <a:pt x="119" y="17"/>
                    <a:pt x="118" y="16"/>
                    <a:pt x="116" y="16"/>
                  </a:cubicBezTo>
                  <a:cubicBezTo>
                    <a:pt x="109" y="16"/>
                    <a:pt x="109" y="16"/>
                    <a:pt x="109" y="16"/>
                  </a:cubicBezTo>
                  <a:cubicBezTo>
                    <a:pt x="109" y="20"/>
                    <a:pt x="109" y="20"/>
                    <a:pt x="109" y="20"/>
                  </a:cubicBezTo>
                  <a:cubicBezTo>
                    <a:pt x="114" y="20"/>
                    <a:pt x="114" y="20"/>
                    <a:pt x="114" y="20"/>
                  </a:cubicBezTo>
                  <a:cubicBezTo>
                    <a:pt x="114" y="28"/>
                    <a:pt x="114" y="28"/>
                    <a:pt x="114" y="28"/>
                  </a:cubicBezTo>
                  <a:cubicBezTo>
                    <a:pt x="109" y="28"/>
                    <a:pt x="109" y="28"/>
                    <a:pt x="109" y="28"/>
                  </a:cubicBezTo>
                  <a:lnTo>
                    <a:pt x="109" y="33"/>
                  </a:lnTo>
                  <a:close/>
                  <a:moveTo>
                    <a:pt x="64" y="101"/>
                  </a:moveTo>
                  <a:cubicBezTo>
                    <a:pt x="93" y="101"/>
                    <a:pt x="93" y="101"/>
                    <a:pt x="93" y="101"/>
                  </a:cubicBezTo>
                  <a:cubicBezTo>
                    <a:pt x="94" y="101"/>
                    <a:pt x="96" y="102"/>
                    <a:pt x="96" y="104"/>
                  </a:cubicBezTo>
                  <a:cubicBezTo>
                    <a:pt x="96" y="138"/>
                    <a:pt x="96" y="138"/>
                    <a:pt x="96" y="138"/>
                  </a:cubicBezTo>
                  <a:cubicBezTo>
                    <a:pt x="100" y="138"/>
                    <a:pt x="100" y="138"/>
                    <a:pt x="100" y="138"/>
                  </a:cubicBezTo>
                  <a:cubicBezTo>
                    <a:pt x="100" y="136"/>
                    <a:pt x="100" y="136"/>
                    <a:pt x="100" y="136"/>
                  </a:cubicBezTo>
                  <a:cubicBezTo>
                    <a:pt x="100" y="134"/>
                    <a:pt x="101" y="133"/>
                    <a:pt x="102" y="133"/>
                  </a:cubicBezTo>
                  <a:cubicBezTo>
                    <a:pt x="109" y="133"/>
                    <a:pt x="109" y="133"/>
                    <a:pt x="109" y="133"/>
                  </a:cubicBezTo>
                  <a:cubicBezTo>
                    <a:pt x="109" y="138"/>
                    <a:pt x="109" y="138"/>
                    <a:pt x="109" y="138"/>
                  </a:cubicBezTo>
                  <a:cubicBezTo>
                    <a:pt x="105" y="138"/>
                    <a:pt x="105" y="138"/>
                    <a:pt x="105" y="138"/>
                  </a:cubicBezTo>
                  <a:cubicBezTo>
                    <a:pt x="105" y="141"/>
                    <a:pt x="105" y="141"/>
                    <a:pt x="105" y="141"/>
                  </a:cubicBezTo>
                  <a:cubicBezTo>
                    <a:pt x="105" y="142"/>
                    <a:pt x="104" y="143"/>
                    <a:pt x="102" y="143"/>
                  </a:cubicBezTo>
                  <a:cubicBezTo>
                    <a:pt x="93" y="143"/>
                    <a:pt x="93" y="143"/>
                    <a:pt x="93" y="143"/>
                  </a:cubicBezTo>
                  <a:cubicBezTo>
                    <a:pt x="92" y="143"/>
                    <a:pt x="91" y="142"/>
                    <a:pt x="91" y="141"/>
                  </a:cubicBezTo>
                  <a:cubicBezTo>
                    <a:pt x="91" y="106"/>
                    <a:pt x="91" y="106"/>
                    <a:pt x="91" y="106"/>
                  </a:cubicBezTo>
                  <a:cubicBezTo>
                    <a:pt x="64" y="106"/>
                    <a:pt x="64" y="106"/>
                    <a:pt x="64" y="106"/>
                  </a:cubicBezTo>
                  <a:cubicBezTo>
                    <a:pt x="64" y="101"/>
                    <a:pt x="64" y="101"/>
                    <a:pt x="64" y="101"/>
                  </a:cubicBezTo>
                  <a:close/>
                  <a:moveTo>
                    <a:pt x="109" y="10"/>
                  </a:moveTo>
                  <a:cubicBezTo>
                    <a:pt x="102" y="10"/>
                    <a:pt x="102" y="10"/>
                    <a:pt x="102" y="10"/>
                  </a:cubicBezTo>
                  <a:cubicBezTo>
                    <a:pt x="101" y="10"/>
                    <a:pt x="100" y="9"/>
                    <a:pt x="100" y="7"/>
                  </a:cubicBezTo>
                  <a:cubicBezTo>
                    <a:pt x="100" y="5"/>
                    <a:pt x="100" y="5"/>
                    <a:pt x="100" y="5"/>
                  </a:cubicBezTo>
                  <a:cubicBezTo>
                    <a:pt x="96" y="5"/>
                    <a:pt x="96" y="5"/>
                    <a:pt x="96" y="5"/>
                  </a:cubicBezTo>
                  <a:cubicBezTo>
                    <a:pt x="96" y="39"/>
                    <a:pt x="96" y="39"/>
                    <a:pt x="96" y="39"/>
                  </a:cubicBezTo>
                  <a:cubicBezTo>
                    <a:pt x="96" y="41"/>
                    <a:pt x="94" y="42"/>
                    <a:pt x="93" y="42"/>
                  </a:cubicBezTo>
                  <a:cubicBezTo>
                    <a:pt x="64" y="42"/>
                    <a:pt x="64" y="42"/>
                    <a:pt x="64" y="42"/>
                  </a:cubicBezTo>
                  <a:cubicBezTo>
                    <a:pt x="64" y="37"/>
                    <a:pt x="64" y="37"/>
                    <a:pt x="64" y="37"/>
                  </a:cubicBezTo>
                  <a:cubicBezTo>
                    <a:pt x="91" y="37"/>
                    <a:pt x="91" y="37"/>
                    <a:pt x="91" y="37"/>
                  </a:cubicBezTo>
                  <a:cubicBezTo>
                    <a:pt x="91" y="2"/>
                    <a:pt x="91" y="2"/>
                    <a:pt x="91" y="2"/>
                  </a:cubicBezTo>
                  <a:cubicBezTo>
                    <a:pt x="91" y="1"/>
                    <a:pt x="92" y="0"/>
                    <a:pt x="93" y="0"/>
                  </a:cubicBezTo>
                  <a:cubicBezTo>
                    <a:pt x="102" y="0"/>
                    <a:pt x="102" y="0"/>
                    <a:pt x="102" y="0"/>
                  </a:cubicBezTo>
                  <a:cubicBezTo>
                    <a:pt x="104" y="0"/>
                    <a:pt x="105" y="1"/>
                    <a:pt x="105" y="2"/>
                  </a:cubicBezTo>
                  <a:cubicBezTo>
                    <a:pt x="105" y="5"/>
                    <a:pt x="105" y="5"/>
                    <a:pt x="105" y="5"/>
                  </a:cubicBezTo>
                  <a:cubicBezTo>
                    <a:pt x="109" y="5"/>
                    <a:pt x="109" y="5"/>
                    <a:pt x="109" y="5"/>
                  </a:cubicBezTo>
                  <a:cubicBezTo>
                    <a:pt x="109" y="10"/>
                    <a:pt x="109" y="10"/>
                    <a:pt x="109" y="10"/>
                  </a:cubicBezTo>
                  <a:close/>
                  <a:moveTo>
                    <a:pt x="109" y="16"/>
                  </a:moveTo>
                  <a:cubicBezTo>
                    <a:pt x="102" y="16"/>
                    <a:pt x="102" y="16"/>
                    <a:pt x="102" y="16"/>
                  </a:cubicBezTo>
                  <a:cubicBezTo>
                    <a:pt x="101" y="16"/>
                    <a:pt x="100" y="17"/>
                    <a:pt x="100" y="18"/>
                  </a:cubicBezTo>
                  <a:cubicBezTo>
                    <a:pt x="100" y="31"/>
                    <a:pt x="100" y="31"/>
                    <a:pt x="100" y="31"/>
                  </a:cubicBezTo>
                  <a:cubicBezTo>
                    <a:pt x="100" y="32"/>
                    <a:pt x="101" y="33"/>
                    <a:pt x="102" y="33"/>
                  </a:cubicBezTo>
                  <a:cubicBezTo>
                    <a:pt x="109" y="33"/>
                    <a:pt x="109" y="33"/>
                    <a:pt x="109" y="33"/>
                  </a:cubicBezTo>
                  <a:cubicBezTo>
                    <a:pt x="109" y="28"/>
                    <a:pt x="109" y="28"/>
                    <a:pt x="109" y="28"/>
                  </a:cubicBezTo>
                  <a:cubicBezTo>
                    <a:pt x="105" y="28"/>
                    <a:pt x="105" y="28"/>
                    <a:pt x="105" y="28"/>
                  </a:cubicBezTo>
                  <a:cubicBezTo>
                    <a:pt x="105" y="20"/>
                    <a:pt x="105" y="20"/>
                    <a:pt x="105" y="20"/>
                  </a:cubicBezTo>
                  <a:cubicBezTo>
                    <a:pt x="109" y="20"/>
                    <a:pt x="109" y="20"/>
                    <a:pt x="109" y="20"/>
                  </a:cubicBezTo>
                  <a:cubicBezTo>
                    <a:pt x="109" y="16"/>
                    <a:pt x="109" y="16"/>
                    <a:pt x="109" y="16"/>
                  </a:cubicBezTo>
                  <a:close/>
                  <a:moveTo>
                    <a:pt x="109" y="39"/>
                  </a:moveTo>
                  <a:cubicBezTo>
                    <a:pt x="102" y="39"/>
                    <a:pt x="102" y="39"/>
                    <a:pt x="102" y="39"/>
                  </a:cubicBezTo>
                  <a:cubicBezTo>
                    <a:pt x="101" y="39"/>
                    <a:pt x="100" y="40"/>
                    <a:pt x="100" y="42"/>
                  </a:cubicBezTo>
                  <a:cubicBezTo>
                    <a:pt x="100" y="54"/>
                    <a:pt x="100" y="54"/>
                    <a:pt x="100" y="54"/>
                  </a:cubicBezTo>
                  <a:cubicBezTo>
                    <a:pt x="100" y="56"/>
                    <a:pt x="101" y="57"/>
                    <a:pt x="102" y="57"/>
                  </a:cubicBezTo>
                  <a:cubicBezTo>
                    <a:pt x="109" y="57"/>
                    <a:pt x="109" y="57"/>
                    <a:pt x="109" y="57"/>
                  </a:cubicBezTo>
                  <a:cubicBezTo>
                    <a:pt x="109" y="52"/>
                    <a:pt x="109" y="52"/>
                    <a:pt x="109" y="52"/>
                  </a:cubicBezTo>
                  <a:cubicBezTo>
                    <a:pt x="105" y="52"/>
                    <a:pt x="105" y="52"/>
                    <a:pt x="105" y="52"/>
                  </a:cubicBezTo>
                  <a:cubicBezTo>
                    <a:pt x="105" y="44"/>
                    <a:pt x="105" y="44"/>
                    <a:pt x="105" y="44"/>
                  </a:cubicBezTo>
                  <a:cubicBezTo>
                    <a:pt x="109" y="44"/>
                    <a:pt x="109" y="44"/>
                    <a:pt x="109" y="44"/>
                  </a:cubicBezTo>
                  <a:cubicBezTo>
                    <a:pt x="109" y="39"/>
                    <a:pt x="109" y="39"/>
                    <a:pt x="109" y="39"/>
                  </a:cubicBezTo>
                  <a:close/>
                  <a:moveTo>
                    <a:pt x="109" y="63"/>
                  </a:moveTo>
                  <a:cubicBezTo>
                    <a:pt x="109" y="67"/>
                    <a:pt x="109" y="67"/>
                    <a:pt x="109" y="67"/>
                  </a:cubicBezTo>
                  <a:cubicBezTo>
                    <a:pt x="105" y="67"/>
                    <a:pt x="105" y="67"/>
                    <a:pt x="105" y="67"/>
                  </a:cubicBezTo>
                  <a:cubicBezTo>
                    <a:pt x="105" y="76"/>
                    <a:pt x="105" y="76"/>
                    <a:pt x="105" y="76"/>
                  </a:cubicBezTo>
                  <a:cubicBezTo>
                    <a:pt x="109" y="76"/>
                    <a:pt x="109" y="76"/>
                    <a:pt x="109" y="76"/>
                  </a:cubicBezTo>
                  <a:cubicBezTo>
                    <a:pt x="109" y="80"/>
                    <a:pt x="109" y="80"/>
                    <a:pt x="109" y="80"/>
                  </a:cubicBezTo>
                  <a:cubicBezTo>
                    <a:pt x="102" y="80"/>
                    <a:pt x="102" y="80"/>
                    <a:pt x="102" y="80"/>
                  </a:cubicBezTo>
                  <a:cubicBezTo>
                    <a:pt x="101" y="80"/>
                    <a:pt x="100" y="79"/>
                    <a:pt x="100" y="78"/>
                  </a:cubicBezTo>
                  <a:cubicBezTo>
                    <a:pt x="100" y="65"/>
                    <a:pt x="100" y="65"/>
                    <a:pt x="100" y="65"/>
                  </a:cubicBezTo>
                  <a:cubicBezTo>
                    <a:pt x="100" y="64"/>
                    <a:pt x="101" y="63"/>
                    <a:pt x="102" y="63"/>
                  </a:cubicBezTo>
                  <a:cubicBezTo>
                    <a:pt x="109" y="63"/>
                    <a:pt x="109" y="63"/>
                    <a:pt x="109" y="63"/>
                  </a:cubicBezTo>
                  <a:close/>
                  <a:moveTo>
                    <a:pt x="109" y="86"/>
                  </a:moveTo>
                  <a:cubicBezTo>
                    <a:pt x="102" y="86"/>
                    <a:pt x="102" y="86"/>
                    <a:pt x="102" y="86"/>
                  </a:cubicBezTo>
                  <a:cubicBezTo>
                    <a:pt x="101" y="86"/>
                    <a:pt x="100" y="87"/>
                    <a:pt x="100" y="89"/>
                  </a:cubicBezTo>
                  <a:cubicBezTo>
                    <a:pt x="100" y="101"/>
                    <a:pt x="100" y="101"/>
                    <a:pt x="100" y="101"/>
                  </a:cubicBezTo>
                  <a:cubicBezTo>
                    <a:pt x="100" y="103"/>
                    <a:pt x="101" y="104"/>
                    <a:pt x="102" y="104"/>
                  </a:cubicBezTo>
                  <a:cubicBezTo>
                    <a:pt x="109" y="104"/>
                    <a:pt x="109" y="104"/>
                    <a:pt x="109" y="104"/>
                  </a:cubicBezTo>
                  <a:cubicBezTo>
                    <a:pt x="109" y="99"/>
                    <a:pt x="109" y="99"/>
                    <a:pt x="109" y="99"/>
                  </a:cubicBezTo>
                  <a:cubicBezTo>
                    <a:pt x="105" y="99"/>
                    <a:pt x="105" y="99"/>
                    <a:pt x="105" y="99"/>
                  </a:cubicBezTo>
                  <a:cubicBezTo>
                    <a:pt x="105" y="91"/>
                    <a:pt x="105" y="91"/>
                    <a:pt x="105" y="91"/>
                  </a:cubicBezTo>
                  <a:cubicBezTo>
                    <a:pt x="109" y="91"/>
                    <a:pt x="109" y="91"/>
                    <a:pt x="109" y="91"/>
                  </a:cubicBezTo>
                  <a:cubicBezTo>
                    <a:pt x="109" y="86"/>
                    <a:pt x="109" y="86"/>
                    <a:pt x="109" y="86"/>
                  </a:cubicBezTo>
                  <a:close/>
                  <a:moveTo>
                    <a:pt x="109" y="110"/>
                  </a:moveTo>
                  <a:cubicBezTo>
                    <a:pt x="102" y="110"/>
                    <a:pt x="102" y="110"/>
                    <a:pt x="102" y="110"/>
                  </a:cubicBezTo>
                  <a:cubicBezTo>
                    <a:pt x="101" y="110"/>
                    <a:pt x="100" y="111"/>
                    <a:pt x="100" y="112"/>
                  </a:cubicBezTo>
                  <a:cubicBezTo>
                    <a:pt x="100" y="125"/>
                    <a:pt x="100" y="125"/>
                    <a:pt x="100" y="125"/>
                  </a:cubicBezTo>
                  <a:cubicBezTo>
                    <a:pt x="100" y="126"/>
                    <a:pt x="101" y="127"/>
                    <a:pt x="102" y="127"/>
                  </a:cubicBezTo>
                  <a:cubicBezTo>
                    <a:pt x="109" y="127"/>
                    <a:pt x="109" y="127"/>
                    <a:pt x="109" y="127"/>
                  </a:cubicBezTo>
                  <a:cubicBezTo>
                    <a:pt x="109" y="123"/>
                    <a:pt x="109" y="123"/>
                    <a:pt x="109" y="123"/>
                  </a:cubicBezTo>
                  <a:cubicBezTo>
                    <a:pt x="105" y="123"/>
                    <a:pt x="105" y="123"/>
                    <a:pt x="105" y="123"/>
                  </a:cubicBezTo>
                  <a:cubicBezTo>
                    <a:pt x="105" y="115"/>
                    <a:pt x="105" y="115"/>
                    <a:pt x="105" y="115"/>
                  </a:cubicBezTo>
                  <a:cubicBezTo>
                    <a:pt x="109" y="115"/>
                    <a:pt x="109" y="115"/>
                    <a:pt x="109" y="115"/>
                  </a:cubicBezTo>
                  <a:cubicBezTo>
                    <a:pt x="109" y="110"/>
                    <a:pt x="109" y="110"/>
                    <a:pt x="109" y="110"/>
                  </a:cubicBezTo>
                  <a:close/>
                  <a:moveTo>
                    <a:pt x="64" y="93"/>
                  </a:moveTo>
                  <a:cubicBezTo>
                    <a:pt x="64" y="88"/>
                    <a:pt x="64" y="88"/>
                    <a:pt x="64" y="88"/>
                  </a:cubicBezTo>
                  <a:cubicBezTo>
                    <a:pt x="91" y="88"/>
                    <a:pt x="91" y="88"/>
                    <a:pt x="91" y="88"/>
                  </a:cubicBezTo>
                  <a:cubicBezTo>
                    <a:pt x="91" y="55"/>
                    <a:pt x="91" y="55"/>
                    <a:pt x="91" y="55"/>
                  </a:cubicBezTo>
                  <a:cubicBezTo>
                    <a:pt x="64" y="55"/>
                    <a:pt x="64" y="55"/>
                    <a:pt x="64" y="55"/>
                  </a:cubicBezTo>
                  <a:cubicBezTo>
                    <a:pt x="64" y="50"/>
                    <a:pt x="64" y="50"/>
                    <a:pt x="64" y="50"/>
                  </a:cubicBezTo>
                  <a:cubicBezTo>
                    <a:pt x="93" y="50"/>
                    <a:pt x="93" y="50"/>
                    <a:pt x="93" y="50"/>
                  </a:cubicBezTo>
                  <a:cubicBezTo>
                    <a:pt x="94" y="50"/>
                    <a:pt x="96" y="51"/>
                    <a:pt x="96" y="53"/>
                  </a:cubicBezTo>
                  <a:cubicBezTo>
                    <a:pt x="96" y="90"/>
                    <a:pt x="96" y="90"/>
                    <a:pt x="96" y="90"/>
                  </a:cubicBezTo>
                  <a:cubicBezTo>
                    <a:pt x="96" y="92"/>
                    <a:pt x="94" y="93"/>
                    <a:pt x="93" y="93"/>
                  </a:cubicBezTo>
                  <a:lnTo>
                    <a:pt x="64" y="93"/>
                  </a:lnTo>
                  <a:close/>
                  <a:moveTo>
                    <a:pt x="28" y="5"/>
                  </a:moveTo>
                  <a:cubicBezTo>
                    <a:pt x="28" y="7"/>
                    <a:pt x="28" y="7"/>
                    <a:pt x="28" y="7"/>
                  </a:cubicBezTo>
                  <a:cubicBezTo>
                    <a:pt x="28" y="9"/>
                    <a:pt x="27" y="10"/>
                    <a:pt x="25" y="10"/>
                  </a:cubicBezTo>
                  <a:cubicBezTo>
                    <a:pt x="18" y="10"/>
                    <a:pt x="18" y="10"/>
                    <a:pt x="18" y="10"/>
                  </a:cubicBezTo>
                  <a:cubicBezTo>
                    <a:pt x="18" y="5"/>
                    <a:pt x="18" y="5"/>
                    <a:pt x="18" y="5"/>
                  </a:cubicBezTo>
                  <a:cubicBezTo>
                    <a:pt x="23" y="5"/>
                    <a:pt x="23" y="5"/>
                    <a:pt x="23" y="5"/>
                  </a:cubicBezTo>
                  <a:cubicBezTo>
                    <a:pt x="23" y="2"/>
                    <a:pt x="23" y="2"/>
                    <a:pt x="23" y="2"/>
                  </a:cubicBezTo>
                  <a:cubicBezTo>
                    <a:pt x="23" y="1"/>
                    <a:pt x="24" y="0"/>
                    <a:pt x="25" y="0"/>
                  </a:cubicBezTo>
                  <a:cubicBezTo>
                    <a:pt x="35" y="0"/>
                    <a:pt x="35" y="0"/>
                    <a:pt x="35" y="0"/>
                  </a:cubicBezTo>
                  <a:cubicBezTo>
                    <a:pt x="36" y="0"/>
                    <a:pt x="37" y="1"/>
                    <a:pt x="37" y="2"/>
                  </a:cubicBezTo>
                  <a:cubicBezTo>
                    <a:pt x="37" y="37"/>
                    <a:pt x="37" y="37"/>
                    <a:pt x="37" y="37"/>
                  </a:cubicBezTo>
                  <a:cubicBezTo>
                    <a:pt x="64" y="37"/>
                    <a:pt x="64" y="37"/>
                    <a:pt x="64" y="37"/>
                  </a:cubicBezTo>
                  <a:cubicBezTo>
                    <a:pt x="64" y="42"/>
                    <a:pt x="64" y="42"/>
                    <a:pt x="64" y="42"/>
                  </a:cubicBezTo>
                  <a:cubicBezTo>
                    <a:pt x="35" y="42"/>
                    <a:pt x="35" y="42"/>
                    <a:pt x="35" y="42"/>
                  </a:cubicBezTo>
                  <a:cubicBezTo>
                    <a:pt x="33" y="42"/>
                    <a:pt x="32" y="41"/>
                    <a:pt x="32" y="39"/>
                  </a:cubicBezTo>
                  <a:cubicBezTo>
                    <a:pt x="32" y="5"/>
                    <a:pt x="32" y="5"/>
                    <a:pt x="32" y="5"/>
                  </a:cubicBezTo>
                  <a:cubicBezTo>
                    <a:pt x="28" y="5"/>
                    <a:pt x="28" y="5"/>
                    <a:pt x="28" y="5"/>
                  </a:cubicBezTo>
                  <a:close/>
                  <a:moveTo>
                    <a:pt x="18" y="133"/>
                  </a:moveTo>
                  <a:cubicBezTo>
                    <a:pt x="25" y="133"/>
                    <a:pt x="25" y="133"/>
                    <a:pt x="25" y="133"/>
                  </a:cubicBezTo>
                  <a:cubicBezTo>
                    <a:pt x="27" y="133"/>
                    <a:pt x="28" y="134"/>
                    <a:pt x="28" y="136"/>
                  </a:cubicBezTo>
                  <a:cubicBezTo>
                    <a:pt x="28" y="138"/>
                    <a:pt x="28" y="138"/>
                    <a:pt x="28" y="138"/>
                  </a:cubicBezTo>
                  <a:cubicBezTo>
                    <a:pt x="32" y="138"/>
                    <a:pt x="32" y="138"/>
                    <a:pt x="32" y="138"/>
                  </a:cubicBezTo>
                  <a:cubicBezTo>
                    <a:pt x="32" y="104"/>
                    <a:pt x="32" y="104"/>
                    <a:pt x="32" y="104"/>
                  </a:cubicBezTo>
                  <a:cubicBezTo>
                    <a:pt x="32" y="102"/>
                    <a:pt x="33" y="101"/>
                    <a:pt x="35" y="101"/>
                  </a:cubicBezTo>
                  <a:cubicBezTo>
                    <a:pt x="64" y="101"/>
                    <a:pt x="64" y="101"/>
                    <a:pt x="64" y="101"/>
                  </a:cubicBezTo>
                  <a:cubicBezTo>
                    <a:pt x="64" y="106"/>
                    <a:pt x="64" y="106"/>
                    <a:pt x="64" y="106"/>
                  </a:cubicBezTo>
                  <a:cubicBezTo>
                    <a:pt x="37" y="106"/>
                    <a:pt x="37" y="106"/>
                    <a:pt x="37" y="106"/>
                  </a:cubicBezTo>
                  <a:cubicBezTo>
                    <a:pt x="37" y="141"/>
                    <a:pt x="37" y="141"/>
                    <a:pt x="37" y="141"/>
                  </a:cubicBezTo>
                  <a:cubicBezTo>
                    <a:pt x="37" y="142"/>
                    <a:pt x="36" y="143"/>
                    <a:pt x="35" y="143"/>
                  </a:cubicBezTo>
                  <a:cubicBezTo>
                    <a:pt x="25" y="143"/>
                    <a:pt x="25" y="143"/>
                    <a:pt x="25" y="143"/>
                  </a:cubicBezTo>
                  <a:cubicBezTo>
                    <a:pt x="24" y="143"/>
                    <a:pt x="23" y="142"/>
                    <a:pt x="23" y="141"/>
                  </a:cubicBezTo>
                  <a:cubicBezTo>
                    <a:pt x="23" y="138"/>
                    <a:pt x="23" y="138"/>
                    <a:pt x="23" y="138"/>
                  </a:cubicBezTo>
                  <a:cubicBezTo>
                    <a:pt x="18" y="138"/>
                    <a:pt x="18" y="138"/>
                    <a:pt x="18" y="138"/>
                  </a:cubicBezTo>
                  <a:cubicBezTo>
                    <a:pt x="18" y="133"/>
                    <a:pt x="18" y="133"/>
                    <a:pt x="18" y="133"/>
                  </a:cubicBezTo>
                  <a:close/>
                  <a:moveTo>
                    <a:pt x="64" y="50"/>
                  </a:moveTo>
                  <a:cubicBezTo>
                    <a:pt x="64" y="55"/>
                    <a:pt x="64" y="55"/>
                    <a:pt x="64" y="55"/>
                  </a:cubicBezTo>
                  <a:cubicBezTo>
                    <a:pt x="37" y="55"/>
                    <a:pt x="37" y="55"/>
                    <a:pt x="37" y="55"/>
                  </a:cubicBezTo>
                  <a:cubicBezTo>
                    <a:pt x="37" y="88"/>
                    <a:pt x="37" y="88"/>
                    <a:pt x="37" y="88"/>
                  </a:cubicBezTo>
                  <a:cubicBezTo>
                    <a:pt x="64" y="88"/>
                    <a:pt x="64" y="88"/>
                    <a:pt x="64" y="88"/>
                  </a:cubicBezTo>
                  <a:cubicBezTo>
                    <a:pt x="64" y="93"/>
                    <a:pt x="64" y="93"/>
                    <a:pt x="64" y="93"/>
                  </a:cubicBezTo>
                  <a:cubicBezTo>
                    <a:pt x="35" y="93"/>
                    <a:pt x="35" y="93"/>
                    <a:pt x="35" y="93"/>
                  </a:cubicBezTo>
                  <a:cubicBezTo>
                    <a:pt x="33" y="93"/>
                    <a:pt x="32" y="92"/>
                    <a:pt x="32" y="90"/>
                  </a:cubicBezTo>
                  <a:cubicBezTo>
                    <a:pt x="32" y="53"/>
                    <a:pt x="32" y="53"/>
                    <a:pt x="32" y="53"/>
                  </a:cubicBezTo>
                  <a:cubicBezTo>
                    <a:pt x="32" y="51"/>
                    <a:pt x="33" y="50"/>
                    <a:pt x="35" y="50"/>
                  </a:cubicBezTo>
                  <a:cubicBezTo>
                    <a:pt x="64" y="50"/>
                    <a:pt x="64" y="50"/>
                    <a:pt x="64" y="50"/>
                  </a:cubicBezTo>
                  <a:close/>
                  <a:moveTo>
                    <a:pt x="18" y="127"/>
                  </a:moveTo>
                  <a:cubicBezTo>
                    <a:pt x="25" y="127"/>
                    <a:pt x="25" y="127"/>
                    <a:pt x="25" y="127"/>
                  </a:cubicBezTo>
                  <a:cubicBezTo>
                    <a:pt x="27" y="127"/>
                    <a:pt x="28" y="126"/>
                    <a:pt x="28" y="125"/>
                  </a:cubicBezTo>
                  <a:cubicBezTo>
                    <a:pt x="28" y="112"/>
                    <a:pt x="28" y="112"/>
                    <a:pt x="28" y="112"/>
                  </a:cubicBezTo>
                  <a:cubicBezTo>
                    <a:pt x="28" y="111"/>
                    <a:pt x="27" y="110"/>
                    <a:pt x="25" y="110"/>
                  </a:cubicBezTo>
                  <a:cubicBezTo>
                    <a:pt x="18" y="110"/>
                    <a:pt x="18" y="110"/>
                    <a:pt x="18" y="110"/>
                  </a:cubicBezTo>
                  <a:cubicBezTo>
                    <a:pt x="18" y="115"/>
                    <a:pt x="18" y="115"/>
                    <a:pt x="18" y="115"/>
                  </a:cubicBezTo>
                  <a:cubicBezTo>
                    <a:pt x="23" y="115"/>
                    <a:pt x="23" y="115"/>
                    <a:pt x="23" y="115"/>
                  </a:cubicBezTo>
                  <a:cubicBezTo>
                    <a:pt x="23" y="123"/>
                    <a:pt x="23" y="123"/>
                    <a:pt x="23" y="123"/>
                  </a:cubicBezTo>
                  <a:cubicBezTo>
                    <a:pt x="18" y="123"/>
                    <a:pt x="18" y="123"/>
                    <a:pt x="18" y="123"/>
                  </a:cubicBezTo>
                  <a:cubicBezTo>
                    <a:pt x="18" y="127"/>
                    <a:pt x="18" y="127"/>
                    <a:pt x="18" y="127"/>
                  </a:cubicBezTo>
                  <a:close/>
                  <a:moveTo>
                    <a:pt x="18" y="104"/>
                  </a:moveTo>
                  <a:cubicBezTo>
                    <a:pt x="25" y="104"/>
                    <a:pt x="25" y="104"/>
                    <a:pt x="25" y="104"/>
                  </a:cubicBezTo>
                  <a:cubicBezTo>
                    <a:pt x="27" y="104"/>
                    <a:pt x="28" y="103"/>
                    <a:pt x="28" y="101"/>
                  </a:cubicBezTo>
                  <a:cubicBezTo>
                    <a:pt x="28" y="89"/>
                    <a:pt x="28" y="89"/>
                    <a:pt x="28" y="89"/>
                  </a:cubicBezTo>
                  <a:cubicBezTo>
                    <a:pt x="28" y="87"/>
                    <a:pt x="27" y="86"/>
                    <a:pt x="25" y="86"/>
                  </a:cubicBezTo>
                  <a:cubicBezTo>
                    <a:pt x="18" y="86"/>
                    <a:pt x="18" y="86"/>
                    <a:pt x="18" y="86"/>
                  </a:cubicBezTo>
                  <a:cubicBezTo>
                    <a:pt x="18" y="91"/>
                    <a:pt x="18" y="91"/>
                    <a:pt x="18" y="91"/>
                  </a:cubicBezTo>
                  <a:cubicBezTo>
                    <a:pt x="23" y="91"/>
                    <a:pt x="23" y="91"/>
                    <a:pt x="23" y="91"/>
                  </a:cubicBezTo>
                  <a:cubicBezTo>
                    <a:pt x="23" y="99"/>
                    <a:pt x="23" y="99"/>
                    <a:pt x="23" y="99"/>
                  </a:cubicBezTo>
                  <a:cubicBezTo>
                    <a:pt x="18" y="99"/>
                    <a:pt x="18" y="99"/>
                    <a:pt x="18" y="99"/>
                  </a:cubicBezTo>
                  <a:cubicBezTo>
                    <a:pt x="18" y="104"/>
                    <a:pt x="18" y="104"/>
                    <a:pt x="18" y="104"/>
                  </a:cubicBezTo>
                  <a:close/>
                  <a:moveTo>
                    <a:pt x="18" y="80"/>
                  </a:moveTo>
                  <a:cubicBezTo>
                    <a:pt x="18" y="76"/>
                    <a:pt x="18" y="76"/>
                    <a:pt x="18" y="76"/>
                  </a:cubicBezTo>
                  <a:cubicBezTo>
                    <a:pt x="23" y="76"/>
                    <a:pt x="23" y="76"/>
                    <a:pt x="23" y="76"/>
                  </a:cubicBezTo>
                  <a:cubicBezTo>
                    <a:pt x="23" y="67"/>
                    <a:pt x="23" y="67"/>
                    <a:pt x="23" y="67"/>
                  </a:cubicBezTo>
                  <a:cubicBezTo>
                    <a:pt x="18" y="67"/>
                    <a:pt x="18" y="67"/>
                    <a:pt x="18" y="67"/>
                  </a:cubicBezTo>
                  <a:cubicBezTo>
                    <a:pt x="18" y="63"/>
                    <a:pt x="18" y="63"/>
                    <a:pt x="18" y="63"/>
                  </a:cubicBezTo>
                  <a:cubicBezTo>
                    <a:pt x="25" y="63"/>
                    <a:pt x="25" y="63"/>
                    <a:pt x="25" y="63"/>
                  </a:cubicBezTo>
                  <a:cubicBezTo>
                    <a:pt x="27" y="63"/>
                    <a:pt x="28" y="64"/>
                    <a:pt x="28" y="65"/>
                  </a:cubicBezTo>
                  <a:cubicBezTo>
                    <a:pt x="28" y="78"/>
                    <a:pt x="28" y="78"/>
                    <a:pt x="28" y="78"/>
                  </a:cubicBezTo>
                  <a:cubicBezTo>
                    <a:pt x="28" y="79"/>
                    <a:pt x="27" y="80"/>
                    <a:pt x="25" y="80"/>
                  </a:cubicBezTo>
                  <a:cubicBezTo>
                    <a:pt x="18" y="80"/>
                    <a:pt x="18" y="80"/>
                    <a:pt x="18" y="80"/>
                  </a:cubicBezTo>
                  <a:close/>
                  <a:moveTo>
                    <a:pt x="18" y="57"/>
                  </a:moveTo>
                  <a:cubicBezTo>
                    <a:pt x="25" y="57"/>
                    <a:pt x="25" y="57"/>
                    <a:pt x="25" y="57"/>
                  </a:cubicBezTo>
                  <a:cubicBezTo>
                    <a:pt x="27" y="57"/>
                    <a:pt x="28" y="56"/>
                    <a:pt x="28" y="54"/>
                  </a:cubicBezTo>
                  <a:cubicBezTo>
                    <a:pt x="28" y="42"/>
                    <a:pt x="28" y="42"/>
                    <a:pt x="28" y="42"/>
                  </a:cubicBezTo>
                  <a:cubicBezTo>
                    <a:pt x="28" y="40"/>
                    <a:pt x="27" y="39"/>
                    <a:pt x="25" y="39"/>
                  </a:cubicBezTo>
                  <a:cubicBezTo>
                    <a:pt x="18" y="39"/>
                    <a:pt x="18" y="39"/>
                    <a:pt x="18" y="39"/>
                  </a:cubicBezTo>
                  <a:cubicBezTo>
                    <a:pt x="18" y="44"/>
                    <a:pt x="18" y="44"/>
                    <a:pt x="18" y="44"/>
                  </a:cubicBezTo>
                  <a:cubicBezTo>
                    <a:pt x="23" y="44"/>
                    <a:pt x="23" y="44"/>
                    <a:pt x="23" y="44"/>
                  </a:cubicBezTo>
                  <a:cubicBezTo>
                    <a:pt x="23" y="52"/>
                    <a:pt x="23" y="52"/>
                    <a:pt x="23" y="52"/>
                  </a:cubicBezTo>
                  <a:cubicBezTo>
                    <a:pt x="18" y="52"/>
                    <a:pt x="18" y="52"/>
                    <a:pt x="18" y="52"/>
                  </a:cubicBezTo>
                  <a:cubicBezTo>
                    <a:pt x="18" y="57"/>
                    <a:pt x="18" y="57"/>
                    <a:pt x="18" y="57"/>
                  </a:cubicBezTo>
                  <a:close/>
                  <a:moveTo>
                    <a:pt x="18" y="33"/>
                  </a:moveTo>
                  <a:cubicBezTo>
                    <a:pt x="25" y="33"/>
                    <a:pt x="25" y="33"/>
                    <a:pt x="25" y="33"/>
                  </a:cubicBezTo>
                  <a:cubicBezTo>
                    <a:pt x="27" y="33"/>
                    <a:pt x="28" y="32"/>
                    <a:pt x="28" y="31"/>
                  </a:cubicBezTo>
                  <a:cubicBezTo>
                    <a:pt x="28" y="18"/>
                    <a:pt x="28" y="18"/>
                    <a:pt x="28" y="18"/>
                  </a:cubicBezTo>
                  <a:cubicBezTo>
                    <a:pt x="28" y="17"/>
                    <a:pt x="27" y="16"/>
                    <a:pt x="25" y="16"/>
                  </a:cubicBezTo>
                  <a:cubicBezTo>
                    <a:pt x="18" y="16"/>
                    <a:pt x="18" y="16"/>
                    <a:pt x="18" y="16"/>
                  </a:cubicBezTo>
                  <a:cubicBezTo>
                    <a:pt x="18" y="20"/>
                    <a:pt x="18" y="20"/>
                    <a:pt x="18" y="20"/>
                  </a:cubicBezTo>
                  <a:cubicBezTo>
                    <a:pt x="23" y="20"/>
                    <a:pt x="23" y="20"/>
                    <a:pt x="23" y="20"/>
                  </a:cubicBezTo>
                  <a:cubicBezTo>
                    <a:pt x="23" y="28"/>
                    <a:pt x="23" y="28"/>
                    <a:pt x="23" y="28"/>
                  </a:cubicBezTo>
                  <a:cubicBezTo>
                    <a:pt x="18" y="28"/>
                    <a:pt x="18" y="28"/>
                    <a:pt x="18" y="28"/>
                  </a:cubicBezTo>
                  <a:lnTo>
                    <a:pt x="18" y="33"/>
                  </a:lnTo>
                  <a:close/>
                  <a:moveTo>
                    <a:pt x="18" y="10"/>
                  </a:moveTo>
                  <a:cubicBezTo>
                    <a:pt x="11" y="10"/>
                    <a:pt x="11" y="10"/>
                    <a:pt x="11" y="10"/>
                  </a:cubicBezTo>
                  <a:cubicBezTo>
                    <a:pt x="10" y="10"/>
                    <a:pt x="9" y="9"/>
                    <a:pt x="9" y="7"/>
                  </a:cubicBezTo>
                  <a:cubicBezTo>
                    <a:pt x="9" y="5"/>
                    <a:pt x="9" y="5"/>
                    <a:pt x="9" y="5"/>
                  </a:cubicBezTo>
                  <a:cubicBezTo>
                    <a:pt x="5" y="5"/>
                    <a:pt x="5" y="5"/>
                    <a:pt x="5" y="5"/>
                  </a:cubicBezTo>
                  <a:cubicBezTo>
                    <a:pt x="5" y="138"/>
                    <a:pt x="5" y="138"/>
                    <a:pt x="5" y="138"/>
                  </a:cubicBezTo>
                  <a:cubicBezTo>
                    <a:pt x="9" y="138"/>
                    <a:pt x="9" y="138"/>
                    <a:pt x="9" y="138"/>
                  </a:cubicBezTo>
                  <a:cubicBezTo>
                    <a:pt x="9" y="136"/>
                    <a:pt x="9" y="136"/>
                    <a:pt x="9" y="136"/>
                  </a:cubicBezTo>
                  <a:cubicBezTo>
                    <a:pt x="9" y="134"/>
                    <a:pt x="10" y="133"/>
                    <a:pt x="11" y="133"/>
                  </a:cubicBezTo>
                  <a:cubicBezTo>
                    <a:pt x="18" y="133"/>
                    <a:pt x="18" y="133"/>
                    <a:pt x="18" y="133"/>
                  </a:cubicBezTo>
                  <a:cubicBezTo>
                    <a:pt x="18" y="138"/>
                    <a:pt x="18" y="138"/>
                    <a:pt x="18" y="138"/>
                  </a:cubicBezTo>
                  <a:cubicBezTo>
                    <a:pt x="13" y="138"/>
                    <a:pt x="13" y="138"/>
                    <a:pt x="13" y="138"/>
                  </a:cubicBezTo>
                  <a:cubicBezTo>
                    <a:pt x="13" y="141"/>
                    <a:pt x="13" y="141"/>
                    <a:pt x="13" y="141"/>
                  </a:cubicBezTo>
                  <a:cubicBezTo>
                    <a:pt x="13" y="142"/>
                    <a:pt x="12" y="143"/>
                    <a:pt x="11" y="143"/>
                  </a:cubicBezTo>
                  <a:cubicBezTo>
                    <a:pt x="2" y="143"/>
                    <a:pt x="2" y="143"/>
                    <a:pt x="2" y="143"/>
                  </a:cubicBezTo>
                  <a:cubicBezTo>
                    <a:pt x="1" y="143"/>
                    <a:pt x="0" y="142"/>
                    <a:pt x="0" y="141"/>
                  </a:cubicBezTo>
                  <a:cubicBezTo>
                    <a:pt x="0" y="2"/>
                    <a:pt x="0" y="2"/>
                    <a:pt x="0" y="2"/>
                  </a:cubicBezTo>
                  <a:cubicBezTo>
                    <a:pt x="0" y="1"/>
                    <a:pt x="1" y="0"/>
                    <a:pt x="2" y="0"/>
                  </a:cubicBezTo>
                  <a:cubicBezTo>
                    <a:pt x="11" y="0"/>
                    <a:pt x="11" y="0"/>
                    <a:pt x="11" y="0"/>
                  </a:cubicBezTo>
                  <a:cubicBezTo>
                    <a:pt x="12" y="0"/>
                    <a:pt x="13" y="1"/>
                    <a:pt x="13" y="2"/>
                  </a:cubicBezTo>
                  <a:cubicBezTo>
                    <a:pt x="13" y="5"/>
                    <a:pt x="13" y="5"/>
                    <a:pt x="13" y="5"/>
                  </a:cubicBezTo>
                  <a:cubicBezTo>
                    <a:pt x="18" y="5"/>
                    <a:pt x="18" y="5"/>
                    <a:pt x="18" y="5"/>
                  </a:cubicBezTo>
                  <a:cubicBezTo>
                    <a:pt x="18" y="10"/>
                    <a:pt x="18" y="10"/>
                    <a:pt x="18" y="10"/>
                  </a:cubicBezTo>
                  <a:close/>
                  <a:moveTo>
                    <a:pt x="18" y="16"/>
                  </a:moveTo>
                  <a:cubicBezTo>
                    <a:pt x="11" y="16"/>
                    <a:pt x="11" y="16"/>
                    <a:pt x="11" y="16"/>
                  </a:cubicBezTo>
                  <a:cubicBezTo>
                    <a:pt x="10" y="16"/>
                    <a:pt x="9" y="17"/>
                    <a:pt x="9" y="18"/>
                  </a:cubicBezTo>
                  <a:cubicBezTo>
                    <a:pt x="9" y="31"/>
                    <a:pt x="9" y="31"/>
                    <a:pt x="9" y="31"/>
                  </a:cubicBezTo>
                  <a:cubicBezTo>
                    <a:pt x="9" y="32"/>
                    <a:pt x="10" y="33"/>
                    <a:pt x="11" y="33"/>
                  </a:cubicBezTo>
                  <a:cubicBezTo>
                    <a:pt x="18" y="33"/>
                    <a:pt x="18" y="33"/>
                    <a:pt x="18" y="33"/>
                  </a:cubicBezTo>
                  <a:cubicBezTo>
                    <a:pt x="18" y="28"/>
                    <a:pt x="18" y="28"/>
                    <a:pt x="18" y="28"/>
                  </a:cubicBezTo>
                  <a:cubicBezTo>
                    <a:pt x="13" y="28"/>
                    <a:pt x="13" y="28"/>
                    <a:pt x="13" y="28"/>
                  </a:cubicBezTo>
                  <a:cubicBezTo>
                    <a:pt x="13" y="20"/>
                    <a:pt x="13" y="20"/>
                    <a:pt x="13" y="20"/>
                  </a:cubicBezTo>
                  <a:cubicBezTo>
                    <a:pt x="18" y="20"/>
                    <a:pt x="18" y="20"/>
                    <a:pt x="18" y="20"/>
                  </a:cubicBezTo>
                  <a:cubicBezTo>
                    <a:pt x="18" y="16"/>
                    <a:pt x="18" y="16"/>
                    <a:pt x="18" y="16"/>
                  </a:cubicBezTo>
                  <a:close/>
                  <a:moveTo>
                    <a:pt x="18" y="39"/>
                  </a:moveTo>
                  <a:cubicBezTo>
                    <a:pt x="11" y="39"/>
                    <a:pt x="11" y="39"/>
                    <a:pt x="11" y="39"/>
                  </a:cubicBezTo>
                  <a:cubicBezTo>
                    <a:pt x="10" y="39"/>
                    <a:pt x="9" y="40"/>
                    <a:pt x="9" y="42"/>
                  </a:cubicBezTo>
                  <a:cubicBezTo>
                    <a:pt x="9" y="54"/>
                    <a:pt x="9" y="54"/>
                    <a:pt x="9" y="54"/>
                  </a:cubicBezTo>
                  <a:cubicBezTo>
                    <a:pt x="9" y="56"/>
                    <a:pt x="10" y="57"/>
                    <a:pt x="11" y="57"/>
                  </a:cubicBezTo>
                  <a:cubicBezTo>
                    <a:pt x="18" y="57"/>
                    <a:pt x="18" y="57"/>
                    <a:pt x="18" y="57"/>
                  </a:cubicBezTo>
                  <a:cubicBezTo>
                    <a:pt x="18" y="52"/>
                    <a:pt x="18" y="52"/>
                    <a:pt x="18" y="52"/>
                  </a:cubicBezTo>
                  <a:cubicBezTo>
                    <a:pt x="13" y="52"/>
                    <a:pt x="13" y="52"/>
                    <a:pt x="13" y="52"/>
                  </a:cubicBezTo>
                  <a:cubicBezTo>
                    <a:pt x="13" y="44"/>
                    <a:pt x="13" y="44"/>
                    <a:pt x="13" y="44"/>
                  </a:cubicBezTo>
                  <a:cubicBezTo>
                    <a:pt x="18" y="44"/>
                    <a:pt x="18" y="44"/>
                    <a:pt x="18" y="44"/>
                  </a:cubicBezTo>
                  <a:cubicBezTo>
                    <a:pt x="18" y="39"/>
                    <a:pt x="18" y="39"/>
                    <a:pt x="18" y="39"/>
                  </a:cubicBezTo>
                  <a:close/>
                  <a:moveTo>
                    <a:pt x="18" y="63"/>
                  </a:moveTo>
                  <a:cubicBezTo>
                    <a:pt x="11" y="63"/>
                    <a:pt x="11" y="63"/>
                    <a:pt x="11" y="63"/>
                  </a:cubicBezTo>
                  <a:cubicBezTo>
                    <a:pt x="10" y="63"/>
                    <a:pt x="9" y="64"/>
                    <a:pt x="9" y="65"/>
                  </a:cubicBezTo>
                  <a:cubicBezTo>
                    <a:pt x="9" y="78"/>
                    <a:pt x="9" y="78"/>
                    <a:pt x="9" y="78"/>
                  </a:cubicBezTo>
                  <a:cubicBezTo>
                    <a:pt x="9" y="79"/>
                    <a:pt x="10" y="80"/>
                    <a:pt x="11" y="80"/>
                  </a:cubicBezTo>
                  <a:cubicBezTo>
                    <a:pt x="18" y="80"/>
                    <a:pt x="18" y="80"/>
                    <a:pt x="18" y="80"/>
                  </a:cubicBezTo>
                  <a:cubicBezTo>
                    <a:pt x="18" y="76"/>
                    <a:pt x="18" y="76"/>
                    <a:pt x="18" y="76"/>
                  </a:cubicBezTo>
                  <a:cubicBezTo>
                    <a:pt x="13" y="76"/>
                    <a:pt x="13" y="76"/>
                    <a:pt x="13" y="76"/>
                  </a:cubicBezTo>
                  <a:cubicBezTo>
                    <a:pt x="13" y="67"/>
                    <a:pt x="13" y="67"/>
                    <a:pt x="13" y="67"/>
                  </a:cubicBezTo>
                  <a:cubicBezTo>
                    <a:pt x="18" y="67"/>
                    <a:pt x="18" y="67"/>
                    <a:pt x="18" y="67"/>
                  </a:cubicBezTo>
                  <a:cubicBezTo>
                    <a:pt x="18" y="63"/>
                    <a:pt x="18" y="63"/>
                    <a:pt x="18" y="63"/>
                  </a:cubicBezTo>
                  <a:close/>
                  <a:moveTo>
                    <a:pt x="18" y="86"/>
                  </a:moveTo>
                  <a:cubicBezTo>
                    <a:pt x="11" y="86"/>
                    <a:pt x="11" y="86"/>
                    <a:pt x="11" y="86"/>
                  </a:cubicBezTo>
                  <a:cubicBezTo>
                    <a:pt x="10" y="86"/>
                    <a:pt x="9" y="87"/>
                    <a:pt x="9" y="89"/>
                  </a:cubicBezTo>
                  <a:cubicBezTo>
                    <a:pt x="9" y="101"/>
                    <a:pt x="9" y="101"/>
                    <a:pt x="9" y="101"/>
                  </a:cubicBezTo>
                  <a:cubicBezTo>
                    <a:pt x="9" y="103"/>
                    <a:pt x="10" y="104"/>
                    <a:pt x="11" y="104"/>
                  </a:cubicBezTo>
                  <a:cubicBezTo>
                    <a:pt x="18" y="104"/>
                    <a:pt x="18" y="104"/>
                    <a:pt x="18" y="104"/>
                  </a:cubicBezTo>
                  <a:cubicBezTo>
                    <a:pt x="18" y="99"/>
                    <a:pt x="18" y="99"/>
                    <a:pt x="18" y="99"/>
                  </a:cubicBezTo>
                  <a:cubicBezTo>
                    <a:pt x="13" y="99"/>
                    <a:pt x="13" y="99"/>
                    <a:pt x="13" y="99"/>
                  </a:cubicBezTo>
                  <a:cubicBezTo>
                    <a:pt x="13" y="91"/>
                    <a:pt x="13" y="91"/>
                    <a:pt x="13" y="91"/>
                  </a:cubicBezTo>
                  <a:cubicBezTo>
                    <a:pt x="18" y="91"/>
                    <a:pt x="18" y="91"/>
                    <a:pt x="18" y="91"/>
                  </a:cubicBezTo>
                  <a:cubicBezTo>
                    <a:pt x="18" y="86"/>
                    <a:pt x="18" y="86"/>
                    <a:pt x="18" y="86"/>
                  </a:cubicBezTo>
                  <a:close/>
                  <a:moveTo>
                    <a:pt x="18" y="110"/>
                  </a:moveTo>
                  <a:cubicBezTo>
                    <a:pt x="11" y="110"/>
                    <a:pt x="11" y="110"/>
                    <a:pt x="11" y="110"/>
                  </a:cubicBezTo>
                  <a:cubicBezTo>
                    <a:pt x="10" y="110"/>
                    <a:pt x="9" y="111"/>
                    <a:pt x="9" y="112"/>
                  </a:cubicBezTo>
                  <a:cubicBezTo>
                    <a:pt x="9" y="125"/>
                    <a:pt x="9" y="125"/>
                    <a:pt x="9" y="125"/>
                  </a:cubicBezTo>
                  <a:cubicBezTo>
                    <a:pt x="9" y="126"/>
                    <a:pt x="10" y="127"/>
                    <a:pt x="11" y="127"/>
                  </a:cubicBezTo>
                  <a:cubicBezTo>
                    <a:pt x="18" y="127"/>
                    <a:pt x="18" y="127"/>
                    <a:pt x="18" y="127"/>
                  </a:cubicBezTo>
                  <a:cubicBezTo>
                    <a:pt x="18" y="123"/>
                    <a:pt x="18" y="123"/>
                    <a:pt x="18" y="123"/>
                  </a:cubicBezTo>
                  <a:cubicBezTo>
                    <a:pt x="13" y="123"/>
                    <a:pt x="13" y="123"/>
                    <a:pt x="13" y="123"/>
                  </a:cubicBezTo>
                  <a:cubicBezTo>
                    <a:pt x="13" y="115"/>
                    <a:pt x="13" y="115"/>
                    <a:pt x="13" y="115"/>
                  </a:cubicBezTo>
                  <a:cubicBezTo>
                    <a:pt x="18" y="115"/>
                    <a:pt x="18" y="115"/>
                    <a:pt x="18" y="115"/>
                  </a:cubicBezTo>
                  <a:lnTo>
                    <a:pt x="18" y="110"/>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14" name="Freeform 101"/>
            <p:cNvSpPr>
              <a:spLocks noEditPoints="1"/>
            </p:cNvSpPr>
            <p:nvPr/>
          </p:nvSpPr>
          <p:spPr bwMode="auto">
            <a:xfrm>
              <a:off x="5772435" y="4746709"/>
              <a:ext cx="35993" cy="35982"/>
            </a:xfrm>
            <a:custGeom>
              <a:avLst/>
              <a:gdLst>
                <a:gd name="T0" fmla="*/ 10 w 21"/>
                <a:gd name="T1" fmla="*/ 0 h 21"/>
                <a:gd name="T2" fmla="*/ 18 w 21"/>
                <a:gd name="T3" fmla="*/ 3 h 21"/>
                <a:gd name="T4" fmla="*/ 21 w 21"/>
                <a:gd name="T5" fmla="*/ 10 h 21"/>
                <a:gd name="T6" fmla="*/ 18 w 21"/>
                <a:gd name="T7" fmla="*/ 18 h 21"/>
                <a:gd name="T8" fmla="*/ 18 w 21"/>
                <a:gd name="T9" fmla="*/ 18 h 21"/>
                <a:gd name="T10" fmla="*/ 10 w 21"/>
                <a:gd name="T11" fmla="*/ 21 h 21"/>
                <a:gd name="T12" fmla="*/ 10 w 21"/>
                <a:gd name="T13" fmla="*/ 16 h 21"/>
                <a:gd name="T14" fmla="*/ 14 w 21"/>
                <a:gd name="T15" fmla="*/ 14 h 21"/>
                <a:gd name="T16" fmla="*/ 14 w 21"/>
                <a:gd name="T17" fmla="*/ 14 h 21"/>
                <a:gd name="T18" fmla="*/ 16 w 21"/>
                <a:gd name="T19" fmla="*/ 10 h 21"/>
                <a:gd name="T20" fmla="*/ 14 w 21"/>
                <a:gd name="T21" fmla="*/ 6 h 21"/>
                <a:gd name="T22" fmla="*/ 10 w 21"/>
                <a:gd name="T23" fmla="*/ 5 h 21"/>
                <a:gd name="T24" fmla="*/ 10 w 21"/>
                <a:gd name="T25" fmla="*/ 0 h 21"/>
                <a:gd name="T26" fmla="*/ 10 w 21"/>
                <a:gd name="T27" fmla="*/ 0 h 21"/>
                <a:gd name="T28" fmla="*/ 10 w 21"/>
                <a:gd name="T29" fmla="*/ 0 h 21"/>
                <a:gd name="T30" fmla="*/ 10 w 21"/>
                <a:gd name="T31" fmla="*/ 5 h 21"/>
                <a:gd name="T32" fmla="*/ 10 w 21"/>
                <a:gd name="T33" fmla="*/ 5 h 21"/>
                <a:gd name="T34" fmla="*/ 6 w 21"/>
                <a:gd name="T35" fmla="*/ 6 h 21"/>
                <a:gd name="T36" fmla="*/ 6 w 21"/>
                <a:gd name="T37" fmla="*/ 6 h 21"/>
                <a:gd name="T38" fmla="*/ 5 w 21"/>
                <a:gd name="T39" fmla="*/ 10 h 21"/>
                <a:gd name="T40" fmla="*/ 6 w 21"/>
                <a:gd name="T41" fmla="*/ 14 h 21"/>
                <a:gd name="T42" fmla="*/ 10 w 21"/>
                <a:gd name="T43" fmla="*/ 16 h 21"/>
                <a:gd name="T44" fmla="*/ 10 w 21"/>
                <a:gd name="T45" fmla="*/ 16 h 21"/>
                <a:gd name="T46" fmla="*/ 10 w 21"/>
                <a:gd name="T47" fmla="*/ 21 h 21"/>
                <a:gd name="T48" fmla="*/ 10 w 21"/>
                <a:gd name="T49" fmla="*/ 21 h 21"/>
                <a:gd name="T50" fmla="*/ 3 w 21"/>
                <a:gd name="T51" fmla="*/ 18 h 21"/>
                <a:gd name="T52" fmla="*/ 0 w 21"/>
                <a:gd name="T53" fmla="*/ 10 h 21"/>
                <a:gd name="T54" fmla="*/ 3 w 21"/>
                <a:gd name="T55" fmla="*/ 3 h 21"/>
                <a:gd name="T56" fmla="*/ 3 w 21"/>
                <a:gd name="T57" fmla="*/ 3 h 21"/>
                <a:gd name="T58" fmla="*/ 10 w 21"/>
                <a:gd name="T5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 h="21">
                  <a:moveTo>
                    <a:pt x="10" y="0"/>
                  </a:moveTo>
                  <a:cubicBezTo>
                    <a:pt x="13" y="0"/>
                    <a:pt x="16" y="1"/>
                    <a:pt x="18" y="3"/>
                  </a:cubicBezTo>
                  <a:cubicBezTo>
                    <a:pt x="19" y="5"/>
                    <a:pt x="21" y="7"/>
                    <a:pt x="21" y="10"/>
                  </a:cubicBezTo>
                  <a:cubicBezTo>
                    <a:pt x="21" y="13"/>
                    <a:pt x="19" y="16"/>
                    <a:pt x="18" y="18"/>
                  </a:cubicBezTo>
                  <a:cubicBezTo>
                    <a:pt x="18" y="18"/>
                    <a:pt x="18" y="18"/>
                    <a:pt x="18" y="18"/>
                  </a:cubicBezTo>
                  <a:cubicBezTo>
                    <a:pt x="16" y="19"/>
                    <a:pt x="13" y="21"/>
                    <a:pt x="10" y="21"/>
                  </a:cubicBezTo>
                  <a:cubicBezTo>
                    <a:pt x="10" y="16"/>
                    <a:pt x="10" y="16"/>
                    <a:pt x="10" y="16"/>
                  </a:cubicBezTo>
                  <a:cubicBezTo>
                    <a:pt x="12" y="16"/>
                    <a:pt x="13" y="15"/>
                    <a:pt x="14" y="14"/>
                  </a:cubicBezTo>
                  <a:cubicBezTo>
                    <a:pt x="14" y="14"/>
                    <a:pt x="14" y="14"/>
                    <a:pt x="14" y="14"/>
                  </a:cubicBezTo>
                  <a:cubicBezTo>
                    <a:pt x="15" y="13"/>
                    <a:pt x="16" y="12"/>
                    <a:pt x="16" y="10"/>
                  </a:cubicBezTo>
                  <a:cubicBezTo>
                    <a:pt x="16" y="9"/>
                    <a:pt x="15" y="7"/>
                    <a:pt x="14" y="6"/>
                  </a:cubicBezTo>
                  <a:cubicBezTo>
                    <a:pt x="13" y="5"/>
                    <a:pt x="12" y="5"/>
                    <a:pt x="10" y="5"/>
                  </a:cubicBezTo>
                  <a:lnTo>
                    <a:pt x="10" y="0"/>
                  </a:lnTo>
                  <a:close/>
                  <a:moveTo>
                    <a:pt x="10" y="0"/>
                  </a:moveTo>
                  <a:cubicBezTo>
                    <a:pt x="10" y="0"/>
                    <a:pt x="10" y="0"/>
                    <a:pt x="10" y="0"/>
                  </a:cubicBezTo>
                  <a:cubicBezTo>
                    <a:pt x="10" y="5"/>
                    <a:pt x="10" y="5"/>
                    <a:pt x="10" y="5"/>
                  </a:cubicBezTo>
                  <a:cubicBezTo>
                    <a:pt x="10" y="5"/>
                    <a:pt x="10" y="5"/>
                    <a:pt x="10" y="5"/>
                  </a:cubicBezTo>
                  <a:cubicBezTo>
                    <a:pt x="9" y="5"/>
                    <a:pt x="7" y="5"/>
                    <a:pt x="6" y="6"/>
                  </a:cubicBezTo>
                  <a:cubicBezTo>
                    <a:pt x="6" y="6"/>
                    <a:pt x="6" y="6"/>
                    <a:pt x="6" y="6"/>
                  </a:cubicBezTo>
                  <a:cubicBezTo>
                    <a:pt x="5" y="7"/>
                    <a:pt x="5" y="9"/>
                    <a:pt x="5" y="10"/>
                  </a:cubicBezTo>
                  <a:cubicBezTo>
                    <a:pt x="5" y="12"/>
                    <a:pt x="5" y="13"/>
                    <a:pt x="6" y="14"/>
                  </a:cubicBezTo>
                  <a:cubicBezTo>
                    <a:pt x="7" y="15"/>
                    <a:pt x="9" y="16"/>
                    <a:pt x="10" y="16"/>
                  </a:cubicBezTo>
                  <a:cubicBezTo>
                    <a:pt x="10" y="16"/>
                    <a:pt x="10" y="16"/>
                    <a:pt x="10" y="16"/>
                  </a:cubicBezTo>
                  <a:cubicBezTo>
                    <a:pt x="10" y="21"/>
                    <a:pt x="10" y="21"/>
                    <a:pt x="10" y="21"/>
                  </a:cubicBezTo>
                  <a:cubicBezTo>
                    <a:pt x="10" y="21"/>
                    <a:pt x="10" y="21"/>
                    <a:pt x="10" y="21"/>
                  </a:cubicBezTo>
                  <a:cubicBezTo>
                    <a:pt x="7" y="21"/>
                    <a:pt x="5" y="19"/>
                    <a:pt x="3" y="18"/>
                  </a:cubicBezTo>
                  <a:cubicBezTo>
                    <a:pt x="1" y="16"/>
                    <a:pt x="0" y="13"/>
                    <a:pt x="0" y="10"/>
                  </a:cubicBezTo>
                  <a:cubicBezTo>
                    <a:pt x="0" y="7"/>
                    <a:pt x="1" y="5"/>
                    <a:pt x="3" y="3"/>
                  </a:cubicBezTo>
                  <a:cubicBezTo>
                    <a:pt x="3" y="3"/>
                    <a:pt x="3" y="3"/>
                    <a:pt x="3" y="3"/>
                  </a:cubicBezTo>
                  <a:cubicBezTo>
                    <a:pt x="5" y="1"/>
                    <a:pt x="7" y="0"/>
                    <a:pt x="10" y="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15" name="Freeform 102"/>
            <p:cNvSpPr>
              <a:spLocks noEditPoints="1"/>
            </p:cNvSpPr>
            <p:nvPr/>
          </p:nvSpPr>
          <p:spPr bwMode="auto">
            <a:xfrm>
              <a:off x="5799959" y="4717076"/>
              <a:ext cx="29642" cy="29633"/>
            </a:xfrm>
            <a:custGeom>
              <a:avLst/>
              <a:gdLst>
                <a:gd name="T0" fmla="*/ 8 w 17"/>
                <a:gd name="T1" fmla="*/ 0 h 17"/>
                <a:gd name="T2" fmla="*/ 14 w 17"/>
                <a:gd name="T3" fmla="*/ 3 h 17"/>
                <a:gd name="T4" fmla="*/ 17 w 17"/>
                <a:gd name="T5" fmla="*/ 9 h 17"/>
                <a:gd name="T6" fmla="*/ 14 w 17"/>
                <a:gd name="T7" fmla="*/ 15 h 17"/>
                <a:gd name="T8" fmla="*/ 14 w 17"/>
                <a:gd name="T9" fmla="*/ 15 h 17"/>
                <a:gd name="T10" fmla="*/ 14 w 17"/>
                <a:gd name="T11" fmla="*/ 15 h 17"/>
                <a:gd name="T12" fmla="*/ 8 w 17"/>
                <a:gd name="T13" fmla="*/ 17 h 17"/>
                <a:gd name="T14" fmla="*/ 8 w 17"/>
                <a:gd name="T15" fmla="*/ 17 h 17"/>
                <a:gd name="T16" fmla="*/ 8 w 17"/>
                <a:gd name="T17" fmla="*/ 13 h 17"/>
                <a:gd name="T18" fmla="*/ 8 w 17"/>
                <a:gd name="T19" fmla="*/ 13 h 17"/>
                <a:gd name="T20" fmla="*/ 11 w 17"/>
                <a:gd name="T21" fmla="*/ 12 h 17"/>
                <a:gd name="T22" fmla="*/ 11 w 17"/>
                <a:gd name="T23" fmla="*/ 12 h 17"/>
                <a:gd name="T24" fmla="*/ 12 w 17"/>
                <a:gd name="T25" fmla="*/ 9 h 17"/>
                <a:gd name="T26" fmla="*/ 11 w 17"/>
                <a:gd name="T27" fmla="*/ 6 h 17"/>
                <a:gd name="T28" fmla="*/ 8 w 17"/>
                <a:gd name="T29" fmla="*/ 5 h 17"/>
                <a:gd name="T30" fmla="*/ 8 w 17"/>
                <a:gd name="T31" fmla="*/ 5 h 17"/>
                <a:gd name="T32" fmla="*/ 8 w 17"/>
                <a:gd name="T33" fmla="*/ 0 h 17"/>
                <a:gd name="T34" fmla="*/ 8 w 17"/>
                <a:gd name="T35" fmla="*/ 17 h 17"/>
                <a:gd name="T36" fmla="*/ 2 w 17"/>
                <a:gd name="T37" fmla="*/ 15 h 17"/>
                <a:gd name="T38" fmla="*/ 2 w 17"/>
                <a:gd name="T39" fmla="*/ 15 h 17"/>
                <a:gd name="T40" fmla="*/ 2 w 17"/>
                <a:gd name="T41" fmla="*/ 15 h 17"/>
                <a:gd name="T42" fmla="*/ 0 w 17"/>
                <a:gd name="T43" fmla="*/ 9 h 17"/>
                <a:gd name="T44" fmla="*/ 2 w 17"/>
                <a:gd name="T45" fmla="*/ 3 h 17"/>
                <a:gd name="T46" fmla="*/ 2 w 17"/>
                <a:gd name="T47" fmla="*/ 3 h 17"/>
                <a:gd name="T48" fmla="*/ 8 w 17"/>
                <a:gd name="T49" fmla="*/ 0 h 17"/>
                <a:gd name="T50" fmla="*/ 8 w 17"/>
                <a:gd name="T51" fmla="*/ 5 h 17"/>
                <a:gd name="T52" fmla="*/ 6 w 17"/>
                <a:gd name="T53" fmla="*/ 6 h 17"/>
                <a:gd name="T54" fmla="*/ 6 w 17"/>
                <a:gd name="T55" fmla="*/ 6 h 17"/>
                <a:gd name="T56" fmla="*/ 6 w 17"/>
                <a:gd name="T57" fmla="*/ 6 h 17"/>
                <a:gd name="T58" fmla="*/ 5 w 17"/>
                <a:gd name="T59" fmla="*/ 9 h 17"/>
                <a:gd name="T60" fmla="*/ 6 w 17"/>
                <a:gd name="T61" fmla="*/ 12 h 17"/>
                <a:gd name="T62" fmla="*/ 6 w 17"/>
                <a:gd name="T63" fmla="*/ 12 h 17"/>
                <a:gd name="T64" fmla="*/ 8 w 17"/>
                <a:gd name="T65" fmla="*/ 13 h 17"/>
                <a:gd name="T66" fmla="*/ 8 w 17"/>
                <a:gd name="T6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 h="17">
                  <a:moveTo>
                    <a:pt x="8" y="0"/>
                  </a:moveTo>
                  <a:cubicBezTo>
                    <a:pt x="11" y="0"/>
                    <a:pt x="13" y="1"/>
                    <a:pt x="14" y="3"/>
                  </a:cubicBezTo>
                  <a:cubicBezTo>
                    <a:pt x="16" y="4"/>
                    <a:pt x="17" y="7"/>
                    <a:pt x="17" y="9"/>
                  </a:cubicBezTo>
                  <a:cubicBezTo>
                    <a:pt x="17" y="11"/>
                    <a:pt x="16" y="13"/>
                    <a:pt x="14" y="15"/>
                  </a:cubicBezTo>
                  <a:cubicBezTo>
                    <a:pt x="14" y="15"/>
                    <a:pt x="14" y="15"/>
                    <a:pt x="14" y="15"/>
                  </a:cubicBezTo>
                  <a:cubicBezTo>
                    <a:pt x="14" y="15"/>
                    <a:pt x="14" y="15"/>
                    <a:pt x="14" y="15"/>
                  </a:cubicBezTo>
                  <a:cubicBezTo>
                    <a:pt x="13" y="17"/>
                    <a:pt x="11" y="17"/>
                    <a:pt x="8" y="17"/>
                  </a:cubicBezTo>
                  <a:cubicBezTo>
                    <a:pt x="8" y="17"/>
                    <a:pt x="8" y="17"/>
                    <a:pt x="8" y="17"/>
                  </a:cubicBezTo>
                  <a:cubicBezTo>
                    <a:pt x="8" y="13"/>
                    <a:pt x="8" y="13"/>
                    <a:pt x="8" y="13"/>
                  </a:cubicBezTo>
                  <a:cubicBezTo>
                    <a:pt x="8" y="13"/>
                    <a:pt x="8" y="13"/>
                    <a:pt x="8" y="13"/>
                  </a:cubicBezTo>
                  <a:cubicBezTo>
                    <a:pt x="9" y="13"/>
                    <a:pt x="10" y="12"/>
                    <a:pt x="11" y="12"/>
                  </a:cubicBezTo>
                  <a:cubicBezTo>
                    <a:pt x="11" y="12"/>
                    <a:pt x="11" y="12"/>
                    <a:pt x="11" y="12"/>
                  </a:cubicBezTo>
                  <a:cubicBezTo>
                    <a:pt x="12" y="11"/>
                    <a:pt x="12" y="10"/>
                    <a:pt x="12" y="9"/>
                  </a:cubicBezTo>
                  <a:cubicBezTo>
                    <a:pt x="12" y="8"/>
                    <a:pt x="12" y="7"/>
                    <a:pt x="11" y="6"/>
                  </a:cubicBezTo>
                  <a:cubicBezTo>
                    <a:pt x="10" y="6"/>
                    <a:pt x="9" y="5"/>
                    <a:pt x="8" y="5"/>
                  </a:cubicBezTo>
                  <a:cubicBezTo>
                    <a:pt x="8" y="5"/>
                    <a:pt x="8" y="5"/>
                    <a:pt x="8" y="5"/>
                  </a:cubicBezTo>
                  <a:cubicBezTo>
                    <a:pt x="8" y="0"/>
                    <a:pt x="8" y="0"/>
                    <a:pt x="8" y="0"/>
                  </a:cubicBezTo>
                  <a:close/>
                  <a:moveTo>
                    <a:pt x="8" y="17"/>
                  </a:moveTo>
                  <a:cubicBezTo>
                    <a:pt x="6" y="17"/>
                    <a:pt x="4" y="17"/>
                    <a:pt x="2" y="15"/>
                  </a:cubicBezTo>
                  <a:cubicBezTo>
                    <a:pt x="2" y="15"/>
                    <a:pt x="2" y="15"/>
                    <a:pt x="2" y="15"/>
                  </a:cubicBezTo>
                  <a:cubicBezTo>
                    <a:pt x="2" y="15"/>
                    <a:pt x="2" y="15"/>
                    <a:pt x="2" y="15"/>
                  </a:cubicBezTo>
                  <a:cubicBezTo>
                    <a:pt x="1" y="13"/>
                    <a:pt x="0" y="11"/>
                    <a:pt x="0" y="9"/>
                  </a:cubicBezTo>
                  <a:cubicBezTo>
                    <a:pt x="0" y="7"/>
                    <a:pt x="1" y="4"/>
                    <a:pt x="2" y="3"/>
                  </a:cubicBezTo>
                  <a:cubicBezTo>
                    <a:pt x="2" y="3"/>
                    <a:pt x="2" y="3"/>
                    <a:pt x="2" y="3"/>
                  </a:cubicBezTo>
                  <a:cubicBezTo>
                    <a:pt x="4" y="1"/>
                    <a:pt x="6" y="0"/>
                    <a:pt x="8" y="0"/>
                  </a:cubicBezTo>
                  <a:cubicBezTo>
                    <a:pt x="8" y="5"/>
                    <a:pt x="8" y="5"/>
                    <a:pt x="8" y="5"/>
                  </a:cubicBezTo>
                  <a:cubicBezTo>
                    <a:pt x="7" y="5"/>
                    <a:pt x="6" y="6"/>
                    <a:pt x="6" y="6"/>
                  </a:cubicBezTo>
                  <a:cubicBezTo>
                    <a:pt x="6" y="6"/>
                    <a:pt x="6" y="6"/>
                    <a:pt x="6" y="6"/>
                  </a:cubicBezTo>
                  <a:cubicBezTo>
                    <a:pt x="6" y="6"/>
                    <a:pt x="6" y="6"/>
                    <a:pt x="6" y="6"/>
                  </a:cubicBezTo>
                  <a:cubicBezTo>
                    <a:pt x="5" y="7"/>
                    <a:pt x="5" y="8"/>
                    <a:pt x="5" y="9"/>
                  </a:cubicBezTo>
                  <a:cubicBezTo>
                    <a:pt x="5" y="10"/>
                    <a:pt x="5" y="11"/>
                    <a:pt x="6" y="12"/>
                  </a:cubicBezTo>
                  <a:cubicBezTo>
                    <a:pt x="6" y="12"/>
                    <a:pt x="6" y="12"/>
                    <a:pt x="6" y="12"/>
                  </a:cubicBezTo>
                  <a:cubicBezTo>
                    <a:pt x="6" y="12"/>
                    <a:pt x="7" y="13"/>
                    <a:pt x="8" y="13"/>
                  </a:cubicBezTo>
                  <a:lnTo>
                    <a:pt x="8" y="17"/>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16" name="Freeform 103"/>
            <p:cNvSpPr>
              <a:spLocks noEditPoints="1"/>
            </p:cNvSpPr>
            <p:nvPr/>
          </p:nvSpPr>
          <p:spPr bwMode="auto">
            <a:xfrm>
              <a:off x="5780904" y="4683210"/>
              <a:ext cx="21173" cy="21166"/>
            </a:xfrm>
            <a:custGeom>
              <a:avLst/>
              <a:gdLst>
                <a:gd name="T0" fmla="*/ 6 w 13"/>
                <a:gd name="T1" fmla="*/ 0 h 13"/>
                <a:gd name="T2" fmla="*/ 11 w 13"/>
                <a:gd name="T3" fmla="*/ 2 h 13"/>
                <a:gd name="T4" fmla="*/ 11 w 13"/>
                <a:gd name="T5" fmla="*/ 2 h 13"/>
                <a:gd name="T6" fmla="*/ 13 w 13"/>
                <a:gd name="T7" fmla="*/ 7 h 13"/>
                <a:gd name="T8" fmla="*/ 11 w 13"/>
                <a:gd name="T9" fmla="*/ 11 h 13"/>
                <a:gd name="T10" fmla="*/ 11 w 13"/>
                <a:gd name="T11" fmla="*/ 11 h 13"/>
                <a:gd name="T12" fmla="*/ 6 w 13"/>
                <a:gd name="T13" fmla="*/ 13 h 13"/>
                <a:gd name="T14" fmla="*/ 6 w 13"/>
                <a:gd name="T15" fmla="*/ 9 h 13"/>
                <a:gd name="T16" fmla="*/ 8 w 13"/>
                <a:gd name="T17" fmla="*/ 8 h 13"/>
                <a:gd name="T18" fmla="*/ 8 w 13"/>
                <a:gd name="T19" fmla="*/ 8 h 13"/>
                <a:gd name="T20" fmla="*/ 8 w 13"/>
                <a:gd name="T21" fmla="*/ 7 h 13"/>
                <a:gd name="T22" fmla="*/ 8 w 13"/>
                <a:gd name="T23" fmla="*/ 5 h 13"/>
                <a:gd name="T24" fmla="*/ 8 w 13"/>
                <a:gd name="T25" fmla="*/ 5 h 13"/>
                <a:gd name="T26" fmla="*/ 6 w 13"/>
                <a:gd name="T27" fmla="*/ 5 h 13"/>
                <a:gd name="T28" fmla="*/ 6 w 13"/>
                <a:gd name="T29" fmla="*/ 0 h 13"/>
                <a:gd name="T30" fmla="*/ 6 w 13"/>
                <a:gd name="T31" fmla="*/ 13 h 13"/>
                <a:gd name="T32" fmla="*/ 1 w 13"/>
                <a:gd name="T33" fmla="*/ 11 h 13"/>
                <a:gd name="T34" fmla="*/ 0 w 13"/>
                <a:gd name="T35" fmla="*/ 7 h 13"/>
                <a:gd name="T36" fmla="*/ 1 w 13"/>
                <a:gd name="T37" fmla="*/ 2 h 13"/>
                <a:gd name="T38" fmla="*/ 1 w 13"/>
                <a:gd name="T39" fmla="*/ 2 h 13"/>
                <a:gd name="T40" fmla="*/ 6 w 13"/>
                <a:gd name="T41" fmla="*/ 0 h 13"/>
                <a:gd name="T42" fmla="*/ 6 w 13"/>
                <a:gd name="T43" fmla="*/ 5 h 13"/>
                <a:gd name="T44" fmla="*/ 5 w 13"/>
                <a:gd name="T45" fmla="*/ 5 h 13"/>
                <a:gd name="T46" fmla="*/ 5 w 13"/>
                <a:gd name="T47" fmla="*/ 5 h 13"/>
                <a:gd name="T48" fmla="*/ 5 w 13"/>
                <a:gd name="T49" fmla="*/ 5 h 13"/>
                <a:gd name="T50" fmla="*/ 4 w 13"/>
                <a:gd name="T51" fmla="*/ 7 h 13"/>
                <a:gd name="T52" fmla="*/ 5 w 13"/>
                <a:gd name="T53" fmla="*/ 8 h 13"/>
                <a:gd name="T54" fmla="*/ 6 w 13"/>
                <a:gd name="T55" fmla="*/ 9 h 13"/>
                <a:gd name="T56" fmla="*/ 6 w 13"/>
                <a:gd name="T5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 h="13">
                  <a:moveTo>
                    <a:pt x="6" y="0"/>
                  </a:moveTo>
                  <a:cubicBezTo>
                    <a:pt x="8" y="0"/>
                    <a:pt x="10" y="1"/>
                    <a:pt x="11" y="2"/>
                  </a:cubicBezTo>
                  <a:cubicBezTo>
                    <a:pt x="11" y="2"/>
                    <a:pt x="11" y="2"/>
                    <a:pt x="11" y="2"/>
                  </a:cubicBezTo>
                  <a:cubicBezTo>
                    <a:pt x="12" y="3"/>
                    <a:pt x="13" y="5"/>
                    <a:pt x="13" y="7"/>
                  </a:cubicBezTo>
                  <a:cubicBezTo>
                    <a:pt x="13" y="8"/>
                    <a:pt x="12" y="10"/>
                    <a:pt x="11" y="11"/>
                  </a:cubicBezTo>
                  <a:cubicBezTo>
                    <a:pt x="11" y="11"/>
                    <a:pt x="11" y="11"/>
                    <a:pt x="11" y="11"/>
                  </a:cubicBezTo>
                  <a:cubicBezTo>
                    <a:pt x="10" y="13"/>
                    <a:pt x="8" y="13"/>
                    <a:pt x="6" y="13"/>
                  </a:cubicBezTo>
                  <a:cubicBezTo>
                    <a:pt x="6" y="9"/>
                    <a:pt x="6" y="9"/>
                    <a:pt x="6" y="9"/>
                  </a:cubicBezTo>
                  <a:cubicBezTo>
                    <a:pt x="7" y="9"/>
                    <a:pt x="7" y="8"/>
                    <a:pt x="8" y="8"/>
                  </a:cubicBezTo>
                  <a:cubicBezTo>
                    <a:pt x="8" y="8"/>
                    <a:pt x="8" y="8"/>
                    <a:pt x="8" y="8"/>
                  </a:cubicBezTo>
                  <a:cubicBezTo>
                    <a:pt x="8" y="8"/>
                    <a:pt x="8" y="7"/>
                    <a:pt x="8" y="7"/>
                  </a:cubicBezTo>
                  <a:cubicBezTo>
                    <a:pt x="8" y="6"/>
                    <a:pt x="8" y="6"/>
                    <a:pt x="8" y="5"/>
                  </a:cubicBezTo>
                  <a:cubicBezTo>
                    <a:pt x="8" y="5"/>
                    <a:pt x="8" y="5"/>
                    <a:pt x="8" y="5"/>
                  </a:cubicBezTo>
                  <a:cubicBezTo>
                    <a:pt x="7" y="5"/>
                    <a:pt x="7" y="5"/>
                    <a:pt x="6" y="5"/>
                  </a:cubicBezTo>
                  <a:lnTo>
                    <a:pt x="6" y="0"/>
                  </a:lnTo>
                  <a:close/>
                  <a:moveTo>
                    <a:pt x="6" y="13"/>
                  </a:moveTo>
                  <a:cubicBezTo>
                    <a:pt x="4" y="13"/>
                    <a:pt x="3" y="13"/>
                    <a:pt x="1" y="11"/>
                  </a:cubicBezTo>
                  <a:cubicBezTo>
                    <a:pt x="0" y="10"/>
                    <a:pt x="0" y="8"/>
                    <a:pt x="0" y="7"/>
                  </a:cubicBezTo>
                  <a:cubicBezTo>
                    <a:pt x="0" y="5"/>
                    <a:pt x="0" y="3"/>
                    <a:pt x="1" y="2"/>
                  </a:cubicBezTo>
                  <a:cubicBezTo>
                    <a:pt x="1" y="2"/>
                    <a:pt x="1" y="2"/>
                    <a:pt x="1" y="2"/>
                  </a:cubicBezTo>
                  <a:cubicBezTo>
                    <a:pt x="3" y="1"/>
                    <a:pt x="4" y="0"/>
                    <a:pt x="6" y="0"/>
                  </a:cubicBezTo>
                  <a:cubicBezTo>
                    <a:pt x="6" y="5"/>
                    <a:pt x="6" y="5"/>
                    <a:pt x="6" y="5"/>
                  </a:cubicBezTo>
                  <a:cubicBezTo>
                    <a:pt x="6" y="5"/>
                    <a:pt x="5" y="5"/>
                    <a:pt x="5" y="5"/>
                  </a:cubicBezTo>
                  <a:cubicBezTo>
                    <a:pt x="5" y="5"/>
                    <a:pt x="5" y="5"/>
                    <a:pt x="5" y="5"/>
                  </a:cubicBezTo>
                  <a:cubicBezTo>
                    <a:pt x="5" y="5"/>
                    <a:pt x="5" y="5"/>
                    <a:pt x="5" y="5"/>
                  </a:cubicBezTo>
                  <a:cubicBezTo>
                    <a:pt x="5" y="6"/>
                    <a:pt x="4" y="6"/>
                    <a:pt x="4" y="7"/>
                  </a:cubicBezTo>
                  <a:cubicBezTo>
                    <a:pt x="4" y="7"/>
                    <a:pt x="5" y="8"/>
                    <a:pt x="5" y="8"/>
                  </a:cubicBezTo>
                  <a:cubicBezTo>
                    <a:pt x="5" y="8"/>
                    <a:pt x="6" y="9"/>
                    <a:pt x="6" y="9"/>
                  </a:cubicBezTo>
                  <a:lnTo>
                    <a:pt x="6" y="13"/>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17" name="Freeform 104"/>
            <p:cNvSpPr>
              <a:spLocks noEditPoints="1"/>
            </p:cNvSpPr>
            <p:nvPr/>
          </p:nvSpPr>
          <p:spPr bwMode="auto">
            <a:xfrm>
              <a:off x="5772435" y="4623944"/>
              <a:ext cx="35993" cy="33866"/>
            </a:xfrm>
            <a:custGeom>
              <a:avLst/>
              <a:gdLst>
                <a:gd name="T0" fmla="*/ 10 w 21"/>
                <a:gd name="T1" fmla="*/ 0 h 20"/>
                <a:gd name="T2" fmla="*/ 18 w 21"/>
                <a:gd name="T3" fmla="*/ 3 h 20"/>
                <a:gd name="T4" fmla="*/ 18 w 21"/>
                <a:gd name="T5" fmla="*/ 3 h 20"/>
                <a:gd name="T6" fmla="*/ 21 w 21"/>
                <a:gd name="T7" fmla="*/ 10 h 20"/>
                <a:gd name="T8" fmla="*/ 18 w 21"/>
                <a:gd name="T9" fmla="*/ 17 h 20"/>
                <a:gd name="T10" fmla="*/ 18 w 21"/>
                <a:gd name="T11" fmla="*/ 17 h 20"/>
                <a:gd name="T12" fmla="*/ 10 w 21"/>
                <a:gd name="T13" fmla="*/ 20 h 20"/>
                <a:gd name="T14" fmla="*/ 10 w 21"/>
                <a:gd name="T15" fmla="*/ 16 h 20"/>
                <a:gd name="T16" fmla="*/ 14 w 21"/>
                <a:gd name="T17" fmla="*/ 14 h 20"/>
                <a:gd name="T18" fmla="*/ 14 w 21"/>
                <a:gd name="T19" fmla="*/ 14 h 20"/>
                <a:gd name="T20" fmla="*/ 16 w 21"/>
                <a:gd name="T21" fmla="*/ 10 h 20"/>
                <a:gd name="T22" fmla="*/ 14 w 21"/>
                <a:gd name="T23" fmla="*/ 6 h 20"/>
                <a:gd name="T24" fmla="*/ 14 w 21"/>
                <a:gd name="T25" fmla="*/ 6 h 20"/>
                <a:gd name="T26" fmla="*/ 10 w 21"/>
                <a:gd name="T27" fmla="*/ 4 h 20"/>
                <a:gd name="T28" fmla="*/ 10 w 21"/>
                <a:gd name="T29" fmla="*/ 0 h 20"/>
                <a:gd name="T30" fmla="*/ 10 w 21"/>
                <a:gd name="T31" fmla="*/ 0 h 20"/>
                <a:gd name="T32" fmla="*/ 10 w 21"/>
                <a:gd name="T33" fmla="*/ 0 h 20"/>
                <a:gd name="T34" fmla="*/ 10 w 21"/>
                <a:gd name="T35" fmla="*/ 4 h 20"/>
                <a:gd name="T36" fmla="*/ 10 w 21"/>
                <a:gd name="T37" fmla="*/ 4 h 20"/>
                <a:gd name="T38" fmla="*/ 6 w 21"/>
                <a:gd name="T39" fmla="*/ 6 h 20"/>
                <a:gd name="T40" fmla="*/ 5 w 21"/>
                <a:gd name="T41" fmla="*/ 10 h 20"/>
                <a:gd name="T42" fmla="*/ 6 w 21"/>
                <a:gd name="T43" fmla="*/ 14 h 20"/>
                <a:gd name="T44" fmla="*/ 6 w 21"/>
                <a:gd name="T45" fmla="*/ 14 h 20"/>
                <a:gd name="T46" fmla="*/ 6 w 21"/>
                <a:gd name="T47" fmla="*/ 14 h 20"/>
                <a:gd name="T48" fmla="*/ 10 w 21"/>
                <a:gd name="T49" fmla="*/ 16 h 20"/>
                <a:gd name="T50" fmla="*/ 10 w 21"/>
                <a:gd name="T51" fmla="*/ 16 h 20"/>
                <a:gd name="T52" fmla="*/ 10 w 21"/>
                <a:gd name="T53" fmla="*/ 20 h 20"/>
                <a:gd name="T54" fmla="*/ 10 w 21"/>
                <a:gd name="T55" fmla="*/ 20 h 20"/>
                <a:gd name="T56" fmla="*/ 3 w 21"/>
                <a:gd name="T57" fmla="*/ 17 h 20"/>
                <a:gd name="T58" fmla="*/ 3 w 21"/>
                <a:gd name="T59" fmla="*/ 17 h 20"/>
                <a:gd name="T60" fmla="*/ 0 w 21"/>
                <a:gd name="T61" fmla="*/ 10 h 20"/>
                <a:gd name="T62" fmla="*/ 3 w 21"/>
                <a:gd name="T63" fmla="*/ 3 h 20"/>
                <a:gd name="T64" fmla="*/ 10 w 21"/>
                <a:gd name="T6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 h="20">
                  <a:moveTo>
                    <a:pt x="10" y="0"/>
                  </a:moveTo>
                  <a:cubicBezTo>
                    <a:pt x="13" y="0"/>
                    <a:pt x="16" y="1"/>
                    <a:pt x="18" y="3"/>
                  </a:cubicBezTo>
                  <a:cubicBezTo>
                    <a:pt x="18" y="3"/>
                    <a:pt x="18" y="3"/>
                    <a:pt x="18" y="3"/>
                  </a:cubicBezTo>
                  <a:cubicBezTo>
                    <a:pt x="19" y="5"/>
                    <a:pt x="21" y="7"/>
                    <a:pt x="21" y="10"/>
                  </a:cubicBezTo>
                  <a:cubicBezTo>
                    <a:pt x="21" y="13"/>
                    <a:pt x="19" y="16"/>
                    <a:pt x="18" y="17"/>
                  </a:cubicBezTo>
                  <a:cubicBezTo>
                    <a:pt x="18" y="17"/>
                    <a:pt x="18" y="17"/>
                    <a:pt x="18" y="17"/>
                  </a:cubicBezTo>
                  <a:cubicBezTo>
                    <a:pt x="16" y="19"/>
                    <a:pt x="13" y="20"/>
                    <a:pt x="10" y="20"/>
                  </a:cubicBezTo>
                  <a:cubicBezTo>
                    <a:pt x="10" y="16"/>
                    <a:pt x="10" y="16"/>
                    <a:pt x="10" y="16"/>
                  </a:cubicBezTo>
                  <a:cubicBezTo>
                    <a:pt x="12" y="16"/>
                    <a:pt x="13" y="15"/>
                    <a:pt x="14" y="14"/>
                  </a:cubicBezTo>
                  <a:cubicBezTo>
                    <a:pt x="14" y="14"/>
                    <a:pt x="14" y="14"/>
                    <a:pt x="14" y="14"/>
                  </a:cubicBezTo>
                  <a:cubicBezTo>
                    <a:pt x="15" y="13"/>
                    <a:pt x="16" y="12"/>
                    <a:pt x="16" y="10"/>
                  </a:cubicBezTo>
                  <a:cubicBezTo>
                    <a:pt x="16" y="9"/>
                    <a:pt x="15" y="7"/>
                    <a:pt x="14" y="6"/>
                  </a:cubicBezTo>
                  <a:cubicBezTo>
                    <a:pt x="14" y="6"/>
                    <a:pt x="14" y="6"/>
                    <a:pt x="14" y="6"/>
                  </a:cubicBezTo>
                  <a:cubicBezTo>
                    <a:pt x="13" y="5"/>
                    <a:pt x="12" y="4"/>
                    <a:pt x="10" y="4"/>
                  </a:cubicBezTo>
                  <a:lnTo>
                    <a:pt x="10" y="0"/>
                  </a:lnTo>
                  <a:close/>
                  <a:moveTo>
                    <a:pt x="10" y="0"/>
                  </a:moveTo>
                  <a:cubicBezTo>
                    <a:pt x="10" y="0"/>
                    <a:pt x="10" y="0"/>
                    <a:pt x="10" y="0"/>
                  </a:cubicBezTo>
                  <a:cubicBezTo>
                    <a:pt x="10" y="4"/>
                    <a:pt x="10" y="4"/>
                    <a:pt x="10" y="4"/>
                  </a:cubicBezTo>
                  <a:cubicBezTo>
                    <a:pt x="10" y="4"/>
                    <a:pt x="10" y="4"/>
                    <a:pt x="10" y="4"/>
                  </a:cubicBezTo>
                  <a:cubicBezTo>
                    <a:pt x="9" y="4"/>
                    <a:pt x="7" y="5"/>
                    <a:pt x="6" y="6"/>
                  </a:cubicBezTo>
                  <a:cubicBezTo>
                    <a:pt x="5" y="7"/>
                    <a:pt x="5" y="8"/>
                    <a:pt x="5" y="10"/>
                  </a:cubicBezTo>
                  <a:cubicBezTo>
                    <a:pt x="5" y="12"/>
                    <a:pt x="5" y="13"/>
                    <a:pt x="6" y="14"/>
                  </a:cubicBezTo>
                  <a:cubicBezTo>
                    <a:pt x="6" y="14"/>
                    <a:pt x="6" y="14"/>
                    <a:pt x="6" y="14"/>
                  </a:cubicBezTo>
                  <a:cubicBezTo>
                    <a:pt x="6" y="14"/>
                    <a:pt x="6" y="14"/>
                    <a:pt x="6" y="14"/>
                  </a:cubicBezTo>
                  <a:cubicBezTo>
                    <a:pt x="7" y="15"/>
                    <a:pt x="9" y="16"/>
                    <a:pt x="10" y="16"/>
                  </a:cubicBezTo>
                  <a:cubicBezTo>
                    <a:pt x="10" y="16"/>
                    <a:pt x="10" y="16"/>
                    <a:pt x="10" y="16"/>
                  </a:cubicBezTo>
                  <a:cubicBezTo>
                    <a:pt x="10" y="20"/>
                    <a:pt x="10" y="20"/>
                    <a:pt x="10" y="20"/>
                  </a:cubicBezTo>
                  <a:cubicBezTo>
                    <a:pt x="10" y="20"/>
                    <a:pt x="10" y="20"/>
                    <a:pt x="10" y="20"/>
                  </a:cubicBezTo>
                  <a:cubicBezTo>
                    <a:pt x="7" y="20"/>
                    <a:pt x="5" y="19"/>
                    <a:pt x="3" y="17"/>
                  </a:cubicBezTo>
                  <a:cubicBezTo>
                    <a:pt x="3" y="17"/>
                    <a:pt x="3" y="17"/>
                    <a:pt x="3" y="17"/>
                  </a:cubicBezTo>
                  <a:cubicBezTo>
                    <a:pt x="1" y="16"/>
                    <a:pt x="0" y="13"/>
                    <a:pt x="0" y="10"/>
                  </a:cubicBezTo>
                  <a:cubicBezTo>
                    <a:pt x="0" y="7"/>
                    <a:pt x="1" y="5"/>
                    <a:pt x="3" y="3"/>
                  </a:cubicBezTo>
                  <a:cubicBezTo>
                    <a:pt x="5" y="1"/>
                    <a:pt x="7" y="0"/>
                    <a:pt x="10" y="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18" name="Freeform 124"/>
            <p:cNvSpPr>
              <a:spLocks noEditPoints="1"/>
            </p:cNvSpPr>
            <p:nvPr/>
          </p:nvSpPr>
          <p:spPr bwMode="auto">
            <a:xfrm>
              <a:off x="5016572" y="4016467"/>
              <a:ext cx="247720" cy="249764"/>
            </a:xfrm>
            <a:custGeom>
              <a:avLst/>
              <a:gdLst>
                <a:gd name="T0" fmla="*/ 73 w 146"/>
                <a:gd name="T1" fmla="*/ 142 h 147"/>
                <a:gd name="T2" fmla="*/ 122 w 146"/>
                <a:gd name="T3" fmla="*/ 122 h 147"/>
                <a:gd name="T4" fmla="*/ 142 w 146"/>
                <a:gd name="T5" fmla="*/ 74 h 147"/>
                <a:gd name="T6" fmla="*/ 122 w 146"/>
                <a:gd name="T7" fmla="*/ 25 h 147"/>
                <a:gd name="T8" fmla="*/ 73 w 146"/>
                <a:gd name="T9" fmla="*/ 5 h 147"/>
                <a:gd name="T10" fmla="*/ 73 w 146"/>
                <a:gd name="T11" fmla="*/ 0 h 147"/>
                <a:gd name="T12" fmla="*/ 125 w 146"/>
                <a:gd name="T13" fmla="*/ 22 h 147"/>
                <a:gd name="T14" fmla="*/ 146 w 146"/>
                <a:gd name="T15" fmla="*/ 74 h 147"/>
                <a:gd name="T16" fmla="*/ 125 w 146"/>
                <a:gd name="T17" fmla="*/ 125 h 147"/>
                <a:gd name="T18" fmla="*/ 73 w 146"/>
                <a:gd name="T19" fmla="*/ 147 h 147"/>
                <a:gd name="T20" fmla="*/ 73 w 146"/>
                <a:gd name="T21" fmla="*/ 142 h 147"/>
                <a:gd name="T22" fmla="*/ 73 w 146"/>
                <a:gd name="T23" fmla="*/ 96 h 147"/>
                <a:gd name="T24" fmla="*/ 88 w 146"/>
                <a:gd name="T25" fmla="*/ 90 h 147"/>
                <a:gd name="T26" fmla="*/ 90 w 146"/>
                <a:gd name="T27" fmla="*/ 89 h 147"/>
                <a:gd name="T28" fmla="*/ 112 w 146"/>
                <a:gd name="T29" fmla="*/ 38 h 147"/>
                <a:gd name="T30" fmla="*/ 112 w 146"/>
                <a:gd name="T31" fmla="*/ 38 h 147"/>
                <a:gd name="T32" fmla="*/ 112 w 146"/>
                <a:gd name="T33" fmla="*/ 38 h 147"/>
                <a:gd name="T34" fmla="*/ 112 w 146"/>
                <a:gd name="T35" fmla="*/ 36 h 147"/>
                <a:gd name="T36" fmla="*/ 108 w 146"/>
                <a:gd name="T37" fmla="*/ 35 h 147"/>
                <a:gd name="T38" fmla="*/ 73 w 146"/>
                <a:gd name="T39" fmla="*/ 51 h 147"/>
                <a:gd name="T40" fmla="*/ 73 w 146"/>
                <a:gd name="T41" fmla="*/ 56 h 147"/>
                <a:gd name="T42" fmla="*/ 105 w 146"/>
                <a:gd name="T43" fmla="*/ 42 h 147"/>
                <a:gd name="T44" fmla="*/ 86 w 146"/>
                <a:gd name="T45" fmla="*/ 86 h 147"/>
                <a:gd name="T46" fmla="*/ 73 w 146"/>
                <a:gd name="T47" fmla="*/ 91 h 147"/>
                <a:gd name="T48" fmla="*/ 73 w 146"/>
                <a:gd name="T49" fmla="*/ 96 h 147"/>
                <a:gd name="T50" fmla="*/ 73 w 146"/>
                <a:gd name="T51" fmla="*/ 5 h 147"/>
                <a:gd name="T52" fmla="*/ 25 w 146"/>
                <a:gd name="T53" fmla="*/ 25 h 147"/>
                <a:gd name="T54" fmla="*/ 5 w 146"/>
                <a:gd name="T55" fmla="*/ 74 h 147"/>
                <a:gd name="T56" fmla="*/ 25 w 146"/>
                <a:gd name="T57" fmla="*/ 122 h 147"/>
                <a:gd name="T58" fmla="*/ 73 w 146"/>
                <a:gd name="T59" fmla="*/ 142 h 147"/>
                <a:gd name="T60" fmla="*/ 73 w 146"/>
                <a:gd name="T61" fmla="*/ 147 h 147"/>
                <a:gd name="T62" fmla="*/ 22 w 146"/>
                <a:gd name="T63" fmla="*/ 125 h 147"/>
                <a:gd name="T64" fmla="*/ 0 w 146"/>
                <a:gd name="T65" fmla="*/ 74 h 147"/>
                <a:gd name="T66" fmla="*/ 22 w 146"/>
                <a:gd name="T67" fmla="*/ 22 h 147"/>
                <a:gd name="T68" fmla="*/ 73 w 146"/>
                <a:gd name="T69" fmla="*/ 0 h 147"/>
                <a:gd name="T70" fmla="*/ 73 w 146"/>
                <a:gd name="T71" fmla="*/ 5 h 147"/>
                <a:gd name="T72" fmla="*/ 73 w 146"/>
                <a:gd name="T73" fmla="*/ 51 h 147"/>
                <a:gd name="T74" fmla="*/ 58 w 146"/>
                <a:gd name="T75" fmla="*/ 57 h 147"/>
                <a:gd name="T76" fmla="*/ 57 w 146"/>
                <a:gd name="T77" fmla="*/ 59 h 147"/>
                <a:gd name="T78" fmla="*/ 35 w 146"/>
                <a:gd name="T79" fmla="*/ 109 h 147"/>
                <a:gd name="T80" fmla="*/ 35 w 146"/>
                <a:gd name="T81" fmla="*/ 109 h 147"/>
                <a:gd name="T82" fmla="*/ 35 w 146"/>
                <a:gd name="T83" fmla="*/ 109 h 147"/>
                <a:gd name="T84" fmla="*/ 35 w 146"/>
                <a:gd name="T85" fmla="*/ 111 h 147"/>
                <a:gd name="T86" fmla="*/ 38 w 146"/>
                <a:gd name="T87" fmla="*/ 112 h 147"/>
                <a:gd name="T88" fmla="*/ 73 w 146"/>
                <a:gd name="T89" fmla="*/ 96 h 147"/>
                <a:gd name="T90" fmla="*/ 73 w 146"/>
                <a:gd name="T91" fmla="*/ 91 h 147"/>
                <a:gd name="T92" fmla="*/ 42 w 146"/>
                <a:gd name="T93" fmla="*/ 105 h 147"/>
                <a:gd name="T94" fmla="*/ 61 w 146"/>
                <a:gd name="T95" fmla="*/ 61 h 147"/>
                <a:gd name="T96" fmla="*/ 73 w 146"/>
                <a:gd name="T97" fmla="*/ 56 h 147"/>
                <a:gd name="T98" fmla="*/ 73 w 146"/>
                <a:gd name="T99" fmla="*/ 5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6" h="147">
                  <a:moveTo>
                    <a:pt x="73" y="142"/>
                  </a:moveTo>
                  <a:cubicBezTo>
                    <a:pt x="92" y="142"/>
                    <a:pt x="109" y="134"/>
                    <a:pt x="122" y="122"/>
                  </a:cubicBezTo>
                  <a:cubicBezTo>
                    <a:pt x="134" y="110"/>
                    <a:pt x="142" y="92"/>
                    <a:pt x="142" y="74"/>
                  </a:cubicBezTo>
                  <a:cubicBezTo>
                    <a:pt x="142" y="55"/>
                    <a:pt x="134" y="38"/>
                    <a:pt x="122" y="25"/>
                  </a:cubicBezTo>
                  <a:cubicBezTo>
                    <a:pt x="109" y="13"/>
                    <a:pt x="92" y="5"/>
                    <a:pt x="73" y="5"/>
                  </a:cubicBezTo>
                  <a:cubicBezTo>
                    <a:pt x="73" y="0"/>
                    <a:pt x="73" y="0"/>
                    <a:pt x="73" y="0"/>
                  </a:cubicBezTo>
                  <a:cubicBezTo>
                    <a:pt x="93" y="0"/>
                    <a:pt x="112" y="9"/>
                    <a:pt x="125" y="22"/>
                  </a:cubicBezTo>
                  <a:cubicBezTo>
                    <a:pt x="138" y="35"/>
                    <a:pt x="146" y="53"/>
                    <a:pt x="146" y="74"/>
                  </a:cubicBezTo>
                  <a:cubicBezTo>
                    <a:pt x="146" y="94"/>
                    <a:pt x="138" y="112"/>
                    <a:pt x="125" y="125"/>
                  </a:cubicBezTo>
                  <a:cubicBezTo>
                    <a:pt x="112" y="139"/>
                    <a:pt x="93" y="147"/>
                    <a:pt x="73" y="147"/>
                  </a:cubicBezTo>
                  <a:cubicBezTo>
                    <a:pt x="73" y="142"/>
                    <a:pt x="73" y="142"/>
                    <a:pt x="73" y="142"/>
                  </a:cubicBezTo>
                  <a:close/>
                  <a:moveTo>
                    <a:pt x="73" y="96"/>
                  </a:moveTo>
                  <a:cubicBezTo>
                    <a:pt x="88" y="90"/>
                    <a:pt x="88" y="90"/>
                    <a:pt x="88" y="90"/>
                  </a:cubicBezTo>
                  <a:cubicBezTo>
                    <a:pt x="89" y="90"/>
                    <a:pt x="89" y="89"/>
                    <a:pt x="90" y="89"/>
                  </a:cubicBezTo>
                  <a:cubicBezTo>
                    <a:pt x="112" y="38"/>
                    <a:pt x="112" y="38"/>
                    <a:pt x="112" y="38"/>
                  </a:cubicBezTo>
                  <a:cubicBezTo>
                    <a:pt x="112" y="38"/>
                    <a:pt x="112" y="38"/>
                    <a:pt x="112" y="38"/>
                  </a:cubicBezTo>
                  <a:cubicBezTo>
                    <a:pt x="112" y="38"/>
                    <a:pt x="112" y="38"/>
                    <a:pt x="112" y="38"/>
                  </a:cubicBezTo>
                  <a:cubicBezTo>
                    <a:pt x="112" y="38"/>
                    <a:pt x="112" y="37"/>
                    <a:pt x="112" y="36"/>
                  </a:cubicBezTo>
                  <a:cubicBezTo>
                    <a:pt x="111" y="35"/>
                    <a:pt x="110" y="35"/>
                    <a:pt x="108" y="35"/>
                  </a:cubicBezTo>
                  <a:cubicBezTo>
                    <a:pt x="73" y="51"/>
                    <a:pt x="73" y="51"/>
                    <a:pt x="73" y="51"/>
                  </a:cubicBezTo>
                  <a:cubicBezTo>
                    <a:pt x="73" y="56"/>
                    <a:pt x="73" y="56"/>
                    <a:pt x="73" y="56"/>
                  </a:cubicBezTo>
                  <a:cubicBezTo>
                    <a:pt x="105" y="42"/>
                    <a:pt x="105" y="42"/>
                    <a:pt x="105" y="42"/>
                  </a:cubicBezTo>
                  <a:cubicBezTo>
                    <a:pt x="86" y="86"/>
                    <a:pt x="86" y="86"/>
                    <a:pt x="86" y="86"/>
                  </a:cubicBezTo>
                  <a:cubicBezTo>
                    <a:pt x="73" y="91"/>
                    <a:pt x="73" y="91"/>
                    <a:pt x="73" y="91"/>
                  </a:cubicBezTo>
                  <a:lnTo>
                    <a:pt x="73" y="96"/>
                  </a:lnTo>
                  <a:close/>
                  <a:moveTo>
                    <a:pt x="73" y="5"/>
                  </a:moveTo>
                  <a:cubicBezTo>
                    <a:pt x="54" y="5"/>
                    <a:pt x="37" y="13"/>
                    <a:pt x="25" y="25"/>
                  </a:cubicBezTo>
                  <a:cubicBezTo>
                    <a:pt x="13" y="38"/>
                    <a:pt x="5" y="55"/>
                    <a:pt x="5" y="74"/>
                  </a:cubicBezTo>
                  <a:cubicBezTo>
                    <a:pt x="5" y="92"/>
                    <a:pt x="13" y="110"/>
                    <a:pt x="25" y="122"/>
                  </a:cubicBezTo>
                  <a:cubicBezTo>
                    <a:pt x="37" y="134"/>
                    <a:pt x="54" y="142"/>
                    <a:pt x="73" y="142"/>
                  </a:cubicBezTo>
                  <a:cubicBezTo>
                    <a:pt x="73" y="147"/>
                    <a:pt x="73" y="147"/>
                    <a:pt x="73" y="147"/>
                  </a:cubicBezTo>
                  <a:cubicBezTo>
                    <a:pt x="53" y="147"/>
                    <a:pt x="35" y="139"/>
                    <a:pt x="22" y="125"/>
                  </a:cubicBezTo>
                  <a:cubicBezTo>
                    <a:pt x="8" y="112"/>
                    <a:pt x="0" y="94"/>
                    <a:pt x="0" y="74"/>
                  </a:cubicBezTo>
                  <a:cubicBezTo>
                    <a:pt x="0" y="53"/>
                    <a:pt x="8" y="35"/>
                    <a:pt x="22" y="22"/>
                  </a:cubicBezTo>
                  <a:cubicBezTo>
                    <a:pt x="35" y="9"/>
                    <a:pt x="53" y="0"/>
                    <a:pt x="73" y="0"/>
                  </a:cubicBezTo>
                  <a:cubicBezTo>
                    <a:pt x="73" y="5"/>
                    <a:pt x="73" y="5"/>
                    <a:pt x="73" y="5"/>
                  </a:cubicBezTo>
                  <a:close/>
                  <a:moveTo>
                    <a:pt x="73" y="51"/>
                  </a:moveTo>
                  <a:cubicBezTo>
                    <a:pt x="58" y="57"/>
                    <a:pt x="58" y="57"/>
                    <a:pt x="58" y="57"/>
                  </a:cubicBezTo>
                  <a:cubicBezTo>
                    <a:pt x="58" y="57"/>
                    <a:pt x="57" y="58"/>
                    <a:pt x="57" y="59"/>
                  </a:cubicBezTo>
                  <a:cubicBezTo>
                    <a:pt x="35" y="109"/>
                    <a:pt x="35" y="109"/>
                    <a:pt x="35" y="109"/>
                  </a:cubicBezTo>
                  <a:cubicBezTo>
                    <a:pt x="35" y="109"/>
                    <a:pt x="35" y="109"/>
                    <a:pt x="35" y="109"/>
                  </a:cubicBezTo>
                  <a:cubicBezTo>
                    <a:pt x="35" y="109"/>
                    <a:pt x="35" y="109"/>
                    <a:pt x="35" y="109"/>
                  </a:cubicBezTo>
                  <a:cubicBezTo>
                    <a:pt x="35" y="109"/>
                    <a:pt x="35" y="110"/>
                    <a:pt x="35" y="111"/>
                  </a:cubicBezTo>
                  <a:cubicBezTo>
                    <a:pt x="35" y="112"/>
                    <a:pt x="37" y="112"/>
                    <a:pt x="38" y="112"/>
                  </a:cubicBezTo>
                  <a:cubicBezTo>
                    <a:pt x="73" y="96"/>
                    <a:pt x="73" y="96"/>
                    <a:pt x="73" y="96"/>
                  </a:cubicBezTo>
                  <a:cubicBezTo>
                    <a:pt x="73" y="91"/>
                    <a:pt x="73" y="91"/>
                    <a:pt x="73" y="91"/>
                  </a:cubicBezTo>
                  <a:cubicBezTo>
                    <a:pt x="42" y="105"/>
                    <a:pt x="42" y="105"/>
                    <a:pt x="42" y="105"/>
                  </a:cubicBezTo>
                  <a:cubicBezTo>
                    <a:pt x="61" y="61"/>
                    <a:pt x="61" y="61"/>
                    <a:pt x="61" y="61"/>
                  </a:cubicBezTo>
                  <a:cubicBezTo>
                    <a:pt x="73" y="56"/>
                    <a:pt x="73" y="56"/>
                    <a:pt x="73" y="56"/>
                  </a:cubicBezTo>
                  <a:lnTo>
                    <a:pt x="73" y="51"/>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19" name="Freeform 125"/>
            <p:cNvSpPr>
              <a:spLocks noEditPoints="1"/>
            </p:cNvSpPr>
            <p:nvPr/>
          </p:nvSpPr>
          <p:spPr bwMode="auto">
            <a:xfrm>
              <a:off x="5122435" y="4122299"/>
              <a:ext cx="35994" cy="33866"/>
            </a:xfrm>
            <a:custGeom>
              <a:avLst/>
              <a:gdLst>
                <a:gd name="T0" fmla="*/ 10 w 21"/>
                <a:gd name="T1" fmla="*/ 0 h 21"/>
                <a:gd name="T2" fmla="*/ 18 w 21"/>
                <a:gd name="T3" fmla="*/ 3 h 21"/>
                <a:gd name="T4" fmla="*/ 21 w 21"/>
                <a:gd name="T5" fmla="*/ 11 h 21"/>
                <a:gd name="T6" fmla="*/ 18 w 21"/>
                <a:gd name="T7" fmla="*/ 18 h 21"/>
                <a:gd name="T8" fmla="*/ 18 w 21"/>
                <a:gd name="T9" fmla="*/ 18 h 21"/>
                <a:gd name="T10" fmla="*/ 10 w 21"/>
                <a:gd name="T11" fmla="*/ 21 h 21"/>
                <a:gd name="T12" fmla="*/ 10 w 21"/>
                <a:gd name="T13" fmla="*/ 21 h 21"/>
                <a:gd name="T14" fmla="*/ 10 w 21"/>
                <a:gd name="T15" fmla="*/ 16 h 21"/>
                <a:gd name="T16" fmla="*/ 10 w 21"/>
                <a:gd name="T17" fmla="*/ 16 h 21"/>
                <a:gd name="T18" fmla="*/ 14 w 21"/>
                <a:gd name="T19" fmla="*/ 15 h 21"/>
                <a:gd name="T20" fmla="*/ 14 w 21"/>
                <a:gd name="T21" fmla="*/ 15 h 21"/>
                <a:gd name="T22" fmla="*/ 16 w 21"/>
                <a:gd name="T23" fmla="*/ 11 h 21"/>
                <a:gd name="T24" fmla="*/ 14 w 21"/>
                <a:gd name="T25" fmla="*/ 7 h 21"/>
                <a:gd name="T26" fmla="*/ 10 w 21"/>
                <a:gd name="T27" fmla="*/ 5 h 21"/>
                <a:gd name="T28" fmla="*/ 10 w 21"/>
                <a:gd name="T29" fmla="*/ 5 h 21"/>
                <a:gd name="T30" fmla="*/ 10 w 21"/>
                <a:gd name="T31" fmla="*/ 0 h 21"/>
                <a:gd name="T32" fmla="*/ 10 w 21"/>
                <a:gd name="T33" fmla="*/ 21 h 21"/>
                <a:gd name="T34" fmla="*/ 3 w 21"/>
                <a:gd name="T35" fmla="*/ 18 h 21"/>
                <a:gd name="T36" fmla="*/ 0 w 21"/>
                <a:gd name="T37" fmla="*/ 11 h 21"/>
                <a:gd name="T38" fmla="*/ 3 w 21"/>
                <a:gd name="T39" fmla="*/ 3 h 21"/>
                <a:gd name="T40" fmla="*/ 3 w 21"/>
                <a:gd name="T41" fmla="*/ 3 h 21"/>
                <a:gd name="T42" fmla="*/ 10 w 21"/>
                <a:gd name="T43" fmla="*/ 0 h 21"/>
                <a:gd name="T44" fmla="*/ 10 w 21"/>
                <a:gd name="T45" fmla="*/ 5 h 21"/>
                <a:gd name="T46" fmla="*/ 6 w 21"/>
                <a:gd name="T47" fmla="*/ 7 h 21"/>
                <a:gd name="T48" fmla="*/ 6 w 21"/>
                <a:gd name="T49" fmla="*/ 7 h 21"/>
                <a:gd name="T50" fmla="*/ 6 w 21"/>
                <a:gd name="T51" fmla="*/ 7 h 21"/>
                <a:gd name="T52" fmla="*/ 5 w 21"/>
                <a:gd name="T53" fmla="*/ 11 h 21"/>
                <a:gd name="T54" fmla="*/ 6 w 21"/>
                <a:gd name="T55" fmla="*/ 15 h 21"/>
                <a:gd name="T56" fmla="*/ 10 w 21"/>
                <a:gd name="T57" fmla="*/ 16 h 21"/>
                <a:gd name="T58" fmla="*/ 10 w 21"/>
                <a:gd name="T5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 h="21">
                  <a:moveTo>
                    <a:pt x="10" y="0"/>
                  </a:moveTo>
                  <a:cubicBezTo>
                    <a:pt x="13" y="0"/>
                    <a:pt x="16" y="1"/>
                    <a:pt x="18" y="3"/>
                  </a:cubicBezTo>
                  <a:cubicBezTo>
                    <a:pt x="20" y="5"/>
                    <a:pt x="21" y="8"/>
                    <a:pt x="21" y="11"/>
                  </a:cubicBezTo>
                  <a:cubicBezTo>
                    <a:pt x="21" y="14"/>
                    <a:pt x="20" y="16"/>
                    <a:pt x="18" y="18"/>
                  </a:cubicBezTo>
                  <a:cubicBezTo>
                    <a:pt x="18" y="18"/>
                    <a:pt x="18" y="18"/>
                    <a:pt x="18" y="18"/>
                  </a:cubicBezTo>
                  <a:cubicBezTo>
                    <a:pt x="16" y="20"/>
                    <a:pt x="13" y="21"/>
                    <a:pt x="10" y="21"/>
                  </a:cubicBezTo>
                  <a:cubicBezTo>
                    <a:pt x="10" y="21"/>
                    <a:pt x="10" y="21"/>
                    <a:pt x="10" y="21"/>
                  </a:cubicBezTo>
                  <a:cubicBezTo>
                    <a:pt x="10" y="16"/>
                    <a:pt x="10" y="16"/>
                    <a:pt x="10" y="16"/>
                  </a:cubicBezTo>
                  <a:cubicBezTo>
                    <a:pt x="10" y="16"/>
                    <a:pt x="10" y="16"/>
                    <a:pt x="10" y="16"/>
                  </a:cubicBezTo>
                  <a:cubicBezTo>
                    <a:pt x="12" y="16"/>
                    <a:pt x="13" y="16"/>
                    <a:pt x="14" y="15"/>
                  </a:cubicBezTo>
                  <a:cubicBezTo>
                    <a:pt x="14" y="15"/>
                    <a:pt x="14" y="15"/>
                    <a:pt x="14" y="15"/>
                  </a:cubicBezTo>
                  <a:cubicBezTo>
                    <a:pt x="15" y="14"/>
                    <a:pt x="16" y="12"/>
                    <a:pt x="16" y="11"/>
                  </a:cubicBezTo>
                  <a:cubicBezTo>
                    <a:pt x="16" y="9"/>
                    <a:pt x="15" y="8"/>
                    <a:pt x="14" y="7"/>
                  </a:cubicBezTo>
                  <a:cubicBezTo>
                    <a:pt x="13" y="6"/>
                    <a:pt x="12" y="5"/>
                    <a:pt x="10" y="5"/>
                  </a:cubicBezTo>
                  <a:cubicBezTo>
                    <a:pt x="10" y="5"/>
                    <a:pt x="10" y="5"/>
                    <a:pt x="10" y="5"/>
                  </a:cubicBezTo>
                  <a:cubicBezTo>
                    <a:pt x="10" y="0"/>
                    <a:pt x="10" y="0"/>
                    <a:pt x="10" y="0"/>
                  </a:cubicBezTo>
                  <a:close/>
                  <a:moveTo>
                    <a:pt x="10" y="21"/>
                  </a:moveTo>
                  <a:cubicBezTo>
                    <a:pt x="7" y="21"/>
                    <a:pt x="5" y="20"/>
                    <a:pt x="3" y="18"/>
                  </a:cubicBezTo>
                  <a:cubicBezTo>
                    <a:pt x="1" y="16"/>
                    <a:pt x="0" y="14"/>
                    <a:pt x="0" y="11"/>
                  </a:cubicBezTo>
                  <a:cubicBezTo>
                    <a:pt x="0" y="8"/>
                    <a:pt x="1" y="5"/>
                    <a:pt x="3" y="3"/>
                  </a:cubicBezTo>
                  <a:cubicBezTo>
                    <a:pt x="3" y="3"/>
                    <a:pt x="3" y="3"/>
                    <a:pt x="3" y="3"/>
                  </a:cubicBezTo>
                  <a:cubicBezTo>
                    <a:pt x="5" y="1"/>
                    <a:pt x="7" y="0"/>
                    <a:pt x="10" y="0"/>
                  </a:cubicBezTo>
                  <a:cubicBezTo>
                    <a:pt x="10" y="5"/>
                    <a:pt x="10" y="5"/>
                    <a:pt x="10" y="5"/>
                  </a:cubicBezTo>
                  <a:cubicBezTo>
                    <a:pt x="9" y="5"/>
                    <a:pt x="7" y="6"/>
                    <a:pt x="6" y="7"/>
                  </a:cubicBezTo>
                  <a:cubicBezTo>
                    <a:pt x="6" y="7"/>
                    <a:pt x="6" y="7"/>
                    <a:pt x="6" y="7"/>
                  </a:cubicBezTo>
                  <a:cubicBezTo>
                    <a:pt x="6" y="7"/>
                    <a:pt x="6" y="7"/>
                    <a:pt x="6" y="7"/>
                  </a:cubicBezTo>
                  <a:cubicBezTo>
                    <a:pt x="5" y="8"/>
                    <a:pt x="5" y="9"/>
                    <a:pt x="5" y="11"/>
                  </a:cubicBezTo>
                  <a:cubicBezTo>
                    <a:pt x="5" y="12"/>
                    <a:pt x="5" y="14"/>
                    <a:pt x="6" y="15"/>
                  </a:cubicBezTo>
                  <a:cubicBezTo>
                    <a:pt x="7" y="16"/>
                    <a:pt x="9" y="16"/>
                    <a:pt x="10" y="16"/>
                  </a:cubicBezTo>
                  <a:lnTo>
                    <a:pt x="10" y="21"/>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20" name="Freeform 153"/>
            <p:cNvSpPr>
              <a:spLocks noEditPoints="1"/>
            </p:cNvSpPr>
            <p:nvPr/>
          </p:nvSpPr>
          <p:spPr bwMode="auto">
            <a:xfrm>
              <a:off x="5937581" y="5227187"/>
              <a:ext cx="80456" cy="97366"/>
            </a:xfrm>
            <a:custGeom>
              <a:avLst/>
              <a:gdLst>
                <a:gd name="T0" fmla="*/ 24 w 48"/>
                <a:gd name="T1" fmla="*/ 47 h 58"/>
                <a:gd name="T2" fmla="*/ 35 w 48"/>
                <a:gd name="T3" fmla="*/ 30 h 58"/>
                <a:gd name="T4" fmla="*/ 43 w 48"/>
                <a:gd name="T5" fmla="*/ 4 h 58"/>
                <a:gd name="T6" fmla="*/ 24 w 48"/>
                <a:gd name="T7" fmla="*/ 4 h 58"/>
                <a:gd name="T8" fmla="*/ 24 w 48"/>
                <a:gd name="T9" fmla="*/ 0 h 58"/>
                <a:gd name="T10" fmla="*/ 45 w 48"/>
                <a:gd name="T11" fmla="*/ 0 h 58"/>
                <a:gd name="T12" fmla="*/ 45 w 48"/>
                <a:gd name="T13" fmla="*/ 0 h 58"/>
                <a:gd name="T14" fmla="*/ 46 w 48"/>
                <a:gd name="T15" fmla="*/ 0 h 58"/>
                <a:gd name="T16" fmla="*/ 48 w 48"/>
                <a:gd name="T17" fmla="*/ 2 h 58"/>
                <a:gd name="T18" fmla="*/ 39 w 48"/>
                <a:gd name="T19" fmla="*/ 32 h 58"/>
                <a:gd name="T20" fmla="*/ 24 w 48"/>
                <a:gd name="T21" fmla="*/ 54 h 58"/>
                <a:gd name="T22" fmla="*/ 24 w 48"/>
                <a:gd name="T23" fmla="*/ 47 h 58"/>
                <a:gd name="T24" fmla="*/ 5 w 48"/>
                <a:gd name="T25" fmla="*/ 4 h 58"/>
                <a:gd name="T26" fmla="*/ 10 w 48"/>
                <a:gd name="T27" fmla="*/ 30 h 58"/>
                <a:gd name="T28" fmla="*/ 20 w 48"/>
                <a:gd name="T29" fmla="*/ 52 h 58"/>
                <a:gd name="T30" fmla="*/ 24 w 48"/>
                <a:gd name="T31" fmla="*/ 47 h 58"/>
                <a:gd name="T32" fmla="*/ 24 w 48"/>
                <a:gd name="T33" fmla="*/ 54 h 58"/>
                <a:gd name="T34" fmla="*/ 21 w 48"/>
                <a:gd name="T35" fmla="*/ 57 h 58"/>
                <a:gd name="T36" fmla="*/ 20 w 48"/>
                <a:gd name="T37" fmla="*/ 58 h 58"/>
                <a:gd name="T38" fmla="*/ 17 w 48"/>
                <a:gd name="T39" fmla="*/ 57 h 58"/>
                <a:gd name="T40" fmla="*/ 5 w 48"/>
                <a:gd name="T41" fmla="*/ 31 h 58"/>
                <a:gd name="T42" fmla="*/ 0 w 48"/>
                <a:gd name="T43" fmla="*/ 2 h 58"/>
                <a:gd name="T44" fmla="*/ 0 w 48"/>
                <a:gd name="T45" fmla="*/ 2 h 58"/>
                <a:gd name="T46" fmla="*/ 3 w 48"/>
                <a:gd name="T47" fmla="*/ 0 h 58"/>
                <a:gd name="T48" fmla="*/ 24 w 48"/>
                <a:gd name="T49" fmla="*/ 0 h 58"/>
                <a:gd name="T50" fmla="*/ 24 w 48"/>
                <a:gd name="T51" fmla="*/ 4 h 58"/>
                <a:gd name="T52" fmla="*/ 5 w 48"/>
                <a:gd name="T53" fmla="*/ 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58">
                  <a:moveTo>
                    <a:pt x="24" y="47"/>
                  </a:moveTo>
                  <a:cubicBezTo>
                    <a:pt x="28" y="42"/>
                    <a:pt x="32" y="36"/>
                    <a:pt x="35" y="30"/>
                  </a:cubicBezTo>
                  <a:cubicBezTo>
                    <a:pt x="39" y="22"/>
                    <a:pt x="42" y="14"/>
                    <a:pt x="43" y="4"/>
                  </a:cubicBezTo>
                  <a:cubicBezTo>
                    <a:pt x="24" y="4"/>
                    <a:pt x="24" y="4"/>
                    <a:pt x="24" y="4"/>
                  </a:cubicBezTo>
                  <a:cubicBezTo>
                    <a:pt x="24" y="0"/>
                    <a:pt x="24" y="0"/>
                    <a:pt x="24" y="0"/>
                  </a:cubicBezTo>
                  <a:cubicBezTo>
                    <a:pt x="45" y="0"/>
                    <a:pt x="45" y="0"/>
                    <a:pt x="45" y="0"/>
                  </a:cubicBezTo>
                  <a:cubicBezTo>
                    <a:pt x="45" y="0"/>
                    <a:pt x="45" y="0"/>
                    <a:pt x="45" y="0"/>
                  </a:cubicBezTo>
                  <a:cubicBezTo>
                    <a:pt x="46" y="0"/>
                    <a:pt x="46" y="0"/>
                    <a:pt x="46" y="0"/>
                  </a:cubicBezTo>
                  <a:cubicBezTo>
                    <a:pt x="47" y="0"/>
                    <a:pt x="48" y="1"/>
                    <a:pt x="48" y="2"/>
                  </a:cubicBezTo>
                  <a:cubicBezTo>
                    <a:pt x="47" y="13"/>
                    <a:pt x="44" y="23"/>
                    <a:pt x="39" y="32"/>
                  </a:cubicBezTo>
                  <a:cubicBezTo>
                    <a:pt x="35" y="40"/>
                    <a:pt x="30" y="48"/>
                    <a:pt x="24" y="54"/>
                  </a:cubicBezTo>
                  <a:lnTo>
                    <a:pt x="24" y="47"/>
                  </a:lnTo>
                  <a:close/>
                  <a:moveTo>
                    <a:pt x="5" y="4"/>
                  </a:moveTo>
                  <a:cubicBezTo>
                    <a:pt x="6" y="13"/>
                    <a:pt x="7" y="22"/>
                    <a:pt x="10" y="30"/>
                  </a:cubicBezTo>
                  <a:cubicBezTo>
                    <a:pt x="12" y="38"/>
                    <a:pt x="16" y="46"/>
                    <a:pt x="20" y="52"/>
                  </a:cubicBezTo>
                  <a:cubicBezTo>
                    <a:pt x="21" y="50"/>
                    <a:pt x="23" y="49"/>
                    <a:pt x="24" y="47"/>
                  </a:cubicBezTo>
                  <a:cubicBezTo>
                    <a:pt x="24" y="54"/>
                    <a:pt x="24" y="54"/>
                    <a:pt x="24" y="54"/>
                  </a:cubicBezTo>
                  <a:cubicBezTo>
                    <a:pt x="23" y="55"/>
                    <a:pt x="22" y="56"/>
                    <a:pt x="21" y="57"/>
                  </a:cubicBezTo>
                  <a:cubicBezTo>
                    <a:pt x="21" y="57"/>
                    <a:pt x="21" y="58"/>
                    <a:pt x="20" y="58"/>
                  </a:cubicBezTo>
                  <a:cubicBezTo>
                    <a:pt x="19" y="58"/>
                    <a:pt x="18" y="58"/>
                    <a:pt x="17" y="57"/>
                  </a:cubicBezTo>
                  <a:cubicBezTo>
                    <a:pt x="12" y="50"/>
                    <a:pt x="8" y="41"/>
                    <a:pt x="5" y="31"/>
                  </a:cubicBezTo>
                  <a:cubicBezTo>
                    <a:pt x="3" y="22"/>
                    <a:pt x="1" y="13"/>
                    <a:pt x="0" y="2"/>
                  </a:cubicBezTo>
                  <a:cubicBezTo>
                    <a:pt x="0" y="2"/>
                    <a:pt x="0" y="2"/>
                    <a:pt x="0" y="2"/>
                  </a:cubicBezTo>
                  <a:cubicBezTo>
                    <a:pt x="0" y="1"/>
                    <a:pt x="1" y="0"/>
                    <a:pt x="3" y="0"/>
                  </a:cubicBezTo>
                  <a:cubicBezTo>
                    <a:pt x="24" y="0"/>
                    <a:pt x="24" y="0"/>
                    <a:pt x="24" y="0"/>
                  </a:cubicBezTo>
                  <a:cubicBezTo>
                    <a:pt x="24" y="4"/>
                    <a:pt x="24" y="4"/>
                    <a:pt x="24" y="4"/>
                  </a:cubicBezTo>
                  <a:lnTo>
                    <a:pt x="5" y="4"/>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21" name="Freeform 154"/>
            <p:cNvSpPr>
              <a:spLocks noEditPoints="1"/>
            </p:cNvSpPr>
            <p:nvPr/>
          </p:nvSpPr>
          <p:spPr bwMode="auto">
            <a:xfrm>
              <a:off x="5937581" y="5112888"/>
              <a:ext cx="80456" cy="99483"/>
            </a:xfrm>
            <a:custGeom>
              <a:avLst/>
              <a:gdLst>
                <a:gd name="T0" fmla="*/ 24 w 48"/>
                <a:gd name="T1" fmla="*/ 54 h 59"/>
                <a:gd name="T2" fmla="*/ 43 w 48"/>
                <a:gd name="T3" fmla="*/ 54 h 59"/>
                <a:gd name="T4" fmla="*/ 35 w 48"/>
                <a:gd name="T5" fmla="*/ 28 h 59"/>
                <a:gd name="T6" fmla="*/ 24 w 48"/>
                <a:gd name="T7" fmla="*/ 11 h 59"/>
                <a:gd name="T8" fmla="*/ 24 w 48"/>
                <a:gd name="T9" fmla="*/ 4 h 59"/>
                <a:gd name="T10" fmla="*/ 39 w 48"/>
                <a:gd name="T11" fmla="*/ 26 h 59"/>
                <a:gd name="T12" fmla="*/ 48 w 48"/>
                <a:gd name="T13" fmla="*/ 56 h 59"/>
                <a:gd name="T14" fmla="*/ 48 w 48"/>
                <a:gd name="T15" fmla="*/ 56 h 59"/>
                <a:gd name="T16" fmla="*/ 45 w 48"/>
                <a:gd name="T17" fmla="*/ 59 h 59"/>
                <a:gd name="T18" fmla="*/ 24 w 48"/>
                <a:gd name="T19" fmla="*/ 59 h 59"/>
                <a:gd name="T20" fmla="*/ 24 w 48"/>
                <a:gd name="T21" fmla="*/ 54 h 59"/>
                <a:gd name="T22" fmla="*/ 20 w 48"/>
                <a:gd name="T23" fmla="*/ 6 h 59"/>
                <a:gd name="T24" fmla="*/ 10 w 48"/>
                <a:gd name="T25" fmla="*/ 28 h 59"/>
                <a:gd name="T26" fmla="*/ 5 w 48"/>
                <a:gd name="T27" fmla="*/ 54 h 59"/>
                <a:gd name="T28" fmla="*/ 24 w 48"/>
                <a:gd name="T29" fmla="*/ 54 h 59"/>
                <a:gd name="T30" fmla="*/ 24 w 48"/>
                <a:gd name="T31" fmla="*/ 59 h 59"/>
                <a:gd name="T32" fmla="*/ 3 w 48"/>
                <a:gd name="T33" fmla="*/ 59 h 59"/>
                <a:gd name="T34" fmla="*/ 3 w 48"/>
                <a:gd name="T35" fmla="*/ 59 h 59"/>
                <a:gd name="T36" fmla="*/ 2 w 48"/>
                <a:gd name="T37" fmla="*/ 59 h 59"/>
                <a:gd name="T38" fmla="*/ 0 w 48"/>
                <a:gd name="T39" fmla="*/ 56 h 59"/>
                <a:gd name="T40" fmla="*/ 5 w 48"/>
                <a:gd name="T41" fmla="*/ 27 h 59"/>
                <a:gd name="T42" fmla="*/ 17 w 48"/>
                <a:gd name="T43" fmla="*/ 1 h 59"/>
                <a:gd name="T44" fmla="*/ 17 w 48"/>
                <a:gd name="T45" fmla="*/ 1 h 59"/>
                <a:gd name="T46" fmla="*/ 17 w 48"/>
                <a:gd name="T47" fmla="*/ 1 h 59"/>
                <a:gd name="T48" fmla="*/ 21 w 48"/>
                <a:gd name="T49" fmla="*/ 1 h 59"/>
                <a:gd name="T50" fmla="*/ 24 w 48"/>
                <a:gd name="T51" fmla="*/ 4 h 59"/>
                <a:gd name="T52" fmla="*/ 24 w 48"/>
                <a:gd name="T53" fmla="*/ 11 h 59"/>
                <a:gd name="T54" fmla="*/ 20 w 48"/>
                <a:gd name="T55" fmla="*/ 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59">
                  <a:moveTo>
                    <a:pt x="24" y="54"/>
                  </a:moveTo>
                  <a:cubicBezTo>
                    <a:pt x="43" y="54"/>
                    <a:pt x="43" y="54"/>
                    <a:pt x="43" y="54"/>
                  </a:cubicBezTo>
                  <a:cubicBezTo>
                    <a:pt x="42" y="45"/>
                    <a:pt x="39" y="36"/>
                    <a:pt x="35" y="28"/>
                  </a:cubicBezTo>
                  <a:cubicBezTo>
                    <a:pt x="32" y="22"/>
                    <a:pt x="28" y="16"/>
                    <a:pt x="24" y="11"/>
                  </a:cubicBezTo>
                  <a:cubicBezTo>
                    <a:pt x="24" y="4"/>
                    <a:pt x="24" y="4"/>
                    <a:pt x="24" y="4"/>
                  </a:cubicBezTo>
                  <a:cubicBezTo>
                    <a:pt x="30" y="10"/>
                    <a:pt x="35" y="18"/>
                    <a:pt x="39" y="26"/>
                  </a:cubicBezTo>
                  <a:cubicBezTo>
                    <a:pt x="44" y="35"/>
                    <a:pt x="47" y="45"/>
                    <a:pt x="48" y="56"/>
                  </a:cubicBezTo>
                  <a:cubicBezTo>
                    <a:pt x="48" y="56"/>
                    <a:pt x="48" y="56"/>
                    <a:pt x="48" y="56"/>
                  </a:cubicBezTo>
                  <a:cubicBezTo>
                    <a:pt x="48" y="58"/>
                    <a:pt x="47" y="59"/>
                    <a:pt x="45" y="59"/>
                  </a:cubicBezTo>
                  <a:cubicBezTo>
                    <a:pt x="24" y="59"/>
                    <a:pt x="24" y="59"/>
                    <a:pt x="24" y="59"/>
                  </a:cubicBezTo>
                  <a:lnTo>
                    <a:pt x="24" y="54"/>
                  </a:lnTo>
                  <a:close/>
                  <a:moveTo>
                    <a:pt x="20" y="6"/>
                  </a:moveTo>
                  <a:cubicBezTo>
                    <a:pt x="16" y="13"/>
                    <a:pt x="12" y="20"/>
                    <a:pt x="10" y="28"/>
                  </a:cubicBezTo>
                  <a:cubicBezTo>
                    <a:pt x="7" y="36"/>
                    <a:pt x="6" y="45"/>
                    <a:pt x="5" y="54"/>
                  </a:cubicBezTo>
                  <a:cubicBezTo>
                    <a:pt x="24" y="54"/>
                    <a:pt x="24" y="54"/>
                    <a:pt x="24" y="54"/>
                  </a:cubicBezTo>
                  <a:cubicBezTo>
                    <a:pt x="24" y="59"/>
                    <a:pt x="24" y="59"/>
                    <a:pt x="24" y="59"/>
                  </a:cubicBezTo>
                  <a:cubicBezTo>
                    <a:pt x="3" y="59"/>
                    <a:pt x="3" y="59"/>
                    <a:pt x="3" y="59"/>
                  </a:cubicBezTo>
                  <a:cubicBezTo>
                    <a:pt x="3" y="59"/>
                    <a:pt x="3" y="59"/>
                    <a:pt x="3" y="59"/>
                  </a:cubicBezTo>
                  <a:cubicBezTo>
                    <a:pt x="2" y="59"/>
                    <a:pt x="2" y="59"/>
                    <a:pt x="2" y="59"/>
                  </a:cubicBezTo>
                  <a:cubicBezTo>
                    <a:pt x="1" y="59"/>
                    <a:pt x="0" y="57"/>
                    <a:pt x="0" y="56"/>
                  </a:cubicBezTo>
                  <a:cubicBezTo>
                    <a:pt x="1" y="46"/>
                    <a:pt x="3" y="36"/>
                    <a:pt x="5" y="27"/>
                  </a:cubicBezTo>
                  <a:cubicBezTo>
                    <a:pt x="8" y="17"/>
                    <a:pt x="12" y="8"/>
                    <a:pt x="17" y="1"/>
                  </a:cubicBezTo>
                  <a:cubicBezTo>
                    <a:pt x="17" y="1"/>
                    <a:pt x="17" y="1"/>
                    <a:pt x="17" y="1"/>
                  </a:cubicBezTo>
                  <a:cubicBezTo>
                    <a:pt x="17" y="1"/>
                    <a:pt x="17" y="1"/>
                    <a:pt x="17" y="1"/>
                  </a:cubicBezTo>
                  <a:cubicBezTo>
                    <a:pt x="18" y="0"/>
                    <a:pt x="20" y="0"/>
                    <a:pt x="21" y="1"/>
                  </a:cubicBezTo>
                  <a:cubicBezTo>
                    <a:pt x="22" y="2"/>
                    <a:pt x="23" y="3"/>
                    <a:pt x="24" y="4"/>
                  </a:cubicBezTo>
                  <a:cubicBezTo>
                    <a:pt x="24" y="11"/>
                    <a:pt x="24" y="11"/>
                    <a:pt x="24" y="11"/>
                  </a:cubicBezTo>
                  <a:cubicBezTo>
                    <a:pt x="23" y="9"/>
                    <a:pt x="21" y="8"/>
                    <a:pt x="20" y="6"/>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22" name="Freeform 155"/>
            <p:cNvSpPr>
              <a:spLocks noEditPoints="1"/>
            </p:cNvSpPr>
            <p:nvPr/>
          </p:nvSpPr>
          <p:spPr bwMode="auto">
            <a:xfrm>
              <a:off x="5884649" y="5076906"/>
              <a:ext cx="71987" cy="135465"/>
            </a:xfrm>
            <a:custGeom>
              <a:avLst/>
              <a:gdLst>
                <a:gd name="T0" fmla="*/ 21 w 43"/>
                <a:gd name="T1" fmla="*/ 57 h 80"/>
                <a:gd name="T2" fmla="*/ 24 w 43"/>
                <a:gd name="T3" fmla="*/ 43 h 80"/>
                <a:gd name="T4" fmla="*/ 37 w 43"/>
                <a:gd name="T5" fmla="*/ 16 h 80"/>
                <a:gd name="T6" fmla="*/ 21 w 43"/>
                <a:gd name="T7" fmla="*/ 9 h 80"/>
                <a:gd name="T8" fmla="*/ 21 w 43"/>
                <a:gd name="T9" fmla="*/ 8 h 80"/>
                <a:gd name="T10" fmla="*/ 21 w 43"/>
                <a:gd name="T11" fmla="*/ 3 h 80"/>
                <a:gd name="T12" fmla="*/ 23 w 43"/>
                <a:gd name="T13" fmla="*/ 4 h 80"/>
                <a:gd name="T14" fmla="*/ 41 w 43"/>
                <a:gd name="T15" fmla="*/ 13 h 80"/>
                <a:gd name="T16" fmla="*/ 42 w 43"/>
                <a:gd name="T17" fmla="*/ 13 h 80"/>
                <a:gd name="T18" fmla="*/ 42 w 43"/>
                <a:gd name="T19" fmla="*/ 16 h 80"/>
                <a:gd name="T20" fmla="*/ 29 w 43"/>
                <a:gd name="T21" fmla="*/ 45 h 80"/>
                <a:gd name="T22" fmla="*/ 23 w 43"/>
                <a:gd name="T23" fmla="*/ 77 h 80"/>
                <a:gd name="T24" fmla="*/ 23 w 43"/>
                <a:gd name="T25" fmla="*/ 77 h 80"/>
                <a:gd name="T26" fmla="*/ 21 w 43"/>
                <a:gd name="T27" fmla="*/ 80 h 80"/>
                <a:gd name="T28" fmla="*/ 21 w 43"/>
                <a:gd name="T29" fmla="*/ 57 h 80"/>
                <a:gd name="T30" fmla="*/ 5 w 43"/>
                <a:gd name="T31" fmla="*/ 5 h 80"/>
                <a:gd name="T32" fmla="*/ 5 w 43"/>
                <a:gd name="T33" fmla="*/ 75 h 80"/>
                <a:gd name="T34" fmla="*/ 19 w 43"/>
                <a:gd name="T35" fmla="*/ 75 h 80"/>
                <a:gd name="T36" fmla="*/ 21 w 43"/>
                <a:gd name="T37" fmla="*/ 57 h 80"/>
                <a:gd name="T38" fmla="*/ 21 w 43"/>
                <a:gd name="T39" fmla="*/ 80 h 80"/>
                <a:gd name="T40" fmla="*/ 21 w 43"/>
                <a:gd name="T41" fmla="*/ 80 h 80"/>
                <a:gd name="T42" fmla="*/ 2 w 43"/>
                <a:gd name="T43" fmla="*/ 80 h 80"/>
                <a:gd name="T44" fmla="*/ 0 w 43"/>
                <a:gd name="T45" fmla="*/ 77 h 80"/>
                <a:gd name="T46" fmla="*/ 0 w 43"/>
                <a:gd name="T47" fmla="*/ 2 h 80"/>
                <a:gd name="T48" fmla="*/ 0 w 43"/>
                <a:gd name="T49" fmla="*/ 2 h 80"/>
                <a:gd name="T50" fmla="*/ 0 w 43"/>
                <a:gd name="T51" fmla="*/ 2 h 80"/>
                <a:gd name="T52" fmla="*/ 3 w 43"/>
                <a:gd name="T53" fmla="*/ 0 h 80"/>
                <a:gd name="T54" fmla="*/ 21 w 43"/>
                <a:gd name="T55" fmla="*/ 3 h 80"/>
                <a:gd name="T56" fmla="*/ 21 w 43"/>
                <a:gd name="T57" fmla="*/ 8 h 80"/>
                <a:gd name="T58" fmla="*/ 5 w 43"/>
                <a:gd name="T59" fmla="*/ 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3" h="80">
                  <a:moveTo>
                    <a:pt x="21" y="57"/>
                  </a:moveTo>
                  <a:cubicBezTo>
                    <a:pt x="22" y="52"/>
                    <a:pt x="23" y="48"/>
                    <a:pt x="24" y="43"/>
                  </a:cubicBezTo>
                  <a:cubicBezTo>
                    <a:pt x="28" y="33"/>
                    <a:pt x="32" y="24"/>
                    <a:pt x="37" y="16"/>
                  </a:cubicBezTo>
                  <a:cubicBezTo>
                    <a:pt x="32" y="13"/>
                    <a:pt x="27" y="10"/>
                    <a:pt x="21" y="9"/>
                  </a:cubicBezTo>
                  <a:cubicBezTo>
                    <a:pt x="21" y="8"/>
                    <a:pt x="21" y="8"/>
                    <a:pt x="21" y="8"/>
                  </a:cubicBezTo>
                  <a:cubicBezTo>
                    <a:pt x="21" y="3"/>
                    <a:pt x="21" y="3"/>
                    <a:pt x="21" y="3"/>
                  </a:cubicBezTo>
                  <a:cubicBezTo>
                    <a:pt x="22" y="4"/>
                    <a:pt x="22" y="4"/>
                    <a:pt x="23" y="4"/>
                  </a:cubicBezTo>
                  <a:cubicBezTo>
                    <a:pt x="29" y="6"/>
                    <a:pt x="36" y="9"/>
                    <a:pt x="41" y="13"/>
                  </a:cubicBezTo>
                  <a:cubicBezTo>
                    <a:pt x="42" y="13"/>
                    <a:pt x="42" y="13"/>
                    <a:pt x="42" y="13"/>
                  </a:cubicBezTo>
                  <a:cubicBezTo>
                    <a:pt x="43" y="14"/>
                    <a:pt x="43" y="15"/>
                    <a:pt x="42" y="16"/>
                  </a:cubicBezTo>
                  <a:cubicBezTo>
                    <a:pt x="37" y="24"/>
                    <a:pt x="32" y="34"/>
                    <a:pt x="29" y="45"/>
                  </a:cubicBezTo>
                  <a:cubicBezTo>
                    <a:pt x="26" y="55"/>
                    <a:pt x="24" y="66"/>
                    <a:pt x="23" y="77"/>
                  </a:cubicBezTo>
                  <a:cubicBezTo>
                    <a:pt x="23" y="77"/>
                    <a:pt x="23" y="77"/>
                    <a:pt x="23" y="77"/>
                  </a:cubicBezTo>
                  <a:cubicBezTo>
                    <a:pt x="23" y="79"/>
                    <a:pt x="22" y="80"/>
                    <a:pt x="21" y="80"/>
                  </a:cubicBezTo>
                  <a:lnTo>
                    <a:pt x="21" y="57"/>
                  </a:lnTo>
                  <a:close/>
                  <a:moveTo>
                    <a:pt x="5" y="5"/>
                  </a:moveTo>
                  <a:cubicBezTo>
                    <a:pt x="5" y="75"/>
                    <a:pt x="5" y="75"/>
                    <a:pt x="5" y="75"/>
                  </a:cubicBezTo>
                  <a:cubicBezTo>
                    <a:pt x="19" y="75"/>
                    <a:pt x="19" y="75"/>
                    <a:pt x="19" y="75"/>
                  </a:cubicBezTo>
                  <a:cubicBezTo>
                    <a:pt x="19" y="69"/>
                    <a:pt x="20" y="63"/>
                    <a:pt x="21" y="57"/>
                  </a:cubicBezTo>
                  <a:cubicBezTo>
                    <a:pt x="21" y="80"/>
                    <a:pt x="21" y="80"/>
                    <a:pt x="21" y="80"/>
                  </a:cubicBezTo>
                  <a:cubicBezTo>
                    <a:pt x="21" y="80"/>
                    <a:pt x="21" y="80"/>
                    <a:pt x="21" y="80"/>
                  </a:cubicBezTo>
                  <a:cubicBezTo>
                    <a:pt x="2" y="80"/>
                    <a:pt x="2" y="80"/>
                    <a:pt x="2" y="80"/>
                  </a:cubicBezTo>
                  <a:cubicBezTo>
                    <a:pt x="1" y="80"/>
                    <a:pt x="0" y="79"/>
                    <a:pt x="0" y="77"/>
                  </a:cubicBezTo>
                  <a:cubicBezTo>
                    <a:pt x="0" y="2"/>
                    <a:pt x="0" y="2"/>
                    <a:pt x="0" y="2"/>
                  </a:cubicBezTo>
                  <a:cubicBezTo>
                    <a:pt x="0" y="2"/>
                    <a:pt x="0" y="2"/>
                    <a:pt x="0" y="2"/>
                  </a:cubicBezTo>
                  <a:cubicBezTo>
                    <a:pt x="0" y="2"/>
                    <a:pt x="0" y="2"/>
                    <a:pt x="0" y="2"/>
                  </a:cubicBezTo>
                  <a:cubicBezTo>
                    <a:pt x="0" y="1"/>
                    <a:pt x="1" y="0"/>
                    <a:pt x="3" y="0"/>
                  </a:cubicBezTo>
                  <a:cubicBezTo>
                    <a:pt x="9" y="0"/>
                    <a:pt x="15" y="2"/>
                    <a:pt x="21" y="3"/>
                  </a:cubicBezTo>
                  <a:cubicBezTo>
                    <a:pt x="21" y="8"/>
                    <a:pt x="21" y="8"/>
                    <a:pt x="21" y="8"/>
                  </a:cubicBezTo>
                  <a:cubicBezTo>
                    <a:pt x="16" y="7"/>
                    <a:pt x="10" y="6"/>
                    <a:pt x="5" y="5"/>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23" name="Freeform 156"/>
            <p:cNvSpPr>
              <a:spLocks noEditPoints="1"/>
            </p:cNvSpPr>
            <p:nvPr/>
          </p:nvSpPr>
          <p:spPr bwMode="auto">
            <a:xfrm>
              <a:off x="5795724" y="5227187"/>
              <a:ext cx="71987" cy="133349"/>
            </a:xfrm>
            <a:custGeom>
              <a:avLst/>
              <a:gdLst>
                <a:gd name="T0" fmla="*/ 38 w 43"/>
                <a:gd name="T1" fmla="*/ 74 h 79"/>
                <a:gd name="T2" fmla="*/ 38 w 43"/>
                <a:gd name="T3" fmla="*/ 4 h 79"/>
                <a:gd name="T4" fmla="*/ 24 w 43"/>
                <a:gd name="T5" fmla="*/ 4 h 79"/>
                <a:gd name="T6" fmla="*/ 22 w 43"/>
                <a:gd name="T7" fmla="*/ 19 h 79"/>
                <a:gd name="T8" fmla="*/ 22 w 43"/>
                <a:gd name="T9" fmla="*/ 0 h 79"/>
                <a:gd name="T10" fmla="*/ 41 w 43"/>
                <a:gd name="T11" fmla="*/ 0 h 79"/>
                <a:gd name="T12" fmla="*/ 43 w 43"/>
                <a:gd name="T13" fmla="*/ 2 h 79"/>
                <a:gd name="T14" fmla="*/ 43 w 43"/>
                <a:gd name="T15" fmla="*/ 77 h 79"/>
                <a:gd name="T16" fmla="*/ 43 w 43"/>
                <a:gd name="T17" fmla="*/ 77 h 79"/>
                <a:gd name="T18" fmla="*/ 43 w 43"/>
                <a:gd name="T19" fmla="*/ 77 h 79"/>
                <a:gd name="T20" fmla="*/ 41 w 43"/>
                <a:gd name="T21" fmla="*/ 79 h 79"/>
                <a:gd name="T22" fmla="*/ 22 w 43"/>
                <a:gd name="T23" fmla="*/ 76 h 79"/>
                <a:gd name="T24" fmla="*/ 22 w 43"/>
                <a:gd name="T25" fmla="*/ 71 h 79"/>
                <a:gd name="T26" fmla="*/ 38 w 43"/>
                <a:gd name="T27" fmla="*/ 74 h 79"/>
                <a:gd name="T28" fmla="*/ 22 w 43"/>
                <a:gd name="T29" fmla="*/ 19 h 79"/>
                <a:gd name="T30" fmla="*/ 18 w 43"/>
                <a:gd name="T31" fmla="*/ 36 h 79"/>
                <a:gd name="T32" fmla="*/ 6 w 43"/>
                <a:gd name="T33" fmla="*/ 63 h 79"/>
                <a:gd name="T34" fmla="*/ 21 w 43"/>
                <a:gd name="T35" fmla="*/ 70 h 79"/>
                <a:gd name="T36" fmla="*/ 22 w 43"/>
                <a:gd name="T37" fmla="*/ 71 h 79"/>
                <a:gd name="T38" fmla="*/ 22 w 43"/>
                <a:gd name="T39" fmla="*/ 76 h 79"/>
                <a:gd name="T40" fmla="*/ 20 w 43"/>
                <a:gd name="T41" fmla="*/ 75 h 79"/>
                <a:gd name="T42" fmla="*/ 1 w 43"/>
                <a:gd name="T43" fmla="*/ 66 h 79"/>
                <a:gd name="T44" fmla="*/ 1 w 43"/>
                <a:gd name="T45" fmla="*/ 66 h 79"/>
                <a:gd name="T46" fmla="*/ 0 w 43"/>
                <a:gd name="T47" fmla="*/ 62 h 79"/>
                <a:gd name="T48" fmla="*/ 13 w 43"/>
                <a:gd name="T49" fmla="*/ 34 h 79"/>
                <a:gd name="T50" fmla="*/ 19 w 43"/>
                <a:gd name="T51" fmla="*/ 2 h 79"/>
                <a:gd name="T52" fmla="*/ 19 w 43"/>
                <a:gd name="T53" fmla="*/ 2 h 79"/>
                <a:gd name="T54" fmla="*/ 21 w 43"/>
                <a:gd name="T55" fmla="*/ 0 h 79"/>
                <a:gd name="T56" fmla="*/ 22 w 43"/>
                <a:gd name="T57" fmla="*/ 0 h 79"/>
                <a:gd name="T58" fmla="*/ 22 w 43"/>
                <a:gd name="T59"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3" h="79">
                  <a:moveTo>
                    <a:pt x="38" y="74"/>
                  </a:moveTo>
                  <a:cubicBezTo>
                    <a:pt x="38" y="4"/>
                    <a:pt x="38" y="4"/>
                    <a:pt x="38" y="4"/>
                  </a:cubicBezTo>
                  <a:cubicBezTo>
                    <a:pt x="24" y="4"/>
                    <a:pt x="24" y="4"/>
                    <a:pt x="24" y="4"/>
                  </a:cubicBezTo>
                  <a:cubicBezTo>
                    <a:pt x="23" y="9"/>
                    <a:pt x="23" y="14"/>
                    <a:pt x="22" y="19"/>
                  </a:cubicBezTo>
                  <a:cubicBezTo>
                    <a:pt x="22" y="0"/>
                    <a:pt x="22" y="0"/>
                    <a:pt x="22" y="0"/>
                  </a:cubicBezTo>
                  <a:cubicBezTo>
                    <a:pt x="41" y="0"/>
                    <a:pt x="41" y="0"/>
                    <a:pt x="41" y="0"/>
                  </a:cubicBezTo>
                  <a:cubicBezTo>
                    <a:pt x="42" y="0"/>
                    <a:pt x="43" y="1"/>
                    <a:pt x="43" y="2"/>
                  </a:cubicBezTo>
                  <a:cubicBezTo>
                    <a:pt x="43" y="77"/>
                    <a:pt x="43" y="77"/>
                    <a:pt x="43" y="77"/>
                  </a:cubicBezTo>
                  <a:cubicBezTo>
                    <a:pt x="43" y="77"/>
                    <a:pt x="43" y="77"/>
                    <a:pt x="43" y="77"/>
                  </a:cubicBezTo>
                  <a:cubicBezTo>
                    <a:pt x="43" y="77"/>
                    <a:pt x="43" y="77"/>
                    <a:pt x="43" y="77"/>
                  </a:cubicBezTo>
                  <a:cubicBezTo>
                    <a:pt x="43" y="78"/>
                    <a:pt x="42" y="79"/>
                    <a:pt x="41" y="79"/>
                  </a:cubicBezTo>
                  <a:cubicBezTo>
                    <a:pt x="34" y="79"/>
                    <a:pt x="28" y="78"/>
                    <a:pt x="22" y="76"/>
                  </a:cubicBezTo>
                  <a:cubicBezTo>
                    <a:pt x="22" y="71"/>
                    <a:pt x="22" y="71"/>
                    <a:pt x="22" y="71"/>
                  </a:cubicBezTo>
                  <a:cubicBezTo>
                    <a:pt x="27" y="72"/>
                    <a:pt x="33" y="74"/>
                    <a:pt x="38" y="74"/>
                  </a:cubicBezTo>
                  <a:close/>
                  <a:moveTo>
                    <a:pt x="22" y="19"/>
                  </a:moveTo>
                  <a:cubicBezTo>
                    <a:pt x="21" y="25"/>
                    <a:pt x="20" y="30"/>
                    <a:pt x="18" y="36"/>
                  </a:cubicBezTo>
                  <a:cubicBezTo>
                    <a:pt x="15" y="46"/>
                    <a:pt x="11" y="55"/>
                    <a:pt x="6" y="63"/>
                  </a:cubicBezTo>
                  <a:cubicBezTo>
                    <a:pt x="11" y="66"/>
                    <a:pt x="16" y="68"/>
                    <a:pt x="21" y="70"/>
                  </a:cubicBezTo>
                  <a:cubicBezTo>
                    <a:pt x="22" y="71"/>
                    <a:pt x="22" y="71"/>
                    <a:pt x="22" y="71"/>
                  </a:cubicBezTo>
                  <a:cubicBezTo>
                    <a:pt x="22" y="76"/>
                    <a:pt x="22" y="76"/>
                    <a:pt x="22" y="76"/>
                  </a:cubicBezTo>
                  <a:cubicBezTo>
                    <a:pt x="21" y="75"/>
                    <a:pt x="21" y="75"/>
                    <a:pt x="20" y="75"/>
                  </a:cubicBezTo>
                  <a:cubicBezTo>
                    <a:pt x="13" y="73"/>
                    <a:pt x="7" y="69"/>
                    <a:pt x="1" y="66"/>
                  </a:cubicBezTo>
                  <a:cubicBezTo>
                    <a:pt x="1" y="66"/>
                    <a:pt x="1" y="66"/>
                    <a:pt x="1" y="66"/>
                  </a:cubicBezTo>
                  <a:cubicBezTo>
                    <a:pt x="0" y="65"/>
                    <a:pt x="0" y="63"/>
                    <a:pt x="0" y="62"/>
                  </a:cubicBezTo>
                  <a:cubicBezTo>
                    <a:pt x="6" y="54"/>
                    <a:pt x="10" y="45"/>
                    <a:pt x="13" y="34"/>
                  </a:cubicBezTo>
                  <a:cubicBezTo>
                    <a:pt x="16" y="24"/>
                    <a:pt x="18" y="14"/>
                    <a:pt x="19" y="2"/>
                  </a:cubicBezTo>
                  <a:cubicBezTo>
                    <a:pt x="19" y="2"/>
                    <a:pt x="19" y="2"/>
                    <a:pt x="19" y="2"/>
                  </a:cubicBezTo>
                  <a:cubicBezTo>
                    <a:pt x="19" y="1"/>
                    <a:pt x="20" y="0"/>
                    <a:pt x="21" y="0"/>
                  </a:cubicBezTo>
                  <a:cubicBezTo>
                    <a:pt x="22" y="0"/>
                    <a:pt x="22" y="0"/>
                    <a:pt x="22" y="0"/>
                  </a:cubicBezTo>
                  <a:lnTo>
                    <a:pt x="22" y="19"/>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24" name="Freeform 157"/>
            <p:cNvSpPr>
              <a:spLocks noEditPoints="1"/>
            </p:cNvSpPr>
            <p:nvPr/>
          </p:nvSpPr>
          <p:spPr bwMode="auto">
            <a:xfrm>
              <a:off x="5795724" y="5076906"/>
              <a:ext cx="71987" cy="135465"/>
            </a:xfrm>
            <a:custGeom>
              <a:avLst/>
              <a:gdLst>
                <a:gd name="T0" fmla="*/ 24 w 43"/>
                <a:gd name="T1" fmla="*/ 75 h 80"/>
                <a:gd name="T2" fmla="*/ 38 w 43"/>
                <a:gd name="T3" fmla="*/ 75 h 80"/>
                <a:gd name="T4" fmla="*/ 38 w 43"/>
                <a:gd name="T5" fmla="*/ 5 h 80"/>
                <a:gd name="T6" fmla="*/ 22 w 43"/>
                <a:gd name="T7" fmla="*/ 9 h 80"/>
                <a:gd name="T8" fmla="*/ 22 w 43"/>
                <a:gd name="T9" fmla="*/ 4 h 80"/>
                <a:gd name="T10" fmla="*/ 40 w 43"/>
                <a:gd name="T11" fmla="*/ 0 h 80"/>
                <a:gd name="T12" fmla="*/ 41 w 43"/>
                <a:gd name="T13" fmla="*/ 0 h 80"/>
                <a:gd name="T14" fmla="*/ 43 w 43"/>
                <a:gd name="T15" fmla="*/ 2 h 80"/>
                <a:gd name="T16" fmla="*/ 43 w 43"/>
                <a:gd name="T17" fmla="*/ 77 h 80"/>
                <a:gd name="T18" fmla="*/ 41 w 43"/>
                <a:gd name="T19" fmla="*/ 80 h 80"/>
                <a:gd name="T20" fmla="*/ 22 w 43"/>
                <a:gd name="T21" fmla="*/ 80 h 80"/>
                <a:gd name="T22" fmla="*/ 22 w 43"/>
                <a:gd name="T23" fmla="*/ 60 h 80"/>
                <a:gd name="T24" fmla="*/ 24 w 43"/>
                <a:gd name="T25" fmla="*/ 75 h 80"/>
                <a:gd name="T26" fmla="*/ 22 w 43"/>
                <a:gd name="T27" fmla="*/ 9 h 80"/>
                <a:gd name="T28" fmla="*/ 21 w 43"/>
                <a:gd name="T29" fmla="*/ 9 h 80"/>
                <a:gd name="T30" fmla="*/ 6 w 43"/>
                <a:gd name="T31" fmla="*/ 16 h 80"/>
                <a:gd name="T32" fmla="*/ 18 w 43"/>
                <a:gd name="T33" fmla="*/ 44 h 80"/>
                <a:gd name="T34" fmla="*/ 22 w 43"/>
                <a:gd name="T35" fmla="*/ 60 h 80"/>
                <a:gd name="T36" fmla="*/ 22 w 43"/>
                <a:gd name="T37" fmla="*/ 80 h 80"/>
                <a:gd name="T38" fmla="*/ 21 w 43"/>
                <a:gd name="T39" fmla="*/ 80 h 80"/>
                <a:gd name="T40" fmla="*/ 21 w 43"/>
                <a:gd name="T41" fmla="*/ 80 h 80"/>
                <a:gd name="T42" fmla="*/ 19 w 43"/>
                <a:gd name="T43" fmla="*/ 77 h 80"/>
                <a:gd name="T44" fmla="*/ 13 w 43"/>
                <a:gd name="T45" fmla="*/ 45 h 80"/>
                <a:gd name="T46" fmla="*/ 0 w 43"/>
                <a:gd name="T47" fmla="*/ 17 h 80"/>
                <a:gd name="T48" fmla="*/ 0 w 43"/>
                <a:gd name="T49" fmla="*/ 17 h 80"/>
                <a:gd name="T50" fmla="*/ 1 w 43"/>
                <a:gd name="T51" fmla="*/ 14 h 80"/>
                <a:gd name="T52" fmla="*/ 20 w 43"/>
                <a:gd name="T53" fmla="*/ 4 h 80"/>
                <a:gd name="T54" fmla="*/ 22 w 43"/>
                <a:gd name="T55" fmla="*/ 4 h 80"/>
                <a:gd name="T56" fmla="*/ 22 w 43"/>
                <a:gd name="T57"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 h="80">
                  <a:moveTo>
                    <a:pt x="24" y="75"/>
                  </a:moveTo>
                  <a:cubicBezTo>
                    <a:pt x="38" y="75"/>
                    <a:pt x="38" y="75"/>
                    <a:pt x="38" y="75"/>
                  </a:cubicBezTo>
                  <a:cubicBezTo>
                    <a:pt x="38" y="5"/>
                    <a:pt x="38" y="5"/>
                    <a:pt x="38" y="5"/>
                  </a:cubicBezTo>
                  <a:cubicBezTo>
                    <a:pt x="33" y="6"/>
                    <a:pt x="27" y="7"/>
                    <a:pt x="22" y="9"/>
                  </a:cubicBezTo>
                  <a:cubicBezTo>
                    <a:pt x="22" y="4"/>
                    <a:pt x="22" y="4"/>
                    <a:pt x="22" y="4"/>
                  </a:cubicBezTo>
                  <a:cubicBezTo>
                    <a:pt x="28" y="2"/>
                    <a:pt x="34" y="0"/>
                    <a:pt x="40" y="0"/>
                  </a:cubicBezTo>
                  <a:cubicBezTo>
                    <a:pt x="41" y="0"/>
                    <a:pt x="41" y="0"/>
                    <a:pt x="41" y="0"/>
                  </a:cubicBezTo>
                  <a:cubicBezTo>
                    <a:pt x="42" y="0"/>
                    <a:pt x="43" y="1"/>
                    <a:pt x="43" y="2"/>
                  </a:cubicBezTo>
                  <a:cubicBezTo>
                    <a:pt x="43" y="77"/>
                    <a:pt x="43" y="77"/>
                    <a:pt x="43" y="77"/>
                  </a:cubicBezTo>
                  <a:cubicBezTo>
                    <a:pt x="43" y="79"/>
                    <a:pt x="42" y="80"/>
                    <a:pt x="41" y="80"/>
                  </a:cubicBezTo>
                  <a:cubicBezTo>
                    <a:pt x="22" y="80"/>
                    <a:pt x="22" y="80"/>
                    <a:pt x="22" y="80"/>
                  </a:cubicBezTo>
                  <a:cubicBezTo>
                    <a:pt x="22" y="60"/>
                    <a:pt x="22" y="60"/>
                    <a:pt x="22" y="60"/>
                  </a:cubicBezTo>
                  <a:cubicBezTo>
                    <a:pt x="23" y="65"/>
                    <a:pt x="23" y="70"/>
                    <a:pt x="24" y="75"/>
                  </a:cubicBezTo>
                  <a:close/>
                  <a:moveTo>
                    <a:pt x="22" y="9"/>
                  </a:moveTo>
                  <a:cubicBezTo>
                    <a:pt x="21" y="9"/>
                    <a:pt x="21" y="9"/>
                    <a:pt x="21" y="9"/>
                  </a:cubicBezTo>
                  <a:cubicBezTo>
                    <a:pt x="16" y="11"/>
                    <a:pt x="11" y="13"/>
                    <a:pt x="6" y="16"/>
                  </a:cubicBezTo>
                  <a:cubicBezTo>
                    <a:pt x="11" y="24"/>
                    <a:pt x="15" y="33"/>
                    <a:pt x="18" y="44"/>
                  </a:cubicBezTo>
                  <a:cubicBezTo>
                    <a:pt x="20" y="49"/>
                    <a:pt x="21" y="55"/>
                    <a:pt x="22" y="60"/>
                  </a:cubicBezTo>
                  <a:cubicBezTo>
                    <a:pt x="22" y="80"/>
                    <a:pt x="22" y="80"/>
                    <a:pt x="22" y="80"/>
                  </a:cubicBezTo>
                  <a:cubicBezTo>
                    <a:pt x="21" y="80"/>
                    <a:pt x="21" y="80"/>
                    <a:pt x="21" y="80"/>
                  </a:cubicBezTo>
                  <a:cubicBezTo>
                    <a:pt x="21" y="80"/>
                    <a:pt x="21" y="80"/>
                    <a:pt x="21" y="80"/>
                  </a:cubicBezTo>
                  <a:cubicBezTo>
                    <a:pt x="20" y="80"/>
                    <a:pt x="19" y="79"/>
                    <a:pt x="19" y="77"/>
                  </a:cubicBezTo>
                  <a:cubicBezTo>
                    <a:pt x="18" y="66"/>
                    <a:pt x="16" y="55"/>
                    <a:pt x="13" y="45"/>
                  </a:cubicBezTo>
                  <a:cubicBezTo>
                    <a:pt x="10" y="34"/>
                    <a:pt x="6" y="25"/>
                    <a:pt x="0" y="17"/>
                  </a:cubicBezTo>
                  <a:cubicBezTo>
                    <a:pt x="0" y="17"/>
                    <a:pt x="0" y="17"/>
                    <a:pt x="0" y="17"/>
                  </a:cubicBezTo>
                  <a:cubicBezTo>
                    <a:pt x="0" y="16"/>
                    <a:pt x="0" y="14"/>
                    <a:pt x="1" y="14"/>
                  </a:cubicBezTo>
                  <a:cubicBezTo>
                    <a:pt x="7" y="10"/>
                    <a:pt x="13" y="7"/>
                    <a:pt x="20" y="4"/>
                  </a:cubicBezTo>
                  <a:cubicBezTo>
                    <a:pt x="21" y="4"/>
                    <a:pt x="21" y="4"/>
                    <a:pt x="22" y="4"/>
                  </a:cubicBezTo>
                  <a:lnTo>
                    <a:pt x="22" y="9"/>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25" name="Freeform 158"/>
            <p:cNvSpPr>
              <a:spLocks noEditPoints="1"/>
            </p:cNvSpPr>
            <p:nvPr/>
          </p:nvSpPr>
          <p:spPr bwMode="auto">
            <a:xfrm>
              <a:off x="5732206" y="5227187"/>
              <a:ext cx="80456" cy="97366"/>
            </a:xfrm>
            <a:custGeom>
              <a:avLst/>
              <a:gdLst>
                <a:gd name="T0" fmla="*/ 24 w 47"/>
                <a:gd name="T1" fmla="*/ 0 h 58"/>
                <a:gd name="T2" fmla="*/ 45 w 47"/>
                <a:gd name="T3" fmla="*/ 0 h 58"/>
                <a:gd name="T4" fmla="*/ 47 w 47"/>
                <a:gd name="T5" fmla="*/ 2 h 58"/>
                <a:gd name="T6" fmla="*/ 42 w 47"/>
                <a:gd name="T7" fmla="*/ 31 h 58"/>
                <a:gd name="T8" fmla="*/ 31 w 47"/>
                <a:gd name="T9" fmla="*/ 56 h 58"/>
                <a:gd name="T10" fmla="*/ 27 w 47"/>
                <a:gd name="T11" fmla="*/ 57 h 58"/>
                <a:gd name="T12" fmla="*/ 24 w 47"/>
                <a:gd name="T13" fmla="*/ 54 h 58"/>
                <a:gd name="T14" fmla="*/ 24 w 47"/>
                <a:gd name="T15" fmla="*/ 47 h 58"/>
                <a:gd name="T16" fmla="*/ 28 w 47"/>
                <a:gd name="T17" fmla="*/ 51 h 58"/>
                <a:gd name="T18" fmla="*/ 37 w 47"/>
                <a:gd name="T19" fmla="*/ 30 h 58"/>
                <a:gd name="T20" fmla="*/ 42 w 47"/>
                <a:gd name="T21" fmla="*/ 4 h 58"/>
                <a:gd name="T22" fmla="*/ 24 w 47"/>
                <a:gd name="T23" fmla="*/ 4 h 58"/>
                <a:gd name="T24" fmla="*/ 24 w 47"/>
                <a:gd name="T25" fmla="*/ 0 h 58"/>
                <a:gd name="T26" fmla="*/ 2 w 47"/>
                <a:gd name="T27" fmla="*/ 12 h 58"/>
                <a:gd name="T28" fmla="*/ 0 w 47"/>
                <a:gd name="T29" fmla="*/ 2 h 58"/>
                <a:gd name="T30" fmla="*/ 3 w 47"/>
                <a:gd name="T31" fmla="*/ 0 h 58"/>
                <a:gd name="T32" fmla="*/ 24 w 47"/>
                <a:gd name="T33" fmla="*/ 0 h 58"/>
                <a:gd name="T34" fmla="*/ 24 w 47"/>
                <a:gd name="T35" fmla="*/ 4 h 58"/>
                <a:gd name="T36" fmla="*/ 5 w 47"/>
                <a:gd name="T37" fmla="*/ 4 h 58"/>
                <a:gd name="T38" fmla="*/ 8 w 47"/>
                <a:gd name="T39" fmla="*/ 16 h 58"/>
                <a:gd name="T40" fmla="*/ 13 w 47"/>
                <a:gd name="T41" fmla="*/ 30 h 58"/>
                <a:gd name="T42" fmla="*/ 24 w 47"/>
                <a:gd name="T43" fmla="*/ 47 h 58"/>
                <a:gd name="T44" fmla="*/ 24 w 47"/>
                <a:gd name="T45" fmla="*/ 54 h 58"/>
                <a:gd name="T46" fmla="*/ 9 w 47"/>
                <a:gd name="T47" fmla="*/ 32 h 58"/>
                <a:gd name="T48" fmla="*/ 2 w 47"/>
                <a:gd name="T49"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58">
                  <a:moveTo>
                    <a:pt x="24" y="0"/>
                  </a:moveTo>
                  <a:cubicBezTo>
                    <a:pt x="45" y="0"/>
                    <a:pt x="45" y="0"/>
                    <a:pt x="45" y="0"/>
                  </a:cubicBezTo>
                  <a:cubicBezTo>
                    <a:pt x="46" y="0"/>
                    <a:pt x="47" y="1"/>
                    <a:pt x="47" y="2"/>
                  </a:cubicBezTo>
                  <a:cubicBezTo>
                    <a:pt x="47" y="12"/>
                    <a:pt x="45" y="22"/>
                    <a:pt x="42" y="31"/>
                  </a:cubicBezTo>
                  <a:cubicBezTo>
                    <a:pt x="39" y="40"/>
                    <a:pt x="35" y="49"/>
                    <a:pt x="31" y="56"/>
                  </a:cubicBezTo>
                  <a:cubicBezTo>
                    <a:pt x="30" y="57"/>
                    <a:pt x="29" y="58"/>
                    <a:pt x="27" y="57"/>
                  </a:cubicBezTo>
                  <a:cubicBezTo>
                    <a:pt x="26" y="56"/>
                    <a:pt x="25" y="55"/>
                    <a:pt x="24" y="54"/>
                  </a:cubicBezTo>
                  <a:cubicBezTo>
                    <a:pt x="24" y="47"/>
                    <a:pt x="24" y="47"/>
                    <a:pt x="24" y="47"/>
                  </a:cubicBezTo>
                  <a:cubicBezTo>
                    <a:pt x="25" y="48"/>
                    <a:pt x="27" y="50"/>
                    <a:pt x="28" y="51"/>
                  </a:cubicBezTo>
                  <a:cubicBezTo>
                    <a:pt x="32" y="45"/>
                    <a:pt x="35" y="38"/>
                    <a:pt x="37" y="30"/>
                  </a:cubicBezTo>
                  <a:cubicBezTo>
                    <a:pt x="40" y="22"/>
                    <a:pt x="41" y="13"/>
                    <a:pt x="42" y="4"/>
                  </a:cubicBezTo>
                  <a:cubicBezTo>
                    <a:pt x="24" y="4"/>
                    <a:pt x="24" y="4"/>
                    <a:pt x="24" y="4"/>
                  </a:cubicBezTo>
                  <a:lnTo>
                    <a:pt x="24" y="0"/>
                  </a:lnTo>
                  <a:close/>
                  <a:moveTo>
                    <a:pt x="2" y="12"/>
                  </a:moveTo>
                  <a:cubicBezTo>
                    <a:pt x="1" y="8"/>
                    <a:pt x="1" y="5"/>
                    <a:pt x="0" y="2"/>
                  </a:cubicBezTo>
                  <a:cubicBezTo>
                    <a:pt x="0" y="1"/>
                    <a:pt x="1" y="0"/>
                    <a:pt x="3" y="0"/>
                  </a:cubicBezTo>
                  <a:cubicBezTo>
                    <a:pt x="24" y="0"/>
                    <a:pt x="24" y="0"/>
                    <a:pt x="24" y="0"/>
                  </a:cubicBezTo>
                  <a:cubicBezTo>
                    <a:pt x="24" y="4"/>
                    <a:pt x="24" y="4"/>
                    <a:pt x="24" y="4"/>
                  </a:cubicBezTo>
                  <a:cubicBezTo>
                    <a:pt x="5" y="4"/>
                    <a:pt x="5" y="4"/>
                    <a:pt x="5" y="4"/>
                  </a:cubicBezTo>
                  <a:cubicBezTo>
                    <a:pt x="6" y="8"/>
                    <a:pt x="7" y="12"/>
                    <a:pt x="8" y="16"/>
                  </a:cubicBezTo>
                  <a:cubicBezTo>
                    <a:pt x="9" y="21"/>
                    <a:pt x="11" y="25"/>
                    <a:pt x="13" y="30"/>
                  </a:cubicBezTo>
                  <a:cubicBezTo>
                    <a:pt x="16" y="36"/>
                    <a:pt x="19" y="42"/>
                    <a:pt x="24" y="47"/>
                  </a:cubicBezTo>
                  <a:cubicBezTo>
                    <a:pt x="24" y="54"/>
                    <a:pt x="24" y="54"/>
                    <a:pt x="24" y="54"/>
                  </a:cubicBezTo>
                  <a:cubicBezTo>
                    <a:pt x="18" y="47"/>
                    <a:pt x="12" y="40"/>
                    <a:pt x="9" y="32"/>
                  </a:cubicBezTo>
                  <a:cubicBezTo>
                    <a:pt x="5" y="26"/>
                    <a:pt x="3" y="19"/>
                    <a:pt x="2" y="12"/>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26" name="Freeform 159"/>
            <p:cNvSpPr>
              <a:spLocks noEditPoints="1"/>
            </p:cNvSpPr>
            <p:nvPr/>
          </p:nvSpPr>
          <p:spPr bwMode="auto">
            <a:xfrm>
              <a:off x="5732206" y="5112888"/>
              <a:ext cx="80456" cy="99483"/>
            </a:xfrm>
            <a:custGeom>
              <a:avLst/>
              <a:gdLst>
                <a:gd name="T0" fmla="*/ 28 w 47"/>
                <a:gd name="T1" fmla="*/ 7 h 59"/>
                <a:gd name="T2" fmla="*/ 24 w 47"/>
                <a:gd name="T3" fmla="*/ 11 h 59"/>
                <a:gd name="T4" fmla="*/ 24 w 47"/>
                <a:gd name="T5" fmla="*/ 4 h 59"/>
                <a:gd name="T6" fmla="*/ 27 w 47"/>
                <a:gd name="T7" fmla="*/ 1 h 59"/>
                <a:gd name="T8" fmla="*/ 27 w 47"/>
                <a:gd name="T9" fmla="*/ 1 h 59"/>
                <a:gd name="T10" fmla="*/ 31 w 47"/>
                <a:gd name="T11" fmla="*/ 2 h 59"/>
                <a:gd name="T12" fmla="*/ 42 w 47"/>
                <a:gd name="T13" fmla="*/ 27 h 59"/>
                <a:gd name="T14" fmla="*/ 47 w 47"/>
                <a:gd name="T15" fmla="*/ 56 h 59"/>
                <a:gd name="T16" fmla="*/ 47 w 47"/>
                <a:gd name="T17" fmla="*/ 56 h 59"/>
                <a:gd name="T18" fmla="*/ 45 w 47"/>
                <a:gd name="T19" fmla="*/ 59 h 59"/>
                <a:gd name="T20" fmla="*/ 24 w 47"/>
                <a:gd name="T21" fmla="*/ 59 h 59"/>
                <a:gd name="T22" fmla="*/ 24 w 47"/>
                <a:gd name="T23" fmla="*/ 54 h 59"/>
                <a:gd name="T24" fmla="*/ 42 w 47"/>
                <a:gd name="T25" fmla="*/ 54 h 59"/>
                <a:gd name="T26" fmla="*/ 37 w 47"/>
                <a:gd name="T27" fmla="*/ 29 h 59"/>
                <a:gd name="T28" fmla="*/ 28 w 47"/>
                <a:gd name="T29" fmla="*/ 7 h 59"/>
                <a:gd name="T30" fmla="*/ 24 w 47"/>
                <a:gd name="T31" fmla="*/ 11 h 59"/>
                <a:gd name="T32" fmla="*/ 13 w 47"/>
                <a:gd name="T33" fmla="*/ 28 h 59"/>
                <a:gd name="T34" fmla="*/ 5 w 47"/>
                <a:gd name="T35" fmla="*/ 54 h 59"/>
                <a:gd name="T36" fmla="*/ 24 w 47"/>
                <a:gd name="T37" fmla="*/ 54 h 59"/>
                <a:gd name="T38" fmla="*/ 24 w 47"/>
                <a:gd name="T39" fmla="*/ 59 h 59"/>
                <a:gd name="T40" fmla="*/ 3 w 47"/>
                <a:gd name="T41" fmla="*/ 59 h 59"/>
                <a:gd name="T42" fmla="*/ 3 w 47"/>
                <a:gd name="T43" fmla="*/ 59 h 59"/>
                <a:gd name="T44" fmla="*/ 3 w 47"/>
                <a:gd name="T45" fmla="*/ 59 h 59"/>
                <a:gd name="T46" fmla="*/ 0 w 47"/>
                <a:gd name="T47" fmla="*/ 56 h 59"/>
                <a:gd name="T48" fmla="*/ 9 w 47"/>
                <a:gd name="T49" fmla="*/ 26 h 59"/>
                <a:gd name="T50" fmla="*/ 24 w 47"/>
                <a:gd name="T51" fmla="*/ 4 h 59"/>
                <a:gd name="T52" fmla="*/ 24 w 47"/>
                <a:gd name="T53" fmla="*/ 1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7" h="59">
                  <a:moveTo>
                    <a:pt x="28" y="7"/>
                  </a:moveTo>
                  <a:cubicBezTo>
                    <a:pt x="27" y="8"/>
                    <a:pt x="25" y="10"/>
                    <a:pt x="24" y="11"/>
                  </a:cubicBezTo>
                  <a:cubicBezTo>
                    <a:pt x="24" y="4"/>
                    <a:pt x="24" y="4"/>
                    <a:pt x="24" y="4"/>
                  </a:cubicBezTo>
                  <a:cubicBezTo>
                    <a:pt x="25" y="3"/>
                    <a:pt x="26" y="2"/>
                    <a:pt x="27" y="1"/>
                  </a:cubicBezTo>
                  <a:cubicBezTo>
                    <a:pt x="27" y="1"/>
                    <a:pt x="27" y="1"/>
                    <a:pt x="27" y="1"/>
                  </a:cubicBezTo>
                  <a:cubicBezTo>
                    <a:pt x="28" y="0"/>
                    <a:pt x="30" y="1"/>
                    <a:pt x="31" y="2"/>
                  </a:cubicBezTo>
                  <a:cubicBezTo>
                    <a:pt x="35" y="9"/>
                    <a:pt x="39" y="17"/>
                    <a:pt x="42" y="27"/>
                  </a:cubicBezTo>
                  <a:cubicBezTo>
                    <a:pt x="45" y="36"/>
                    <a:pt x="47" y="46"/>
                    <a:pt x="47" y="56"/>
                  </a:cubicBezTo>
                  <a:cubicBezTo>
                    <a:pt x="47" y="56"/>
                    <a:pt x="47" y="56"/>
                    <a:pt x="47" y="56"/>
                  </a:cubicBezTo>
                  <a:cubicBezTo>
                    <a:pt x="47" y="58"/>
                    <a:pt x="46" y="59"/>
                    <a:pt x="45" y="59"/>
                  </a:cubicBezTo>
                  <a:cubicBezTo>
                    <a:pt x="24" y="59"/>
                    <a:pt x="24" y="59"/>
                    <a:pt x="24" y="59"/>
                  </a:cubicBezTo>
                  <a:cubicBezTo>
                    <a:pt x="24" y="54"/>
                    <a:pt x="24" y="54"/>
                    <a:pt x="24" y="54"/>
                  </a:cubicBezTo>
                  <a:cubicBezTo>
                    <a:pt x="42" y="54"/>
                    <a:pt x="42" y="54"/>
                    <a:pt x="42" y="54"/>
                  </a:cubicBezTo>
                  <a:cubicBezTo>
                    <a:pt x="41" y="45"/>
                    <a:pt x="40" y="36"/>
                    <a:pt x="37" y="29"/>
                  </a:cubicBezTo>
                  <a:cubicBezTo>
                    <a:pt x="35" y="20"/>
                    <a:pt x="32" y="13"/>
                    <a:pt x="28" y="7"/>
                  </a:cubicBezTo>
                  <a:close/>
                  <a:moveTo>
                    <a:pt x="24" y="11"/>
                  </a:moveTo>
                  <a:cubicBezTo>
                    <a:pt x="19" y="17"/>
                    <a:pt x="16" y="22"/>
                    <a:pt x="13" y="28"/>
                  </a:cubicBezTo>
                  <a:cubicBezTo>
                    <a:pt x="9" y="36"/>
                    <a:pt x="6" y="45"/>
                    <a:pt x="5" y="54"/>
                  </a:cubicBezTo>
                  <a:cubicBezTo>
                    <a:pt x="24" y="54"/>
                    <a:pt x="24" y="54"/>
                    <a:pt x="24" y="54"/>
                  </a:cubicBezTo>
                  <a:cubicBezTo>
                    <a:pt x="24" y="59"/>
                    <a:pt x="24" y="59"/>
                    <a:pt x="24" y="59"/>
                  </a:cubicBezTo>
                  <a:cubicBezTo>
                    <a:pt x="3" y="59"/>
                    <a:pt x="3" y="59"/>
                    <a:pt x="3" y="59"/>
                  </a:cubicBezTo>
                  <a:cubicBezTo>
                    <a:pt x="3" y="59"/>
                    <a:pt x="3" y="59"/>
                    <a:pt x="3" y="59"/>
                  </a:cubicBezTo>
                  <a:cubicBezTo>
                    <a:pt x="3" y="59"/>
                    <a:pt x="3" y="59"/>
                    <a:pt x="3" y="59"/>
                  </a:cubicBezTo>
                  <a:cubicBezTo>
                    <a:pt x="1" y="59"/>
                    <a:pt x="0" y="57"/>
                    <a:pt x="0" y="56"/>
                  </a:cubicBezTo>
                  <a:cubicBezTo>
                    <a:pt x="1" y="45"/>
                    <a:pt x="4" y="35"/>
                    <a:pt x="9" y="26"/>
                  </a:cubicBezTo>
                  <a:cubicBezTo>
                    <a:pt x="12" y="18"/>
                    <a:pt x="18" y="11"/>
                    <a:pt x="24" y="4"/>
                  </a:cubicBezTo>
                  <a:lnTo>
                    <a:pt x="24" y="11"/>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27" name="Freeform 160"/>
            <p:cNvSpPr>
              <a:spLocks noEditPoints="1"/>
            </p:cNvSpPr>
            <p:nvPr/>
          </p:nvSpPr>
          <p:spPr bwMode="auto">
            <a:xfrm>
              <a:off x="5884649" y="5227187"/>
              <a:ext cx="71987" cy="133349"/>
            </a:xfrm>
            <a:custGeom>
              <a:avLst/>
              <a:gdLst>
                <a:gd name="T0" fmla="*/ 21 w 43"/>
                <a:gd name="T1" fmla="*/ 71 h 79"/>
                <a:gd name="T2" fmla="*/ 21 w 43"/>
                <a:gd name="T3" fmla="*/ 71 h 79"/>
                <a:gd name="T4" fmla="*/ 37 w 43"/>
                <a:gd name="T5" fmla="*/ 63 h 79"/>
                <a:gd name="T6" fmla="*/ 24 w 43"/>
                <a:gd name="T7" fmla="*/ 36 h 79"/>
                <a:gd name="T8" fmla="*/ 21 w 43"/>
                <a:gd name="T9" fmla="*/ 22 h 79"/>
                <a:gd name="T10" fmla="*/ 21 w 43"/>
                <a:gd name="T11" fmla="*/ 0 h 79"/>
                <a:gd name="T12" fmla="*/ 23 w 43"/>
                <a:gd name="T13" fmla="*/ 2 h 79"/>
                <a:gd name="T14" fmla="*/ 29 w 43"/>
                <a:gd name="T15" fmla="*/ 34 h 79"/>
                <a:gd name="T16" fmla="*/ 42 w 43"/>
                <a:gd name="T17" fmla="*/ 63 h 79"/>
                <a:gd name="T18" fmla="*/ 42 w 43"/>
                <a:gd name="T19" fmla="*/ 63 h 79"/>
                <a:gd name="T20" fmla="*/ 42 w 43"/>
                <a:gd name="T21" fmla="*/ 63 h 79"/>
                <a:gd name="T22" fmla="*/ 42 w 43"/>
                <a:gd name="T23" fmla="*/ 66 h 79"/>
                <a:gd name="T24" fmla="*/ 23 w 43"/>
                <a:gd name="T25" fmla="*/ 75 h 79"/>
                <a:gd name="T26" fmla="*/ 21 w 43"/>
                <a:gd name="T27" fmla="*/ 76 h 79"/>
                <a:gd name="T28" fmla="*/ 21 w 43"/>
                <a:gd name="T29" fmla="*/ 71 h 79"/>
                <a:gd name="T30" fmla="*/ 5 w 43"/>
                <a:gd name="T31" fmla="*/ 74 h 79"/>
                <a:gd name="T32" fmla="*/ 21 w 43"/>
                <a:gd name="T33" fmla="*/ 71 h 79"/>
                <a:gd name="T34" fmla="*/ 21 w 43"/>
                <a:gd name="T35" fmla="*/ 76 h 79"/>
                <a:gd name="T36" fmla="*/ 3 w 43"/>
                <a:gd name="T37" fmla="*/ 79 h 79"/>
                <a:gd name="T38" fmla="*/ 2 w 43"/>
                <a:gd name="T39" fmla="*/ 79 h 79"/>
                <a:gd name="T40" fmla="*/ 0 w 43"/>
                <a:gd name="T41" fmla="*/ 77 h 79"/>
                <a:gd name="T42" fmla="*/ 0 w 43"/>
                <a:gd name="T43" fmla="*/ 2 h 79"/>
                <a:gd name="T44" fmla="*/ 2 w 43"/>
                <a:gd name="T45" fmla="*/ 0 h 79"/>
                <a:gd name="T46" fmla="*/ 21 w 43"/>
                <a:gd name="T47" fmla="*/ 0 h 79"/>
                <a:gd name="T48" fmla="*/ 21 w 43"/>
                <a:gd name="T49" fmla="*/ 0 h 79"/>
                <a:gd name="T50" fmla="*/ 21 w 43"/>
                <a:gd name="T51" fmla="*/ 0 h 79"/>
                <a:gd name="T52" fmla="*/ 21 w 43"/>
                <a:gd name="T53" fmla="*/ 22 h 79"/>
                <a:gd name="T54" fmla="*/ 19 w 43"/>
                <a:gd name="T55" fmla="*/ 4 h 79"/>
                <a:gd name="T56" fmla="*/ 5 w 43"/>
                <a:gd name="T57" fmla="*/ 4 h 79"/>
                <a:gd name="T58" fmla="*/ 5 w 43"/>
                <a:gd name="T59" fmla="*/ 7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3" h="79">
                  <a:moveTo>
                    <a:pt x="21" y="71"/>
                  </a:moveTo>
                  <a:cubicBezTo>
                    <a:pt x="21" y="71"/>
                    <a:pt x="21" y="71"/>
                    <a:pt x="21" y="71"/>
                  </a:cubicBezTo>
                  <a:cubicBezTo>
                    <a:pt x="27" y="69"/>
                    <a:pt x="32" y="66"/>
                    <a:pt x="37" y="63"/>
                  </a:cubicBezTo>
                  <a:cubicBezTo>
                    <a:pt x="32" y="55"/>
                    <a:pt x="28" y="46"/>
                    <a:pt x="24" y="36"/>
                  </a:cubicBezTo>
                  <a:cubicBezTo>
                    <a:pt x="23" y="31"/>
                    <a:pt x="22" y="27"/>
                    <a:pt x="21" y="22"/>
                  </a:cubicBezTo>
                  <a:cubicBezTo>
                    <a:pt x="21" y="0"/>
                    <a:pt x="21" y="0"/>
                    <a:pt x="21" y="0"/>
                  </a:cubicBezTo>
                  <a:cubicBezTo>
                    <a:pt x="22" y="0"/>
                    <a:pt x="23" y="1"/>
                    <a:pt x="23" y="2"/>
                  </a:cubicBezTo>
                  <a:cubicBezTo>
                    <a:pt x="24" y="13"/>
                    <a:pt x="26" y="24"/>
                    <a:pt x="29" y="34"/>
                  </a:cubicBezTo>
                  <a:cubicBezTo>
                    <a:pt x="32" y="45"/>
                    <a:pt x="37" y="55"/>
                    <a:pt x="42" y="63"/>
                  </a:cubicBezTo>
                  <a:cubicBezTo>
                    <a:pt x="42" y="63"/>
                    <a:pt x="42" y="63"/>
                    <a:pt x="42" y="63"/>
                  </a:cubicBezTo>
                  <a:cubicBezTo>
                    <a:pt x="42" y="63"/>
                    <a:pt x="42" y="63"/>
                    <a:pt x="42" y="63"/>
                  </a:cubicBezTo>
                  <a:cubicBezTo>
                    <a:pt x="43" y="64"/>
                    <a:pt x="43" y="65"/>
                    <a:pt x="42" y="66"/>
                  </a:cubicBezTo>
                  <a:cubicBezTo>
                    <a:pt x="36" y="70"/>
                    <a:pt x="30" y="73"/>
                    <a:pt x="23" y="75"/>
                  </a:cubicBezTo>
                  <a:cubicBezTo>
                    <a:pt x="22" y="75"/>
                    <a:pt x="22" y="76"/>
                    <a:pt x="21" y="76"/>
                  </a:cubicBezTo>
                  <a:lnTo>
                    <a:pt x="21" y="71"/>
                  </a:lnTo>
                  <a:close/>
                  <a:moveTo>
                    <a:pt x="5" y="74"/>
                  </a:moveTo>
                  <a:cubicBezTo>
                    <a:pt x="10" y="74"/>
                    <a:pt x="16" y="72"/>
                    <a:pt x="21" y="71"/>
                  </a:cubicBezTo>
                  <a:cubicBezTo>
                    <a:pt x="21" y="76"/>
                    <a:pt x="21" y="76"/>
                    <a:pt x="21" y="76"/>
                  </a:cubicBezTo>
                  <a:cubicBezTo>
                    <a:pt x="15" y="78"/>
                    <a:pt x="9" y="79"/>
                    <a:pt x="3" y="79"/>
                  </a:cubicBezTo>
                  <a:cubicBezTo>
                    <a:pt x="3" y="79"/>
                    <a:pt x="3" y="79"/>
                    <a:pt x="2" y="79"/>
                  </a:cubicBezTo>
                  <a:cubicBezTo>
                    <a:pt x="1" y="79"/>
                    <a:pt x="0" y="78"/>
                    <a:pt x="0" y="77"/>
                  </a:cubicBezTo>
                  <a:cubicBezTo>
                    <a:pt x="0" y="2"/>
                    <a:pt x="0" y="2"/>
                    <a:pt x="0" y="2"/>
                  </a:cubicBezTo>
                  <a:cubicBezTo>
                    <a:pt x="0" y="1"/>
                    <a:pt x="1" y="0"/>
                    <a:pt x="2" y="0"/>
                  </a:cubicBezTo>
                  <a:cubicBezTo>
                    <a:pt x="21" y="0"/>
                    <a:pt x="21" y="0"/>
                    <a:pt x="21" y="0"/>
                  </a:cubicBezTo>
                  <a:cubicBezTo>
                    <a:pt x="21" y="0"/>
                    <a:pt x="21" y="0"/>
                    <a:pt x="21" y="0"/>
                  </a:cubicBezTo>
                  <a:cubicBezTo>
                    <a:pt x="21" y="0"/>
                    <a:pt x="21" y="0"/>
                    <a:pt x="21" y="0"/>
                  </a:cubicBezTo>
                  <a:cubicBezTo>
                    <a:pt x="21" y="22"/>
                    <a:pt x="21" y="22"/>
                    <a:pt x="21" y="22"/>
                  </a:cubicBezTo>
                  <a:cubicBezTo>
                    <a:pt x="20" y="16"/>
                    <a:pt x="19" y="10"/>
                    <a:pt x="19" y="4"/>
                  </a:cubicBezTo>
                  <a:cubicBezTo>
                    <a:pt x="5" y="4"/>
                    <a:pt x="5" y="4"/>
                    <a:pt x="5" y="4"/>
                  </a:cubicBezTo>
                  <a:lnTo>
                    <a:pt x="5" y="74"/>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28" name="Freeform 163"/>
            <p:cNvSpPr>
              <a:spLocks noEditPoints="1"/>
            </p:cNvSpPr>
            <p:nvPr/>
          </p:nvSpPr>
          <p:spPr bwMode="auto">
            <a:xfrm>
              <a:off x="5655985" y="3612189"/>
              <a:ext cx="169381" cy="459311"/>
            </a:xfrm>
            <a:custGeom>
              <a:avLst/>
              <a:gdLst>
                <a:gd name="T0" fmla="*/ 60 w 100"/>
                <a:gd name="T1" fmla="*/ 266 h 270"/>
                <a:gd name="T2" fmla="*/ 60 w 100"/>
                <a:gd name="T3" fmla="*/ 129 h 270"/>
                <a:gd name="T4" fmla="*/ 62 w 100"/>
                <a:gd name="T5" fmla="*/ 127 h 270"/>
                <a:gd name="T6" fmla="*/ 86 w 100"/>
                <a:gd name="T7" fmla="*/ 107 h 270"/>
                <a:gd name="T8" fmla="*/ 95 w 100"/>
                <a:gd name="T9" fmla="*/ 73 h 270"/>
                <a:gd name="T10" fmla="*/ 81 w 100"/>
                <a:gd name="T11" fmla="*/ 25 h 270"/>
                <a:gd name="T12" fmla="*/ 50 w 100"/>
                <a:gd name="T13" fmla="*/ 5 h 270"/>
                <a:gd name="T14" fmla="*/ 50 w 100"/>
                <a:gd name="T15" fmla="*/ 5 h 270"/>
                <a:gd name="T16" fmla="*/ 50 w 100"/>
                <a:gd name="T17" fmla="*/ 0 h 270"/>
                <a:gd name="T18" fmla="*/ 50 w 100"/>
                <a:gd name="T19" fmla="*/ 0 h 270"/>
                <a:gd name="T20" fmla="*/ 85 w 100"/>
                <a:gd name="T21" fmla="*/ 23 h 270"/>
                <a:gd name="T22" fmla="*/ 100 w 100"/>
                <a:gd name="T23" fmla="*/ 73 h 270"/>
                <a:gd name="T24" fmla="*/ 90 w 100"/>
                <a:gd name="T25" fmla="*/ 110 h 270"/>
                <a:gd name="T26" fmla="*/ 65 w 100"/>
                <a:gd name="T27" fmla="*/ 131 h 270"/>
                <a:gd name="T28" fmla="*/ 65 w 100"/>
                <a:gd name="T29" fmla="*/ 268 h 270"/>
                <a:gd name="T30" fmla="*/ 62 w 100"/>
                <a:gd name="T31" fmla="*/ 270 h 270"/>
                <a:gd name="T32" fmla="*/ 50 w 100"/>
                <a:gd name="T33" fmla="*/ 270 h 270"/>
                <a:gd name="T34" fmla="*/ 50 w 100"/>
                <a:gd name="T35" fmla="*/ 266 h 270"/>
                <a:gd name="T36" fmla="*/ 60 w 100"/>
                <a:gd name="T37" fmla="*/ 266 h 270"/>
                <a:gd name="T38" fmla="*/ 50 w 100"/>
                <a:gd name="T39" fmla="*/ 5 h 270"/>
                <a:gd name="T40" fmla="*/ 20 w 100"/>
                <a:gd name="T41" fmla="*/ 25 h 270"/>
                <a:gd name="T42" fmla="*/ 5 w 100"/>
                <a:gd name="T43" fmla="*/ 73 h 270"/>
                <a:gd name="T44" fmla="*/ 14 w 100"/>
                <a:gd name="T45" fmla="*/ 107 h 270"/>
                <a:gd name="T46" fmla="*/ 39 w 100"/>
                <a:gd name="T47" fmla="*/ 127 h 270"/>
                <a:gd name="T48" fmla="*/ 40 w 100"/>
                <a:gd name="T49" fmla="*/ 129 h 270"/>
                <a:gd name="T50" fmla="*/ 40 w 100"/>
                <a:gd name="T51" fmla="*/ 129 h 270"/>
                <a:gd name="T52" fmla="*/ 40 w 100"/>
                <a:gd name="T53" fmla="*/ 266 h 270"/>
                <a:gd name="T54" fmla="*/ 50 w 100"/>
                <a:gd name="T55" fmla="*/ 266 h 270"/>
                <a:gd name="T56" fmla="*/ 50 w 100"/>
                <a:gd name="T57" fmla="*/ 270 h 270"/>
                <a:gd name="T58" fmla="*/ 38 w 100"/>
                <a:gd name="T59" fmla="*/ 270 h 270"/>
                <a:gd name="T60" fmla="*/ 35 w 100"/>
                <a:gd name="T61" fmla="*/ 268 h 270"/>
                <a:gd name="T62" fmla="*/ 35 w 100"/>
                <a:gd name="T63" fmla="*/ 131 h 270"/>
                <a:gd name="T64" fmla="*/ 10 w 100"/>
                <a:gd name="T65" fmla="*/ 110 h 270"/>
                <a:gd name="T66" fmla="*/ 0 w 100"/>
                <a:gd name="T67" fmla="*/ 73 h 270"/>
                <a:gd name="T68" fmla="*/ 16 w 100"/>
                <a:gd name="T69" fmla="*/ 23 h 270"/>
                <a:gd name="T70" fmla="*/ 50 w 100"/>
                <a:gd name="T71" fmla="*/ 0 h 270"/>
                <a:gd name="T72" fmla="*/ 50 w 100"/>
                <a:gd name="T73" fmla="*/ 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270">
                  <a:moveTo>
                    <a:pt x="60" y="266"/>
                  </a:moveTo>
                  <a:cubicBezTo>
                    <a:pt x="60" y="129"/>
                    <a:pt x="60" y="129"/>
                    <a:pt x="60" y="129"/>
                  </a:cubicBezTo>
                  <a:cubicBezTo>
                    <a:pt x="60" y="128"/>
                    <a:pt x="61" y="127"/>
                    <a:pt x="62" y="127"/>
                  </a:cubicBezTo>
                  <a:cubicBezTo>
                    <a:pt x="72" y="124"/>
                    <a:pt x="80" y="117"/>
                    <a:pt x="86" y="107"/>
                  </a:cubicBezTo>
                  <a:cubicBezTo>
                    <a:pt x="92" y="98"/>
                    <a:pt x="95" y="86"/>
                    <a:pt x="95" y="73"/>
                  </a:cubicBezTo>
                  <a:cubicBezTo>
                    <a:pt x="95" y="57"/>
                    <a:pt x="90" y="39"/>
                    <a:pt x="81" y="25"/>
                  </a:cubicBezTo>
                  <a:cubicBezTo>
                    <a:pt x="72" y="13"/>
                    <a:pt x="62" y="5"/>
                    <a:pt x="50" y="5"/>
                  </a:cubicBezTo>
                  <a:cubicBezTo>
                    <a:pt x="50" y="5"/>
                    <a:pt x="50" y="5"/>
                    <a:pt x="50" y="5"/>
                  </a:cubicBezTo>
                  <a:cubicBezTo>
                    <a:pt x="50" y="0"/>
                    <a:pt x="50" y="0"/>
                    <a:pt x="50" y="0"/>
                  </a:cubicBezTo>
                  <a:cubicBezTo>
                    <a:pt x="50" y="0"/>
                    <a:pt x="50" y="0"/>
                    <a:pt x="50" y="0"/>
                  </a:cubicBezTo>
                  <a:cubicBezTo>
                    <a:pt x="64" y="0"/>
                    <a:pt x="76" y="10"/>
                    <a:pt x="85" y="23"/>
                  </a:cubicBezTo>
                  <a:cubicBezTo>
                    <a:pt x="94" y="37"/>
                    <a:pt x="100" y="56"/>
                    <a:pt x="100" y="73"/>
                  </a:cubicBezTo>
                  <a:cubicBezTo>
                    <a:pt x="100" y="87"/>
                    <a:pt x="96" y="100"/>
                    <a:pt x="90" y="110"/>
                  </a:cubicBezTo>
                  <a:cubicBezTo>
                    <a:pt x="84" y="120"/>
                    <a:pt x="75" y="127"/>
                    <a:pt x="65" y="131"/>
                  </a:cubicBezTo>
                  <a:cubicBezTo>
                    <a:pt x="65" y="268"/>
                    <a:pt x="65" y="268"/>
                    <a:pt x="65" y="268"/>
                  </a:cubicBezTo>
                  <a:cubicBezTo>
                    <a:pt x="65" y="269"/>
                    <a:pt x="64" y="270"/>
                    <a:pt x="62" y="270"/>
                  </a:cubicBezTo>
                  <a:cubicBezTo>
                    <a:pt x="50" y="270"/>
                    <a:pt x="50" y="270"/>
                    <a:pt x="50" y="270"/>
                  </a:cubicBezTo>
                  <a:cubicBezTo>
                    <a:pt x="50" y="266"/>
                    <a:pt x="50" y="266"/>
                    <a:pt x="50" y="266"/>
                  </a:cubicBezTo>
                  <a:lnTo>
                    <a:pt x="60" y="266"/>
                  </a:lnTo>
                  <a:close/>
                  <a:moveTo>
                    <a:pt x="50" y="5"/>
                  </a:moveTo>
                  <a:cubicBezTo>
                    <a:pt x="39" y="5"/>
                    <a:pt x="28" y="13"/>
                    <a:pt x="20" y="25"/>
                  </a:cubicBezTo>
                  <a:cubicBezTo>
                    <a:pt x="11" y="39"/>
                    <a:pt x="5" y="57"/>
                    <a:pt x="5" y="73"/>
                  </a:cubicBezTo>
                  <a:cubicBezTo>
                    <a:pt x="5" y="86"/>
                    <a:pt x="9" y="98"/>
                    <a:pt x="14" y="107"/>
                  </a:cubicBezTo>
                  <a:cubicBezTo>
                    <a:pt x="20" y="117"/>
                    <a:pt x="29" y="124"/>
                    <a:pt x="39" y="127"/>
                  </a:cubicBezTo>
                  <a:cubicBezTo>
                    <a:pt x="40" y="127"/>
                    <a:pt x="40" y="128"/>
                    <a:pt x="40" y="129"/>
                  </a:cubicBezTo>
                  <a:cubicBezTo>
                    <a:pt x="40" y="129"/>
                    <a:pt x="40" y="129"/>
                    <a:pt x="40" y="129"/>
                  </a:cubicBezTo>
                  <a:cubicBezTo>
                    <a:pt x="40" y="266"/>
                    <a:pt x="40" y="266"/>
                    <a:pt x="40" y="266"/>
                  </a:cubicBezTo>
                  <a:cubicBezTo>
                    <a:pt x="50" y="266"/>
                    <a:pt x="50" y="266"/>
                    <a:pt x="50" y="266"/>
                  </a:cubicBezTo>
                  <a:cubicBezTo>
                    <a:pt x="50" y="270"/>
                    <a:pt x="50" y="270"/>
                    <a:pt x="50" y="270"/>
                  </a:cubicBezTo>
                  <a:cubicBezTo>
                    <a:pt x="38" y="270"/>
                    <a:pt x="38" y="270"/>
                    <a:pt x="38" y="270"/>
                  </a:cubicBezTo>
                  <a:cubicBezTo>
                    <a:pt x="37" y="270"/>
                    <a:pt x="35" y="269"/>
                    <a:pt x="35" y="268"/>
                  </a:cubicBezTo>
                  <a:cubicBezTo>
                    <a:pt x="35" y="131"/>
                    <a:pt x="35" y="131"/>
                    <a:pt x="35" y="131"/>
                  </a:cubicBezTo>
                  <a:cubicBezTo>
                    <a:pt x="25" y="127"/>
                    <a:pt x="17" y="119"/>
                    <a:pt x="10" y="110"/>
                  </a:cubicBezTo>
                  <a:cubicBezTo>
                    <a:pt x="4" y="100"/>
                    <a:pt x="0" y="87"/>
                    <a:pt x="0" y="73"/>
                  </a:cubicBezTo>
                  <a:cubicBezTo>
                    <a:pt x="0" y="56"/>
                    <a:pt x="6" y="37"/>
                    <a:pt x="16" y="23"/>
                  </a:cubicBezTo>
                  <a:cubicBezTo>
                    <a:pt x="25" y="10"/>
                    <a:pt x="37" y="0"/>
                    <a:pt x="50" y="0"/>
                  </a:cubicBezTo>
                  <a:lnTo>
                    <a:pt x="50" y="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29" name="Freeform 164"/>
            <p:cNvSpPr>
              <a:spLocks noEditPoints="1"/>
            </p:cNvSpPr>
            <p:nvPr/>
          </p:nvSpPr>
          <p:spPr bwMode="auto">
            <a:xfrm>
              <a:off x="6564291" y="4903341"/>
              <a:ext cx="116449" cy="116415"/>
            </a:xfrm>
            <a:custGeom>
              <a:avLst/>
              <a:gdLst>
                <a:gd name="T0" fmla="*/ 35 w 69"/>
                <a:gd name="T1" fmla="*/ 64 h 69"/>
                <a:gd name="T2" fmla="*/ 56 w 69"/>
                <a:gd name="T3" fmla="*/ 55 h 69"/>
                <a:gd name="T4" fmla="*/ 64 w 69"/>
                <a:gd name="T5" fmla="*/ 34 h 69"/>
                <a:gd name="T6" fmla="*/ 56 w 69"/>
                <a:gd name="T7" fmla="*/ 13 h 69"/>
                <a:gd name="T8" fmla="*/ 35 w 69"/>
                <a:gd name="T9" fmla="*/ 5 h 69"/>
                <a:gd name="T10" fmla="*/ 35 w 69"/>
                <a:gd name="T11" fmla="*/ 0 h 69"/>
                <a:gd name="T12" fmla="*/ 59 w 69"/>
                <a:gd name="T13" fmla="*/ 10 h 69"/>
                <a:gd name="T14" fmla="*/ 69 w 69"/>
                <a:gd name="T15" fmla="*/ 34 h 69"/>
                <a:gd name="T16" fmla="*/ 59 w 69"/>
                <a:gd name="T17" fmla="*/ 59 h 69"/>
                <a:gd name="T18" fmla="*/ 35 w 69"/>
                <a:gd name="T19" fmla="*/ 69 h 69"/>
                <a:gd name="T20" fmla="*/ 35 w 69"/>
                <a:gd name="T21" fmla="*/ 64 h 69"/>
                <a:gd name="T22" fmla="*/ 35 w 69"/>
                <a:gd name="T23" fmla="*/ 27 h 69"/>
                <a:gd name="T24" fmla="*/ 35 w 69"/>
                <a:gd name="T25" fmla="*/ 32 h 69"/>
                <a:gd name="T26" fmla="*/ 40 w 69"/>
                <a:gd name="T27" fmla="*/ 32 h 69"/>
                <a:gd name="T28" fmla="*/ 36 w 69"/>
                <a:gd name="T29" fmla="*/ 36 h 69"/>
                <a:gd name="T30" fmla="*/ 35 w 69"/>
                <a:gd name="T31" fmla="*/ 37 h 69"/>
                <a:gd name="T32" fmla="*/ 35 w 69"/>
                <a:gd name="T33" fmla="*/ 45 h 69"/>
                <a:gd name="T34" fmla="*/ 40 w 69"/>
                <a:gd name="T35" fmla="*/ 39 h 69"/>
                <a:gd name="T36" fmla="*/ 47 w 69"/>
                <a:gd name="T37" fmla="*/ 31 h 69"/>
                <a:gd name="T38" fmla="*/ 48 w 69"/>
                <a:gd name="T39" fmla="*/ 30 h 69"/>
                <a:gd name="T40" fmla="*/ 45 w 69"/>
                <a:gd name="T41" fmla="*/ 27 h 69"/>
                <a:gd name="T42" fmla="*/ 35 w 69"/>
                <a:gd name="T43" fmla="*/ 27 h 69"/>
                <a:gd name="T44" fmla="*/ 21 w 69"/>
                <a:gd name="T45" fmla="*/ 61 h 69"/>
                <a:gd name="T46" fmla="*/ 26 w 69"/>
                <a:gd name="T47" fmla="*/ 63 h 69"/>
                <a:gd name="T48" fmla="*/ 35 w 69"/>
                <a:gd name="T49" fmla="*/ 64 h 69"/>
                <a:gd name="T50" fmla="*/ 35 w 69"/>
                <a:gd name="T51" fmla="*/ 64 h 69"/>
                <a:gd name="T52" fmla="*/ 35 w 69"/>
                <a:gd name="T53" fmla="*/ 69 h 69"/>
                <a:gd name="T54" fmla="*/ 35 w 69"/>
                <a:gd name="T55" fmla="*/ 69 h 69"/>
                <a:gd name="T56" fmla="*/ 25 w 69"/>
                <a:gd name="T57" fmla="*/ 68 h 69"/>
                <a:gd name="T58" fmla="*/ 16 w 69"/>
                <a:gd name="T59" fmla="*/ 63 h 69"/>
                <a:gd name="T60" fmla="*/ 16 w 69"/>
                <a:gd name="T61" fmla="*/ 63 h 69"/>
                <a:gd name="T62" fmla="*/ 15 w 69"/>
                <a:gd name="T63" fmla="*/ 63 h 69"/>
                <a:gd name="T64" fmla="*/ 15 w 69"/>
                <a:gd name="T65" fmla="*/ 60 h 69"/>
                <a:gd name="T66" fmla="*/ 35 w 69"/>
                <a:gd name="T67" fmla="*/ 37 h 69"/>
                <a:gd name="T68" fmla="*/ 35 w 69"/>
                <a:gd name="T69" fmla="*/ 45 h 69"/>
                <a:gd name="T70" fmla="*/ 21 w 69"/>
                <a:gd name="T71" fmla="*/ 61 h 69"/>
                <a:gd name="T72" fmla="*/ 35 w 69"/>
                <a:gd name="T73" fmla="*/ 5 h 69"/>
                <a:gd name="T74" fmla="*/ 35 w 69"/>
                <a:gd name="T75" fmla="*/ 5 h 69"/>
                <a:gd name="T76" fmla="*/ 15 w 69"/>
                <a:gd name="T77" fmla="*/ 12 h 69"/>
                <a:gd name="T78" fmla="*/ 6 w 69"/>
                <a:gd name="T79" fmla="*/ 27 h 69"/>
                <a:gd name="T80" fmla="*/ 35 w 69"/>
                <a:gd name="T81" fmla="*/ 27 h 69"/>
                <a:gd name="T82" fmla="*/ 35 w 69"/>
                <a:gd name="T83" fmla="*/ 27 h 69"/>
                <a:gd name="T84" fmla="*/ 35 w 69"/>
                <a:gd name="T85" fmla="*/ 32 h 69"/>
                <a:gd name="T86" fmla="*/ 35 w 69"/>
                <a:gd name="T87" fmla="*/ 32 h 69"/>
                <a:gd name="T88" fmla="*/ 3 w 69"/>
                <a:gd name="T89" fmla="*/ 32 h 69"/>
                <a:gd name="T90" fmla="*/ 3 w 69"/>
                <a:gd name="T91" fmla="*/ 32 h 69"/>
                <a:gd name="T92" fmla="*/ 2 w 69"/>
                <a:gd name="T93" fmla="*/ 32 h 69"/>
                <a:gd name="T94" fmla="*/ 0 w 69"/>
                <a:gd name="T95" fmla="*/ 29 h 69"/>
                <a:gd name="T96" fmla="*/ 12 w 69"/>
                <a:gd name="T97" fmla="*/ 8 h 69"/>
                <a:gd name="T98" fmla="*/ 35 w 69"/>
                <a:gd name="T99" fmla="*/ 0 h 69"/>
                <a:gd name="T100" fmla="*/ 35 w 69"/>
                <a:gd name="T101" fmla="*/ 0 h 69"/>
                <a:gd name="T102" fmla="*/ 35 w 69"/>
                <a:gd name="T103" fmla="*/ 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 h="69">
                  <a:moveTo>
                    <a:pt x="35" y="64"/>
                  </a:moveTo>
                  <a:cubicBezTo>
                    <a:pt x="43" y="64"/>
                    <a:pt x="50" y="61"/>
                    <a:pt x="56" y="55"/>
                  </a:cubicBezTo>
                  <a:cubicBezTo>
                    <a:pt x="61" y="50"/>
                    <a:pt x="64" y="43"/>
                    <a:pt x="64" y="34"/>
                  </a:cubicBezTo>
                  <a:cubicBezTo>
                    <a:pt x="64" y="26"/>
                    <a:pt x="61" y="19"/>
                    <a:pt x="56" y="13"/>
                  </a:cubicBezTo>
                  <a:cubicBezTo>
                    <a:pt x="50" y="8"/>
                    <a:pt x="43" y="5"/>
                    <a:pt x="35" y="5"/>
                  </a:cubicBezTo>
                  <a:cubicBezTo>
                    <a:pt x="35" y="0"/>
                    <a:pt x="35" y="0"/>
                    <a:pt x="35" y="0"/>
                  </a:cubicBezTo>
                  <a:cubicBezTo>
                    <a:pt x="44" y="0"/>
                    <a:pt x="53" y="4"/>
                    <a:pt x="59" y="10"/>
                  </a:cubicBezTo>
                  <a:cubicBezTo>
                    <a:pt x="65" y="16"/>
                    <a:pt x="69" y="25"/>
                    <a:pt x="69" y="34"/>
                  </a:cubicBezTo>
                  <a:cubicBezTo>
                    <a:pt x="69" y="44"/>
                    <a:pt x="65" y="53"/>
                    <a:pt x="59" y="59"/>
                  </a:cubicBezTo>
                  <a:cubicBezTo>
                    <a:pt x="53" y="65"/>
                    <a:pt x="44" y="69"/>
                    <a:pt x="35" y="69"/>
                  </a:cubicBezTo>
                  <a:cubicBezTo>
                    <a:pt x="35" y="64"/>
                    <a:pt x="35" y="64"/>
                    <a:pt x="35" y="64"/>
                  </a:cubicBezTo>
                  <a:close/>
                  <a:moveTo>
                    <a:pt x="35" y="27"/>
                  </a:moveTo>
                  <a:cubicBezTo>
                    <a:pt x="35" y="32"/>
                    <a:pt x="35" y="32"/>
                    <a:pt x="35" y="32"/>
                  </a:cubicBezTo>
                  <a:cubicBezTo>
                    <a:pt x="40" y="32"/>
                    <a:pt x="40" y="32"/>
                    <a:pt x="40" y="32"/>
                  </a:cubicBezTo>
                  <a:cubicBezTo>
                    <a:pt x="36" y="36"/>
                    <a:pt x="36" y="36"/>
                    <a:pt x="36" y="36"/>
                  </a:cubicBezTo>
                  <a:cubicBezTo>
                    <a:pt x="35" y="37"/>
                    <a:pt x="35" y="37"/>
                    <a:pt x="35" y="37"/>
                  </a:cubicBezTo>
                  <a:cubicBezTo>
                    <a:pt x="35" y="45"/>
                    <a:pt x="35" y="45"/>
                    <a:pt x="35" y="45"/>
                  </a:cubicBezTo>
                  <a:cubicBezTo>
                    <a:pt x="40" y="39"/>
                    <a:pt x="40" y="39"/>
                    <a:pt x="40" y="39"/>
                  </a:cubicBezTo>
                  <a:cubicBezTo>
                    <a:pt x="47" y="31"/>
                    <a:pt x="47" y="31"/>
                    <a:pt x="47" y="31"/>
                  </a:cubicBezTo>
                  <a:cubicBezTo>
                    <a:pt x="47" y="31"/>
                    <a:pt x="48" y="30"/>
                    <a:pt x="48" y="30"/>
                  </a:cubicBezTo>
                  <a:cubicBezTo>
                    <a:pt x="48" y="28"/>
                    <a:pt x="46" y="27"/>
                    <a:pt x="45" y="27"/>
                  </a:cubicBezTo>
                  <a:lnTo>
                    <a:pt x="35" y="27"/>
                  </a:lnTo>
                  <a:close/>
                  <a:moveTo>
                    <a:pt x="21" y="61"/>
                  </a:moveTo>
                  <a:cubicBezTo>
                    <a:pt x="22" y="62"/>
                    <a:pt x="24" y="62"/>
                    <a:pt x="26" y="63"/>
                  </a:cubicBezTo>
                  <a:cubicBezTo>
                    <a:pt x="29" y="64"/>
                    <a:pt x="32" y="64"/>
                    <a:pt x="35" y="64"/>
                  </a:cubicBezTo>
                  <a:cubicBezTo>
                    <a:pt x="35" y="64"/>
                    <a:pt x="35" y="64"/>
                    <a:pt x="35" y="64"/>
                  </a:cubicBezTo>
                  <a:cubicBezTo>
                    <a:pt x="35" y="69"/>
                    <a:pt x="35" y="69"/>
                    <a:pt x="35" y="69"/>
                  </a:cubicBezTo>
                  <a:cubicBezTo>
                    <a:pt x="35" y="69"/>
                    <a:pt x="35" y="69"/>
                    <a:pt x="35" y="69"/>
                  </a:cubicBezTo>
                  <a:cubicBezTo>
                    <a:pt x="31" y="69"/>
                    <a:pt x="28" y="68"/>
                    <a:pt x="25" y="68"/>
                  </a:cubicBezTo>
                  <a:cubicBezTo>
                    <a:pt x="22" y="67"/>
                    <a:pt x="19" y="65"/>
                    <a:pt x="16" y="63"/>
                  </a:cubicBezTo>
                  <a:cubicBezTo>
                    <a:pt x="16" y="63"/>
                    <a:pt x="16" y="63"/>
                    <a:pt x="16" y="63"/>
                  </a:cubicBezTo>
                  <a:cubicBezTo>
                    <a:pt x="16" y="63"/>
                    <a:pt x="16" y="63"/>
                    <a:pt x="15" y="63"/>
                  </a:cubicBezTo>
                  <a:cubicBezTo>
                    <a:pt x="14" y="62"/>
                    <a:pt x="14" y="61"/>
                    <a:pt x="15" y="60"/>
                  </a:cubicBezTo>
                  <a:cubicBezTo>
                    <a:pt x="35" y="37"/>
                    <a:pt x="35" y="37"/>
                    <a:pt x="35" y="37"/>
                  </a:cubicBezTo>
                  <a:cubicBezTo>
                    <a:pt x="35" y="45"/>
                    <a:pt x="35" y="45"/>
                    <a:pt x="35" y="45"/>
                  </a:cubicBezTo>
                  <a:cubicBezTo>
                    <a:pt x="21" y="61"/>
                    <a:pt x="21" y="61"/>
                    <a:pt x="21" y="61"/>
                  </a:cubicBezTo>
                  <a:close/>
                  <a:moveTo>
                    <a:pt x="35" y="5"/>
                  </a:moveTo>
                  <a:cubicBezTo>
                    <a:pt x="35" y="5"/>
                    <a:pt x="35" y="5"/>
                    <a:pt x="35" y="5"/>
                  </a:cubicBezTo>
                  <a:cubicBezTo>
                    <a:pt x="27" y="5"/>
                    <a:pt x="20" y="7"/>
                    <a:pt x="15" y="12"/>
                  </a:cubicBezTo>
                  <a:cubicBezTo>
                    <a:pt x="11" y="16"/>
                    <a:pt x="7" y="21"/>
                    <a:pt x="6" y="27"/>
                  </a:cubicBezTo>
                  <a:cubicBezTo>
                    <a:pt x="35" y="27"/>
                    <a:pt x="35" y="27"/>
                    <a:pt x="35" y="27"/>
                  </a:cubicBezTo>
                  <a:cubicBezTo>
                    <a:pt x="35" y="27"/>
                    <a:pt x="35" y="27"/>
                    <a:pt x="35" y="27"/>
                  </a:cubicBezTo>
                  <a:cubicBezTo>
                    <a:pt x="35" y="32"/>
                    <a:pt x="35" y="32"/>
                    <a:pt x="35" y="32"/>
                  </a:cubicBezTo>
                  <a:cubicBezTo>
                    <a:pt x="35" y="32"/>
                    <a:pt x="35" y="32"/>
                    <a:pt x="35" y="32"/>
                  </a:cubicBezTo>
                  <a:cubicBezTo>
                    <a:pt x="3" y="32"/>
                    <a:pt x="3" y="32"/>
                    <a:pt x="3" y="32"/>
                  </a:cubicBezTo>
                  <a:cubicBezTo>
                    <a:pt x="3" y="32"/>
                    <a:pt x="3" y="32"/>
                    <a:pt x="3" y="32"/>
                  </a:cubicBezTo>
                  <a:cubicBezTo>
                    <a:pt x="3" y="32"/>
                    <a:pt x="3" y="32"/>
                    <a:pt x="2" y="32"/>
                  </a:cubicBezTo>
                  <a:cubicBezTo>
                    <a:pt x="1" y="32"/>
                    <a:pt x="0" y="31"/>
                    <a:pt x="0" y="29"/>
                  </a:cubicBezTo>
                  <a:cubicBezTo>
                    <a:pt x="2" y="21"/>
                    <a:pt x="6" y="14"/>
                    <a:pt x="12" y="8"/>
                  </a:cubicBezTo>
                  <a:cubicBezTo>
                    <a:pt x="18" y="3"/>
                    <a:pt x="26" y="0"/>
                    <a:pt x="35" y="0"/>
                  </a:cubicBezTo>
                  <a:cubicBezTo>
                    <a:pt x="35" y="0"/>
                    <a:pt x="35" y="0"/>
                    <a:pt x="35" y="0"/>
                  </a:cubicBezTo>
                  <a:lnTo>
                    <a:pt x="35" y="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30" name="Freeform 165"/>
            <p:cNvSpPr>
              <a:spLocks noEditPoints="1"/>
            </p:cNvSpPr>
            <p:nvPr/>
          </p:nvSpPr>
          <p:spPr bwMode="auto">
            <a:xfrm>
              <a:off x="6394910" y="4956256"/>
              <a:ext cx="230781" cy="220131"/>
            </a:xfrm>
            <a:custGeom>
              <a:avLst/>
              <a:gdLst>
                <a:gd name="T0" fmla="*/ 69 w 137"/>
                <a:gd name="T1" fmla="*/ 124 h 129"/>
                <a:gd name="T2" fmla="*/ 86 w 137"/>
                <a:gd name="T3" fmla="*/ 124 h 129"/>
                <a:gd name="T4" fmla="*/ 84 w 137"/>
                <a:gd name="T5" fmla="*/ 122 h 129"/>
                <a:gd name="T6" fmla="*/ 75 w 137"/>
                <a:gd name="T7" fmla="*/ 119 h 129"/>
                <a:gd name="T8" fmla="*/ 73 w 137"/>
                <a:gd name="T9" fmla="*/ 116 h 129"/>
                <a:gd name="T10" fmla="*/ 73 w 137"/>
                <a:gd name="T11" fmla="*/ 116 h 129"/>
                <a:gd name="T12" fmla="*/ 73 w 137"/>
                <a:gd name="T13" fmla="*/ 76 h 129"/>
                <a:gd name="T14" fmla="*/ 73 w 137"/>
                <a:gd name="T15" fmla="*/ 73 h 129"/>
                <a:gd name="T16" fmla="*/ 73 w 137"/>
                <a:gd name="T17" fmla="*/ 69 h 129"/>
                <a:gd name="T18" fmla="*/ 74 w 137"/>
                <a:gd name="T19" fmla="*/ 67 h 129"/>
                <a:gd name="T20" fmla="*/ 111 w 137"/>
                <a:gd name="T21" fmla="*/ 25 h 129"/>
                <a:gd name="T22" fmla="*/ 129 w 137"/>
                <a:gd name="T23" fmla="*/ 5 h 129"/>
                <a:gd name="T24" fmla="*/ 102 w 137"/>
                <a:gd name="T25" fmla="*/ 5 h 129"/>
                <a:gd name="T26" fmla="*/ 69 w 137"/>
                <a:gd name="T27" fmla="*/ 5 h 129"/>
                <a:gd name="T28" fmla="*/ 69 w 137"/>
                <a:gd name="T29" fmla="*/ 0 h 129"/>
                <a:gd name="T30" fmla="*/ 102 w 137"/>
                <a:gd name="T31" fmla="*/ 0 h 129"/>
                <a:gd name="T32" fmla="*/ 135 w 137"/>
                <a:gd name="T33" fmla="*/ 0 h 129"/>
                <a:gd name="T34" fmla="*/ 135 w 137"/>
                <a:gd name="T35" fmla="*/ 0 h 129"/>
                <a:gd name="T36" fmla="*/ 136 w 137"/>
                <a:gd name="T37" fmla="*/ 1 h 129"/>
                <a:gd name="T38" fmla="*/ 136 w 137"/>
                <a:gd name="T39" fmla="*/ 4 h 129"/>
                <a:gd name="T40" fmla="*/ 115 w 137"/>
                <a:gd name="T41" fmla="*/ 28 h 129"/>
                <a:gd name="T42" fmla="*/ 78 w 137"/>
                <a:gd name="T43" fmla="*/ 70 h 129"/>
                <a:gd name="T44" fmla="*/ 78 w 137"/>
                <a:gd name="T45" fmla="*/ 73 h 129"/>
                <a:gd name="T46" fmla="*/ 78 w 137"/>
                <a:gd name="T47" fmla="*/ 76 h 129"/>
                <a:gd name="T48" fmla="*/ 78 w 137"/>
                <a:gd name="T49" fmla="*/ 114 h 129"/>
                <a:gd name="T50" fmla="*/ 87 w 137"/>
                <a:gd name="T51" fmla="*/ 119 h 129"/>
                <a:gd name="T52" fmla="*/ 91 w 137"/>
                <a:gd name="T53" fmla="*/ 127 h 129"/>
                <a:gd name="T54" fmla="*/ 89 w 137"/>
                <a:gd name="T55" fmla="*/ 129 h 129"/>
                <a:gd name="T56" fmla="*/ 69 w 137"/>
                <a:gd name="T57" fmla="*/ 129 h 129"/>
                <a:gd name="T58" fmla="*/ 69 w 137"/>
                <a:gd name="T59" fmla="*/ 124 h 129"/>
                <a:gd name="T60" fmla="*/ 64 w 137"/>
                <a:gd name="T61" fmla="*/ 69 h 129"/>
                <a:gd name="T62" fmla="*/ 64 w 137"/>
                <a:gd name="T63" fmla="*/ 73 h 129"/>
                <a:gd name="T64" fmla="*/ 64 w 137"/>
                <a:gd name="T65" fmla="*/ 76 h 129"/>
                <a:gd name="T66" fmla="*/ 64 w 137"/>
                <a:gd name="T67" fmla="*/ 116 h 129"/>
                <a:gd name="T68" fmla="*/ 62 w 137"/>
                <a:gd name="T69" fmla="*/ 118 h 129"/>
                <a:gd name="T70" fmla="*/ 52 w 137"/>
                <a:gd name="T71" fmla="*/ 122 h 129"/>
                <a:gd name="T72" fmla="*/ 49 w 137"/>
                <a:gd name="T73" fmla="*/ 124 h 129"/>
                <a:gd name="T74" fmla="*/ 69 w 137"/>
                <a:gd name="T75" fmla="*/ 124 h 129"/>
                <a:gd name="T76" fmla="*/ 69 w 137"/>
                <a:gd name="T77" fmla="*/ 129 h 129"/>
                <a:gd name="T78" fmla="*/ 46 w 137"/>
                <a:gd name="T79" fmla="*/ 129 h 129"/>
                <a:gd name="T80" fmla="*/ 44 w 137"/>
                <a:gd name="T81" fmla="*/ 127 h 129"/>
                <a:gd name="T82" fmla="*/ 49 w 137"/>
                <a:gd name="T83" fmla="*/ 118 h 129"/>
                <a:gd name="T84" fmla="*/ 59 w 137"/>
                <a:gd name="T85" fmla="*/ 114 h 129"/>
                <a:gd name="T86" fmla="*/ 59 w 137"/>
                <a:gd name="T87" fmla="*/ 76 h 129"/>
                <a:gd name="T88" fmla="*/ 59 w 137"/>
                <a:gd name="T89" fmla="*/ 73 h 129"/>
                <a:gd name="T90" fmla="*/ 59 w 137"/>
                <a:gd name="T91" fmla="*/ 70 h 129"/>
                <a:gd name="T92" fmla="*/ 1 w 137"/>
                <a:gd name="T93" fmla="*/ 4 h 129"/>
                <a:gd name="T94" fmla="*/ 0 w 137"/>
                <a:gd name="T95" fmla="*/ 2 h 129"/>
                <a:gd name="T96" fmla="*/ 2 w 137"/>
                <a:gd name="T97" fmla="*/ 0 h 129"/>
                <a:gd name="T98" fmla="*/ 69 w 137"/>
                <a:gd name="T99" fmla="*/ 0 h 129"/>
                <a:gd name="T100" fmla="*/ 69 w 137"/>
                <a:gd name="T101" fmla="*/ 5 h 129"/>
                <a:gd name="T102" fmla="*/ 8 w 137"/>
                <a:gd name="T103" fmla="*/ 5 h 129"/>
                <a:gd name="T104" fmla="*/ 63 w 137"/>
                <a:gd name="T105" fmla="*/ 67 h 129"/>
                <a:gd name="T106" fmla="*/ 64 w 137"/>
                <a:gd name="T107" fmla="*/ 6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7" h="129">
                  <a:moveTo>
                    <a:pt x="69" y="124"/>
                  </a:moveTo>
                  <a:cubicBezTo>
                    <a:pt x="86" y="124"/>
                    <a:pt x="86" y="124"/>
                    <a:pt x="86" y="124"/>
                  </a:cubicBezTo>
                  <a:cubicBezTo>
                    <a:pt x="85" y="124"/>
                    <a:pt x="85" y="123"/>
                    <a:pt x="84" y="122"/>
                  </a:cubicBezTo>
                  <a:cubicBezTo>
                    <a:pt x="82" y="121"/>
                    <a:pt x="79" y="119"/>
                    <a:pt x="75" y="119"/>
                  </a:cubicBezTo>
                  <a:cubicBezTo>
                    <a:pt x="74" y="118"/>
                    <a:pt x="73" y="117"/>
                    <a:pt x="73" y="116"/>
                  </a:cubicBezTo>
                  <a:cubicBezTo>
                    <a:pt x="73" y="116"/>
                    <a:pt x="73" y="116"/>
                    <a:pt x="73" y="116"/>
                  </a:cubicBezTo>
                  <a:cubicBezTo>
                    <a:pt x="73" y="76"/>
                    <a:pt x="73" y="76"/>
                    <a:pt x="73" y="76"/>
                  </a:cubicBezTo>
                  <a:cubicBezTo>
                    <a:pt x="73" y="73"/>
                    <a:pt x="73" y="73"/>
                    <a:pt x="73" y="73"/>
                  </a:cubicBezTo>
                  <a:cubicBezTo>
                    <a:pt x="73" y="69"/>
                    <a:pt x="73" y="69"/>
                    <a:pt x="73" y="69"/>
                  </a:cubicBezTo>
                  <a:cubicBezTo>
                    <a:pt x="73" y="68"/>
                    <a:pt x="74" y="68"/>
                    <a:pt x="74" y="67"/>
                  </a:cubicBezTo>
                  <a:cubicBezTo>
                    <a:pt x="111" y="25"/>
                    <a:pt x="111" y="25"/>
                    <a:pt x="111" y="25"/>
                  </a:cubicBezTo>
                  <a:cubicBezTo>
                    <a:pt x="129" y="5"/>
                    <a:pt x="129" y="5"/>
                    <a:pt x="129" y="5"/>
                  </a:cubicBezTo>
                  <a:cubicBezTo>
                    <a:pt x="102" y="5"/>
                    <a:pt x="102" y="5"/>
                    <a:pt x="102" y="5"/>
                  </a:cubicBezTo>
                  <a:cubicBezTo>
                    <a:pt x="69" y="5"/>
                    <a:pt x="69" y="5"/>
                    <a:pt x="69" y="5"/>
                  </a:cubicBezTo>
                  <a:cubicBezTo>
                    <a:pt x="69" y="0"/>
                    <a:pt x="69" y="0"/>
                    <a:pt x="69" y="0"/>
                  </a:cubicBezTo>
                  <a:cubicBezTo>
                    <a:pt x="102" y="0"/>
                    <a:pt x="102" y="0"/>
                    <a:pt x="102" y="0"/>
                  </a:cubicBezTo>
                  <a:cubicBezTo>
                    <a:pt x="135" y="0"/>
                    <a:pt x="135" y="0"/>
                    <a:pt x="135" y="0"/>
                  </a:cubicBezTo>
                  <a:cubicBezTo>
                    <a:pt x="135" y="0"/>
                    <a:pt x="135" y="0"/>
                    <a:pt x="135" y="0"/>
                  </a:cubicBezTo>
                  <a:cubicBezTo>
                    <a:pt x="135" y="0"/>
                    <a:pt x="136" y="0"/>
                    <a:pt x="136" y="1"/>
                  </a:cubicBezTo>
                  <a:cubicBezTo>
                    <a:pt x="137" y="2"/>
                    <a:pt x="137" y="3"/>
                    <a:pt x="136" y="4"/>
                  </a:cubicBezTo>
                  <a:cubicBezTo>
                    <a:pt x="115" y="28"/>
                    <a:pt x="115" y="28"/>
                    <a:pt x="115" y="28"/>
                  </a:cubicBezTo>
                  <a:cubicBezTo>
                    <a:pt x="78" y="70"/>
                    <a:pt x="78" y="70"/>
                    <a:pt x="78" y="70"/>
                  </a:cubicBezTo>
                  <a:cubicBezTo>
                    <a:pt x="78" y="73"/>
                    <a:pt x="78" y="73"/>
                    <a:pt x="78" y="73"/>
                  </a:cubicBezTo>
                  <a:cubicBezTo>
                    <a:pt x="78" y="76"/>
                    <a:pt x="78" y="76"/>
                    <a:pt x="78" y="76"/>
                  </a:cubicBezTo>
                  <a:cubicBezTo>
                    <a:pt x="78" y="114"/>
                    <a:pt x="78" y="114"/>
                    <a:pt x="78" y="114"/>
                  </a:cubicBezTo>
                  <a:cubicBezTo>
                    <a:pt x="82" y="115"/>
                    <a:pt x="85" y="117"/>
                    <a:pt x="87" y="119"/>
                  </a:cubicBezTo>
                  <a:cubicBezTo>
                    <a:pt x="90" y="121"/>
                    <a:pt x="91" y="124"/>
                    <a:pt x="91" y="127"/>
                  </a:cubicBezTo>
                  <a:cubicBezTo>
                    <a:pt x="91" y="128"/>
                    <a:pt x="90" y="129"/>
                    <a:pt x="89" y="129"/>
                  </a:cubicBezTo>
                  <a:cubicBezTo>
                    <a:pt x="69" y="129"/>
                    <a:pt x="69" y="129"/>
                    <a:pt x="69" y="129"/>
                  </a:cubicBezTo>
                  <a:lnTo>
                    <a:pt x="69" y="124"/>
                  </a:lnTo>
                  <a:close/>
                  <a:moveTo>
                    <a:pt x="64" y="69"/>
                  </a:moveTo>
                  <a:cubicBezTo>
                    <a:pt x="64" y="73"/>
                    <a:pt x="64" y="73"/>
                    <a:pt x="64" y="73"/>
                  </a:cubicBezTo>
                  <a:cubicBezTo>
                    <a:pt x="64" y="76"/>
                    <a:pt x="64" y="76"/>
                    <a:pt x="64" y="76"/>
                  </a:cubicBezTo>
                  <a:cubicBezTo>
                    <a:pt x="64" y="116"/>
                    <a:pt x="64" y="116"/>
                    <a:pt x="64" y="116"/>
                  </a:cubicBezTo>
                  <a:cubicBezTo>
                    <a:pt x="64" y="117"/>
                    <a:pt x="63" y="118"/>
                    <a:pt x="62" y="118"/>
                  </a:cubicBezTo>
                  <a:cubicBezTo>
                    <a:pt x="58" y="119"/>
                    <a:pt x="54" y="120"/>
                    <a:pt x="52" y="122"/>
                  </a:cubicBezTo>
                  <a:cubicBezTo>
                    <a:pt x="51" y="123"/>
                    <a:pt x="50" y="123"/>
                    <a:pt x="49" y="124"/>
                  </a:cubicBezTo>
                  <a:cubicBezTo>
                    <a:pt x="69" y="124"/>
                    <a:pt x="69" y="124"/>
                    <a:pt x="69" y="124"/>
                  </a:cubicBezTo>
                  <a:cubicBezTo>
                    <a:pt x="69" y="129"/>
                    <a:pt x="69" y="129"/>
                    <a:pt x="69" y="129"/>
                  </a:cubicBezTo>
                  <a:cubicBezTo>
                    <a:pt x="46" y="129"/>
                    <a:pt x="46" y="129"/>
                    <a:pt x="46" y="129"/>
                  </a:cubicBezTo>
                  <a:cubicBezTo>
                    <a:pt x="45" y="129"/>
                    <a:pt x="44" y="128"/>
                    <a:pt x="44" y="127"/>
                  </a:cubicBezTo>
                  <a:cubicBezTo>
                    <a:pt x="44" y="123"/>
                    <a:pt x="46" y="120"/>
                    <a:pt x="49" y="118"/>
                  </a:cubicBezTo>
                  <a:cubicBezTo>
                    <a:pt x="52" y="116"/>
                    <a:pt x="55" y="115"/>
                    <a:pt x="59" y="114"/>
                  </a:cubicBezTo>
                  <a:cubicBezTo>
                    <a:pt x="59" y="76"/>
                    <a:pt x="59" y="76"/>
                    <a:pt x="59" y="76"/>
                  </a:cubicBezTo>
                  <a:cubicBezTo>
                    <a:pt x="59" y="73"/>
                    <a:pt x="59" y="73"/>
                    <a:pt x="59" y="73"/>
                  </a:cubicBezTo>
                  <a:cubicBezTo>
                    <a:pt x="59" y="70"/>
                    <a:pt x="59" y="70"/>
                    <a:pt x="59" y="70"/>
                  </a:cubicBezTo>
                  <a:cubicBezTo>
                    <a:pt x="1" y="4"/>
                    <a:pt x="1" y="4"/>
                    <a:pt x="1" y="4"/>
                  </a:cubicBezTo>
                  <a:cubicBezTo>
                    <a:pt x="0" y="4"/>
                    <a:pt x="0" y="3"/>
                    <a:pt x="0" y="2"/>
                  </a:cubicBezTo>
                  <a:cubicBezTo>
                    <a:pt x="0" y="1"/>
                    <a:pt x="1" y="0"/>
                    <a:pt x="2" y="0"/>
                  </a:cubicBezTo>
                  <a:cubicBezTo>
                    <a:pt x="69" y="0"/>
                    <a:pt x="69" y="0"/>
                    <a:pt x="69" y="0"/>
                  </a:cubicBezTo>
                  <a:cubicBezTo>
                    <a:pt x="69" y="5"/>
                    <a:pt x="69" y="5"/>
                    <a:pt x="69" y="5"/>
                  </a:cubicBezTo>
                  <a:cubicBezTo>
                    <a:pt x="8" y="5"/>
                    <a:pt x="8" y="5"/>
                    <a:pt x="8" y="5"/>
                  </a:cubicBezTo>
                  <a:cubicBezTo>
                    <a:pt x="63" y="67"/>
                    <a:pt x="63" y="67"/>
                    <a:pt x="63" y="67"/>
                  </a:cubicBezTo>
                  <a:cubicBezTo>
                    <a:pt x="64" y="68"/>
                    <a:pt x="64" y="68"/>
                    <a:pt x="64" y="69"/>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31" name="Freeform 172"/>
            <p:cNvSpPr>
              <a:spLocks noEditPoints="1"/>
            </p:cNvSpPr>
            <p:nvPr/>
          </p:nvSpPr>
          <p:spPr bwMode="auto">
            <a:xfrm>
              <a:off x="5200774" y="4291630"/>
              <a:ext cx="67752" cy="63499"/>
            </a:xfrm>
            <a:custGeom>
              <a:avLst/>
              <a:gdLst>
                <a:gd name="T0" fmla="*/ 27 w 40"/>
                <a:gd name="T1" fmla="*/ 7 h 38"/>
                <a:gd name="T2" fmla="*/ 20 w 40"/>
                <a:gd name="T3" fmla="*/ 16 h 38"/>
                <a:gd name="T4" fmla="*/ 20 w 40"/>
                <a:gd name="T5" fmla="*/ 8 h 38"/>
                <a:gd name="T6" fmla="*/ 25 w 40"/>
                <a:gd name="T7" fmla="*/ 2 h 38"/>
                <a:gd name="T8" fmla="*/ 26 w 40"/>
                <a:gd name="T9" fmla="*/ 1 h 38"/>
                <a:gd name="T10" fmla="*/ 29 w 40"/>
                <a:gd name="T11" fmla="*/ 2 h 38"/>
                <a:gd name="T12" fmla="*/ 33 w 40"/>
                <a:gd name="T13" fmla="*/ 6 h 38"/>
                <a:gd name="T14" fmla="*/ 38 w 40"/>
                <a:gd name="T15" fmla="*/ 9 h 38"/>
                <a:gd name="T16" fmla="*/ 38 w 40"/>
                <a:gd name="T17" fmla="*/ 9 h 38"/>
                <a:gd name="T18" fmla="*/ 39 w 40"/>
                <a:gd name="T19" fmla="*/ 9 h 38"/>
                <a:gd name="T20" fmla="*/ 39 w 40"/>
                <a:gd name="T21" fmla="*/ 12 h 38"/>
                <a:gd name="T22" fmla="*/ 20 w 40"/>
                <a:gd name="T23" fmla="*/ 37 h 38"/>
                <a:gd name="T24" fmla="*/ 20 w 40"/>
                <a:gd name="T25" fmla="*/ 37 h 38"/>
                <a:gd name="T26" fmla="*/ 20 w 40"/>
                <a:gd name="T27" fmla="*/ 30 h 38"/>
                <a:gd name="T28" fmla="*/ 33 w 40"/>
                <a:gd name="T29" fmla="*/ 12 h 38"/>
                <a:gd name="T30" fmla="*/ 30 w 40"/>
                <a:gd name="T31" fmla="*/ 10 h 38"/>
                <a:gd name="T32" fmla="*/ 27 w 40"/>
                <a:gd name="T33" fmla="*/ 7 h 38"/>
                <a:gd name="T34" fmla="*/ 20 w 40"/>
                <a:gd name="T35" fmla="*/ 16 h 38"/>
                <a:gd name="T36" fmla="*/ 7 w 40"/>
                <a:gd name="T37" fmla="*/ 34 h 38"/>
                <a:gd name="T38" fmla="*/ 17 w 40"/>
                <a:gd name="T39" fmla="*/ 34 h 38"/>
                <a:gd name="T40" fmla="*/ 20 w 40"/>
                <a:gd name="T41" fmla="*/ 30 h 38"/>
                <a:gd name="T42" fmla="*/ 20 w 40"/>
                <a:gd name="T43" fmla="*/ 37 h 38"/>
                <a:gd name="T44" fmla="*/ 18 w 40"/>
                <a:gd name="T45" fmla="*/ 38 h 38"/>
                <a:gd name="T46" fmla="*/ 2 w 40"/>
                <a:gd name="T47" fmla="*/ 38 h 38"/>
                <a:gd name="T48" fmla="*/ 2 w 40"/>
                <a:gd name="T49" fmla="*/ 38 h 38"/>
                <a:gd name="T50" fmla="*/ 1 w 40"/>
                <a:gd name="T51" fmla="*/ 38 h 38"/>
                <a:gd name="T52" fmla="*/ 0 w 40"/>
                <a:gd name="T53" fmla="*/ 35 h 38"/>
                <a:gd name="T54" fmla="*/ 20 w 40"/>
                <a:gd name="T55" fmla="*/ 8 h 38"/>
                <a:gd name="T56" fmla="*/ 20 w 40"/>
                <a:gd name="T57" fmla="*/ 1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 h="38">
                  <a:moveTo>
                    <a:pt x="27" y="7"/>
                  </a:moveTo>
                  <a:cubicBezTo>
                    <a:pt x="20" y="16"/>
                    <a:pt x="20" y="16"/>
                    <a:pt x="20" y="16"/>
                  </a:cubicBezTo>
                  <a:cubicBezTo>
                    <a:pt x="20" y="8"/>
                    <a:pt x="20" y="8"/>
                    <a:pt x="20" y="8"/>
                  </a:cubicBezTo>
                  <a:cubicBezTo>
                    <a:pt x="25" y="2"/>
                    <a:pt x="25" y="2"/>
                    <a:pt x="25" y="2"/>
                  </a:cubicBezTo>
                  <a:cubicBezTo>
                    <a:pt x="26" y="1"/>
                    <a:pt x="26" y="1"/>
                    <a:pt x="26" y="1"/>
                  </a:cubicBezTo>
                  <a:cubicBezTo>
                    <a:pt x="27" y="0"/>
                    <a:pt x="29" y="1"/>
                    <a:pt x="29" y="2"/>
                  </a:cubicBezTo>
                  <a:cubicBezTo>
                    <a:pt x="30" y="4"/>
                    <a:pt x="31" y="5"/>
                    <a:pt x="33" y="6"/>
                  </a:cubicBezTo>
                  <a:cubicBezTo>
                    <a:pt x="34" y="8"/>
                    <a:pt x="36" y="8"/>
                    <a:pt x="38" y="9"/>
                  </a:cubicBezTo>
                  <a:cubicBezTo>
                    <a:pt x="38" y="9"/>
                    <a:pt x="38" y="9"/>
                    <a:pt x="38" y="9"/>
                  </a:cubicBezTo>
                  <a:cubicBezTo>
                    <a:pt x="38" y="9"/>
                    <a:pt x="39" y="9"/>
                    <a:pt x="39" y="9"/>
                  </a:cubicBezTo>
                  <a:cubicBezTo>
                    <a:pt x="40" y="10"/>
                    <a:pt x="40" y="11"/>
                    <a:pt x="39" y="12"/>
                  </a:cubicBezTo>
                  <a:cubicBezTo>
                    <a:pt x="20" y="37"/>
                    <a:pt x="20" y="37"/>
                    <a:pt x="20" y="37"/>
                  </a:cubicBezTo>
                  <a:cubicBezTo>
                    <a:pt x="20" y="37"/>
                    <a:pt x="20" y="37"/>
                    <a:pt x="20" y="37"/>
                  </a:cubicBezTo>
                  <a:cubicBezTo>
                    <a:pt x="20" y="30"/>
                    <a:pt x="20" y="30"/>
                    <a:pt x="20" y="30"/>
                  </a:cubicBezTo>
                  <a:cubicBezTo>
                    <a:pt x="33" y="12"/>
                    <a:pt x="33" y="12"/>
                    <a:pt x="33" y="12"/>
                  </a:cubicBezTo>
                  <a:cubicBezTo>
                    <a:pt x="32" y="12"/>
                    <a:pt x="31" y="11"/>
                    <a:pt x="30" y="10"/>
                  </a:cubicBezTo>
                  <a:cubicBezTo>
                    <a:pt x="29" y="9"/>
                    <a:pt x="28" y="8"/>
                    <a:pt x="27" y="7"/>
                  </a:cubicBezTo>
                  <a:close/>
                  <a:moveTo>
                    <a:pt x="20" y="16"/>
                  </a:moveTo>
                  <a:cubicBezTo>
                    <a:pt x="7" y="34"/>
                    <a:pt x="7" y="34"/>
                    <a:pt x="7" y="34"/>
                  </a:cubicBezTo>
                  <a:cubicBezTo>
                    <a:pt x="17" y="34"/>
                    <a:pt x="17" y="34"/>
                    <a:pt x="17" y="34"/>
                  </a:cubicBezTo>
                  <a:cubicBezTo>
                    <a:pt x="20" y="30"/>
                    <a:pt x="20" y="30"/>
                    <a:pt x="20" y="30"/>
                  </a:cubicBezTo>
                  <a:cubicBezTo>
                    <a:pt x="20" y="37"/>
                    <a:pt x="20" y="37"/>
                    <a:pt x="20" y="37"/>
                  </a:cubicBezTo>
                  <a:cubicBezTo>
                    <a:pt x="20" y="38"/>
                    <a:pt x="19" y="38"/>
                    <a:pt x="18" y="38"/>
                  </a:cubicBezTo>
                  <a:cubicBezTo>
                    <a:pt x="2" y="38"/>
                    <a:pt x="2" y="38"/>
                    <a:pt x="2" y="38"/>
                  </a:cubicBezTo>
                  <a:cubicBezTo>
                    <a:pt x="2" y="38"/>
                    <a:pt x="2" y="38"/>
                    <a:pt x="2" y="38"/>
                  </a:cubicBezTo>
                  <a:cubicBezTo>
                    <a:pt x="2" y="38"/>
                    <a:pt x="1" y="38"/>
                    <a:pt x="1" y="38"/>
                  </a:cubicBezTo>
                  <a:cubicBezTo>
                    <a:pt x="0" y="37"/>
                    <a:pt x="0" y="36"/>
                    <a:pt x="0" y="35"/>
                  </a:cubicBezTo>
                  <a:cubicBezTo>
                    <a:pt x="20" y="8"/>
                    <a:pt x="20" y="8"/>
                    <a:pt x="20" y="8"/>
                  </a:cubicBezTo>
                  <a:lnTo>
                    <a:pt x="20" y="16"/>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32" name="Freeform 173"/>
            <p:cNvSpPr>
              <a:spLocks noEditPoints="1"/>
            </p:cNvSpPr>
            <p:nvPr/>
          </p:nvSpPr>
          <p:spPr bwMode="auto">
            <a:xfrm>
              <a:off x="5249471" y="4268348"/>
              <a:ext cx="38111" cy="38100"/>
            </a:xfrm>
            <a:custGeom>
              <a:avLst/>
              <a:gdLst>
                <a:gd name="T0" fmla="*/ 12 w 23"/>
                <a:gd name="T1" fmla="*/ 18 h 23"/>
                <a:gd name="T2" fmla="*/ 12 w 23"/>
                <a:gd name="T3" fmla="*/ 18 h 23"/>
                <a:gd name="T4" fmla="*/ 13 w 23"/>
                <a:gd name="T5" fmla="*/ 18 h 23"/>
                <a:gd name="T6" fmla="*/ 13 w 23"/>
                <a:gd name="T7" fmla="*/ 18 h 23"/>
                <a:gd name="T8" fmla="*/ 18 w 23"/>
                <a:gd name="T9" fmla="*/ 12 h 23"/>
                <a:gd name="T10" fmla="*/ 18 w 23"/>
                <a:gd name="T11" fmla="*/ 11 h 23"/>
                <a:gd name="T12" fmla="*/ 18 w 23"/>
                <a:gd name="T13" fmla="*/ 11 h 23"/>
                <a:gd name="T14" fmla="*/ 18 w 23"/>
                <a:gd name="T15" fmla="*/ 11 h 23"/>
                <a:gd name="T16" fmla="*/ 18 w 23"/>
                <a:gd name="T17" fmla="*/ 10 h 23"/>
                <a:gd name="T18" fmla="*/ 12 w 23"/>
                <a:gd name="T19" fmla="*/ 5 h 23"/>
                <a:gd name="T20" fmla="*/ 12 w 23"/>
                <a:gd name="T21" fmla="*/ 0 h 23"/>
                <a:gd name="T22" fmla="*/ 19 w 23"/>
                <a:gd name="T23" fmla="*/ 2 h 23"/>
                <a:gd name="T24" fmla="*/ 23 w 23"/>
                <a:gd name="T25" fmla="*/ 9 h 23"/>
                <a:gd name="T26" fmla="*/ 23 w 23"/>
                <a:gd name="T27" fmla="*/ 10 h 23"/>
                <a:gd name="T28" fmla="*/ 23 w 23"/>
                <a:gd name="T29" fmla="*/ 10 h 23"/>
                <a:gd name="T30" fmla="*/ 23 w 23"/>
                <a:gd name="T31" fmla="*/ 11 h 23"/>
                <a:gd name="T32" fmla="*/ 23 w 23"/>
                <a:gd name="T33" fmla="*/ 11 h 23"/>
                <a:gd name="T34" fmla="*/ 23 w 23"/>
                <a:gd name="T35" fmla="*/ 11 h 23"/>
                <a:gd name="T36" fmla="*/ 21 w 23"/>
                <a:gd name="T37" fmla="*/ 19 h 23"/>
                <a:gd name="T38" fmla="*/ 14 w 23"/>
                <a:gd name="T39" fmla="*/ 23 h 23"/>
                <a:gd name="T40" fmla="*/ 14 w 23"/>
                <a:gd name="T41" fmla="*/ 23 h 23"/>
                <a:gd name="T42" fmla="*/ 13 w 23"/>
                <a:gd name="T43" fmla="*/ 23 h 23"/>
                <a:gd name="T44" fmla="*/ 12 w 23"/>
                <a:gd name="T45" fmla="*/ 23 h 23"/>
                <a:gd name="T46" fmla="*/ 12 w 23"/>
                <a:gd name="T47" fmla="*/ 18 h 23"/>
                <a:gd name="T48" fmla="*/ 12 w 23"/>
                <a:gd name="T49" fmla="*/ 18 h 23"/>
                <a:gd name="T50" fmla="*/ 12 w 23"/>
                <a:gd name="T51" fmla="*/ 23 h 23"/>
                <a:gd name="T52" fmla="*/ 0 w 23"/>
                <a:gd name="T53" fmla="*/ 14 h 23"/>
                <a:gd name="T54" fmla="*/ 0 w 23"/>
                <a:gd name="T55" fmla="*/ 14 h 23"/>
                <a:gd name="T56" fmla="*/ 0 w 23"/>
                <a:gd name="T57" fmla="*/ 13 h 23"/>
                <a:gd name="T58" fmla="*/ 0 w 23"/>
                <a:gd name="T59" fmla="*/ 13 h 23"/>
                <a:gd name="T60" fmla="*/ 9 w 23"/>
                <a:gd name="T61" fmla="*/ 0 h 23"/>
                <a:gd name="T62" fmla="*/ 9 w 23"/>
                <a:gd name="T63" fmla="*/ 0 h 23"/>
                <a:gd name="T64" fmla="*/ 12 w 23"/>
                <a:gd name="T65" fmla="*/ 0 h 23"/>
                <a:gd name="T66" fmla="*/ 11 w 23"/>
                <a:gd name="T67" fmla="*/ 5 h 23"/>
                <a:gd name="T68" fmla="*/ 10 w 23"/>
                <a:gd name="T69" fmla="*/ 5 h 23"/>
                <a:gd name="T70" fmla="*/ 5 w 23"/>
                <a:gd name="T71" fmla="*/ 13 h 23"/>
                <a:gd name="T72" fmla="*/ 5 w 23"/>
                <a:gd name="T73" fmla="*/ 13 h 23"/>
                <a:gd name="T74" fmla="*/ 5 w 23"/>
                <a:gd name="T75" fmla="*/ 13 h 23"/>
                <a:gd name="T76" fmla="*/ 12 w 23"/>
                <a:gd name="T77"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 h="23">
                  <a:moveTo>
                    <a:pt x="12" y="18"/>
                  </a:moveTo>
                  <a:cubicBezTo>
                    <a:pt x="12" y="18"/>
                    <a:pt x="12" y="18"/>
                    <a:pt x="12" y="18"/>
                  </a:cubicBezTo>
                  <a:cubicBezTo>
                    <a:pt x="12" y="18"/>
                    <a:pt x="12" y="18"/>
                    <a:pt x="12" y="18"/>
                  </a:cubicBezTo>
                  <a:cubicBezTo>
                    <a:pt x="12" y="18"/>
                    <a:pt x="12" y="18"/>
                    <a:pt x="12" y="18"/>
                  </a:cubicBezTo>
                  <a:cubicBezTo>
                    <a:pt x="12" y="18"/>
                    <a:pt x="13" y="18"/>
                    <a:pt x="13" y="18"/>
                  </a:cubicBezTo>
                  <a:cubicBezTo>
                    <a:pt x="13" y="18"/>
                    <a:pt x="13" y="18"/>
                    <a:pt x="13" y="18"/>
                  </a:cubicBezTo>
                  <a:cubicBezTo>
                    <a:pt x="13" y="18"/>
                    <a:pt x="13" y="18"/>
                    <a:pt x="13" y="18"/>
                  </a:cubicBezTo>
                  <a:cubicBezTo>
                    <a:pt x="13" y="18"/>
                    <a:pt x="13" y="18"/>
                    <a:pt x="13" y="18"/>
                  </a:cubicBezTo>
                  <a:cubicBezTo>
                    <a:pt x="15" y="18"/>
                    <a:pt x="16" y="17"/>
                    <a:pt x="17" y="16"/>
                  </a:cubicBezTo>
                  <a:cubicBezTo>
                    <a:pt x="18" y="15"/>
                    <a:pt x="18" y="13"/>
                    <a:pt x="18" y="12"/>
                  </a:cubicBezTo>
                  <a:cubicBezTo>
                    <a:pt x="18" y="11"/>
                    <a:pt x="18" y="11"/>
                    <a:pt x="18" y="11"/>
                  </a:cubicBezTo>
                  <a:cubicBezTo>
                    <a:pt x="18" y="11"/>
                    <a:pt x="18" y="11"/>
                    <a:pt x="18" y="11"/>
                  </a:cubicBezTo>
                  <a:cubicBezTo>
                    <a:pt x="18" y="11"/>
                    <a:pt x="18" y="11"/>
                    <a:pt x="18" y="11"/>
                  </a:cubicBezTo>
                  <a:cubicBezTo>
                    <a:pt x="18" y="11"/>
                    <a:pt x="18" y="11"/>
                    <a:pt x="18" y="11"/>
                  </a:cubicBezTo>
                  <a:cubicBezTo>
                    <a:pt x="18" y="11"/>
                    <a:pt x="18" y="11"/>
                    <a:pt x="18" y="11"/>
                  </a:cubicBezTo>
                  <a:cubicBezTo>
                    <a:pt x="18" y="11"/>
                    <a:pt x="18" y="11"/>
                    <a:pt x="18" y="11"/>
                  </a:cubicBezTo>
                  <a:cubicBezTo>
                    <a:pt x="18" y="10"/>
                    <a:pt x="18" y="10"/>
                    <a:pt x="18" y="10"/>
                  </a:cubicBezTo>
                  <a:cubicBezTo>
                    <a:pt x="18" y="10"/>
                    <a:pt x="18" y="10"/>
                    <a:pt x="18" y="10"/>
                  </a:cubicBezTo>
                  <a:cubicBezTo>
                    <a:pt x="18" y="8"/>
                    <a:pt x="17" y="7"/>
                    <a:pt x="16" y="6"/>
                  </a:cubicBezTo>
                  <a:cubicBezTo>
                    <a:pt x="15" y="5"/>
                    <a:pt x="13" y="5"/>
                    <a:pt x="12" y="5"/>
                  </a:cubicBezTo>
                  <a:cubicBezTo>
                    <a:pt x="12" y="5"/>
                    <a:pt x="12" y="5"/>
                    <a:pt x="12" y="5"/>
                  </a:cubicBezTo>
                  <a:cubicBezTo>
                    <a:pt x="12" y="0"/>
                    <a:pt x="12" y="0"/>
                    <a:pt x="12" y="0"/>
                  </a:cubicBezTo>
                  <a:cubicBezTo>
                    <a:pt x="12" y="0"/>
                    <a:pt x="12" y="0"/>
                    <a:pt x="12" y="0"/>
                  </a:cubicBezTo>
                  <a:cubicBezTo>
                    <a:pt x="14" y="0"/>
                    <a:pt x="17" y="1"/>
                    <a:pt x="19" y="2"/>
                  </a:cubicBezTo>
                  <a:cubicBezTo>
                    <a:pt x="21" y="4"/>
                    <a:pt x="22" y="6"/>
                    <a:pt x="23" y="9"/>
                  </a:cubicBezTo>
                  <a:cubicBezTo>
                    <a:pt x="23" y="9"/>
                    <a:pt x="23" y="9"/>
                    <a:pt x="23" y="9"/>
                  </a:cubicBezTo>
                  <a:cubicBezTo>
                    <a:pt x="23" y="9"/>
                    <a:pt x="23" y="9"/>
                    <a:pt x="23" y="9"/>
                  </a:cubicBezTo>
                  <a:cubicBezTo>
                    <a:pt x="23" y="9"/>
                    <a:pt x="23" y="10"/>
                    <a:pt x="23" y="10"/>
                  </a:cubicBezTo>
                  <a:cubicBezTo>
                    <a:pt x="23" y="10"/>
                    <a:pt x="23" y="10"/>
                    <a:pt x="23" y="10"/>
                  </a:cubicBezTo>
                  <a:cubicBezTo>
                    <a:pt x="23" y="10"/>
                    <a:pt x="23" y="10"/>
                    <a:pt x="23" y="10"/>
                  </a:cubicBezTo>
                  <a:cubicBezTo>
                    <a:pt x="23" y="10"/>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4"/>
                    <a:pt x="22" y="17"/>
                    <a:pt x="21" y="19"/>
                  </a:cubicBezTo>
                  <a:cubicBezTo>
                    <a:pt x="19" y="21"/>
                    <a:pt x="17" y="22"/>
                    <a:pt x="14" y="23"/>
                  </a:cubicBezTo>
                  <a:cubicBezTo>
                    <a:pt x="14" y="23"/>
                    <a:pt x="14" y="23"/>
                    <a:pt x="14" y="23"/>
                  </a:cubicBezTo>
                  <a:cubicBezTo>
                    <a:pt x="14" y="23"/>
                    <a:pt x="14" y="23"/>
                    <a:pt x="14" y="23"/>
                  </a:cubicBezTo>
                  <a:cubicBezTo>
                    <a:pt x="14" y="23"/>
                    <a:pt x="14" y="23"/>
                    <a:pt x="14" y="23"/>
                  </a:cubicBezTo>
                  <a:cubicBezTo>
                    <a:pt x="13" y="23"/>
                    <a:pt x="13" y="23"/>
                    <a:pt x="13" y="23"/>
                  </a:cubicBezTo>
                  <a:cubicBezTo>
                    <a:pt x="13" y="23"/>
                    <a:pt x="13" y="23"/>
                    <a:pt x="13" y="23"/>
                  </a:cubicBezTo>
                  <a:cubicBezTo>
                    <a:pt x="13" y="23"/>
                    <a:pt x="13" y="23"/>
                    <a:pt x="13" y="23"/>
                  </a:cubicBezTo>
                  <a:cubicBezTo>
                    <a:pt x="13" y="23"/>
                    <a:pt x="12" y="23"/>
                    <a:pt x="12" y="23"/>
                  </a:cubicBezTo>
                  <a:cubicBezTo>
                    <a:pt x="12" y="23"/>
                    <a:pt x="12" y="23"/>
                    <a:pt x="12" y="23"/>
                  </a:cubicBezTo>
                  <a:lnTo>
                    <a:pt x="12" y="18"/>
                  </a:lnTo>
                  <a:close/>
                  <a:moveTo>
                    <a:pt x="12" y="18"/>
                  </a:moveTo>
                  <a:cubicBezTo>
                    <a:pt x="12" y="18"/>
                    <a:pt x="12" y="18"/>
                    <a:pt x="12" y="18"/>
                  </a:cubicBezTo>
                  <a:cubicBezTo>
                    <a:pt x="12" y="23"/>
                    <a:pt x="12" y="23"/>
                    <a:pt x="12" y="23"/>
                  </a:cubicBezTo>
                  <a:cubicBezTo>
                    <a:pt x="12" y="23"/>
                    <a:pt x="12" y="23"/>
                    <a:pt x="12" y="23"/>
                  </a:cubicBezTo>
                  <a:cubicBezTo>
                    <a:pt x="9" y="23"/>
                    <a:pt x="6" y="22"/>
                    <a:pt x="4" y="21"/>
                  </a:cubicBezTo>
                  <a:cubicBezTo>
                    <a:pt x="2" y="19"/>
                    <a:pt x="1" y="17"/>
                    <a:pt x="0" y="14"/>
                  </a:cubicBezTo>
                  <a:cubicBezTo>
                    <a:pt x="0" y="14"/>
                    <a:pt x="0" y="14"/>
                    <a:pt x="0" y="14"/>
                  </a:cubicBezTo>
                  <a:cubicBezTo>
                    <a:pt x="0" y="14"/>
                    <a:pt x="0" y="14"/>
                    <a:pt x="0" y="14"/>
                  </a:cubicBezTo>
                  <a:cubicBezTo>
                    <a:pt x="0" y="14"/>
                    <a:pt x="0" y="14"/>
                    <a:pt x="0" y="13"/>
                  </a:cubicBezTo>
                  <a:cubicBezTo>
                    <a:pt x="0" y="13"/>
                    <a:pt x="0" y="13"/>
                    <a:pt x="0" y="13"/>
                  </a:cubicBezTo>
                  <a:cubicBezTo>
                    <a:pt x="0" y="13"/>
                    <a:pt x="0" y="13"/>
                    <a:pt x="0" y="13"/>
                  </a:cubicBezTo>
                  <a:cubicBezTo>
                    <a:pt x="0" y="13"/>
                    <a:pt x="0" y="13"/>
                    <a:pt x="0" y="13"/>
                  </a:cubicBezTo>
                  <a:cubicBezTo>
                    <a:pt x="0" y="10"/>
                    <a:pt x="0" y="7"/>
                    <a:pt x="2" y="5"/>
                  </a:cubicBezTo>
                  <a:cubicBezTo>
                    <a:pt x="4" y="3"/>
                    <a:pt x="6" y="1"/>
                    <a:pt x="9" y="0"/>
                  </a:cubicBezTo>
                  <a:cubicBezTo>
                    <a:pt x="9" y="0"/>
                    <a:pt x="9" y="0"/>
                    <a:pt x="9" y="0"/>
                  </a:cubicBezTo>
                  <a:cubicBezTo>
                    <a:pt x="9" y="0"/>
                    <a:pt x="9" y="0"/>
                    <a:pt x="9" y="0"/>
                  </a:cubicBezTo>
                  <a:cubicBezTo>
                    <a:pt x="9" y="0"/>
                    <a:pt x="10" y="0"/>
                    <a:pt x="10" y="0"/>
                  </a:cubicBezTo>
                  <a:cubicBezTo>
                    <a:pt x="11" y="0"/>
                    <a:pt x="11" y="0"/>
                    <a:pt x="12" y="0"/>
                  </a:cubicBezTo>
                  <a:cubicBezTo>
                    <a:pt x="12" y="5"/>
                    <a:pt x="12" y="5"/>
                    <a:pt x="12" y="5"/>
                  </a:cubicBezTo>
                  <a:cubicBezTo>
                    <a:pt x="11" y="5"/>
                    <a:pt x="11" y="5"/>
                    <a:pt x="11" y="5"/>
                  </a:cubicBezTo>
                  <a:cubicBezTo>
                    <a:pt x="11" y="5"/>
                    <a:pt x="10" y="5"/>
                    <a:pt x="10" y="5"/>
                  </a:cubicBezTo>
                  <a:cubicBezTo>
                    <a:pt x="10" y="5"/>
                    <a:pt x="10" y="5"/>
                    <a:pt x="10" y="5"/>
                  </a:cubicBezTo>
                  <a:cubicBezTo>
                    <a:pt x="8" y="5"/>
                    <a:pt x="7" y="6"/>
                    <a:pt x="6" y="8"/>
                  </a:cubicBezTo>
                  <a:cubicBezTo>
                    <a:pt x="5" y="9"/>
                    <a:pt x="5" y="11"/>
                    <a:pt x="5" y="13"/>
                  </a:cubicBezTo>
                  <a:cubicBezTo>
                    <a:pt x="5" y="13"/>
                    <a:pt x="5" y="13"/>
                    <a:pt x="5" y="13"/>
                  </a:cubicBezTo>
                  <a:cubicBezTo>
                    <a:pt x="5" y="13"/>
                    <a:pt x="5" y="13"/>
                    <a:pt x="5" y="13"/>
                  </a:cubicBezTo>
                  <a:cubicBezTo>
                    <a:pt x="5" y="13"/>
                    <a:pt x="5" y="13"/>
                    <a:pt x="5" y="13"/>
                  </a:cubicBezTo>
                  <a:cubicBezTo>
                    <a:pt x="5" y="13"/>
                    <a:pt x="5" y="13"/>
                    <a:pt x="5" y="13"/>
                  </a:cubicBezTo>
                  <a:cubicBezTo>
                    <a:pt x="5" y="15"/>
                    <a:pt x="6" y="16"/>
                    <a:pt x="7" y="17"/>
                  </a:cubicBezTo>
                  <a:cubicBezTo>
                    <a:pt x="8" y="18"/>
                    <a:pt x="10" y="18"/>
                    <a:pt x="12" y="18"/>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33" name="Freeform 174"/>
            <p:cNvSpPr>
              <a:spLocks noEditPoints="1"/>
            </p:cNvSpPr>
            <p:nvPr/>
          </p:nvSpPr>
          <p:spPr bwMode="auto">
            <a:xfrm>
              <a:off x="5306637" y="4291630"/>
              <a:ext cx="67752" cy="63499"/>
            </a:xfrm>
            <a:custGeom>
              <a:avLst/>
              <a:gdLst>
                <a:gd name="T0" fmla="*/ 23 w 40"/>
                <a:gd name="T1" fmla="*/ 34 h 38"/>
                <a:gd name="T2" fmla="*/ 33 w 40"/>
                <a:gd name="T3" fmla="*/ 34 h 38"/>
                <a:gd name="T4" fmla="*/ 20 w 40"/>
                <a:gd name="T5" fmla="*/ 16 h 38"/>
                <a:gd name="T6" fmla="*/ 20 w 40"/>
                <a:gd name="T7" fmla="*/ 8 h 38"/>
                <a:gd name="T8" fmla="*/ 39 w 40"/>
                <a:gd name="T9" fmla="*/ 34 h 38"/>
                <a:gd name="T10" fmla="*/ 40 w 40"/>
                <a:gd name="T11" fmla="*/ 36 h 38"/>
                <a:gd name="T12" fmla="*/ 37 w 40"/>
                <a:gd name="T13" fmla="*/ 38 h 38"/>
                <a:gd name="T14" fmla="*/ 21 w 40"/>
                <a:gd name="T15" fmla="*/ 38 h 38"/>
                <a:gd name="T16" fmla="*/ 21 w 40"/>
                <a:gd name="T17" fmla="*/ 38 h 38"/>
                <a:gd name="T18" fmla="*/ 20 w 40"/>
                <a:gd name="T19" fmla="*/ 37 h 38"/>
                <a:gd name="T20" fmla="*/ 20 w 40"/>
                <a:gd name="T21" fmla="*/ 37 h 38"/>
                <a:gd name="T22" fmla="*/ 20 w 40"/>
                <a:gd name="T23" fmla="*/ 30 h 38"/>
                <a:gd name="T24" fmla="*/ 23 w 40"/>
                <a:gd name="T25" fmla="*/ 34 h 38"/>
                <a:gd name="T26" fmla="*/ 20 w 40"/>
                <a:gd name="T27" fmla="*/ 16 h 38"/>
                <a:gd name="T28" fmla="*/ 13 w 40"/>
                <a:gd name="T29" fmla="*/ 7 h 38"/>
                <a:gd name="T30" fmla="*/ 10 w 40"/>
                <a:gd name="T31" fmla="*/ 10 h 38"/>
                <a:gd name="T32" fmla="*/ 6 w 40"/>
                <a:gd name="T33" fmla="*/ 12 h 38"/>
                <a:gd name="T34" fmla="*/ 20 w 40"/>
                <a:gd name="T35" fmla="*/ 30 h 38"/>
                <a:gd name="T36" fmla="*/ 20 w 40"/>
                <a:gd name="T37" fmla="*/ 37 h 38"/>
                <a:gd name="T38" fmla="*/ 0 w 40"/>
                <a:gd name="T39" fmla="*/ 12 h 38"/>
                <a:gd name="T40" fmla="*/ 0 w 40"/>
                <a:gd name="T41" fmla="*/ 11 h 38"/>
                <a:gd name="T42" fmla="*/ 2 w 40"/>
                <a:gd name="T43" fmla="*/ 9 h 38"/>
                <a:gd name="T44" fmla="*/ 7 w 40"/>
                <a:gd name="T45" fmla="*/ 6 h 38"/>
                <a:gd name="T46" fmla="*/ 10 w 40"/>
                <a:gd name="T47" fmla="*/ 2 h 38"/>
                <a:gd name="T48" fmla="*/ 11 w 40"/>
                <a:gd name="T49" fmla="*/ 1 h 38"/>
                <a:gd name="T50" fmla="*/ 14 w 40"/>
                <a:gd name="T51" fmla="*/ 2 h 38"/>
                <a:gd name="T52" fmla="*/ 20 w 40"/>
                <a:gd name="T53" fmla="*/ 8 h 38"/>
                <a:gd name="T54" fmla="*/ 20 w 40"/>
                <a:gd name="T55" fmla="*/ 1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 h="38">
                  <a:moveTo>
                    <a:pt x="23" y="34"/>
                  </a:moveTo>
                  <a:cubicBezTo>
                    <a:pt x="33" y="34"/>
                    <a:pt x="33" y="34"/>
                    <a:pt x="33" y="34"/>
                  </a:cubicBezTo>
                  <a:cubicBezTo>
                    <a:pt x="20" y="16"/>
                    <a:pt x="20" y="16"/>
                    <a:pt x="20" y="16"/>
                  </a:cubicBezTo>
                  <a:cubicBezTo>
                    <a:pt x="20" y="8"/>
                    <a:pt x="20" y="8"/>
                    <a:pt x="20" y="8"/>
                  </a:cubicBezTo>
                  <a:cubicBezTo>
                    <a:pt x="39" y="34"/>
                    <a:pt x="39" y="34"/>
                    <a:pt x="39" y="34"/>
                  </a:cubicBezTo>
                  <a:cubicBezTo>
                    <a:pt x="40" y="35"/>
                    <a:pt x="40" y="35"/>
                    <a:pt x="40" y="36"/>
                  </a:cubicBezTo>
                  <a:cubicBezTo>
                    <a:pt x="40" y="37"/>
                    <a:pt x="39" y="38"/>
                    <a:pt x="37" y="38"/>
                  </a:cubicBezTo>
                  <a:cubicBezTo>
                    <a:pt x="21" y="38"/>
                    <a:pt x="21" y="38"/>
                    <a:pt x="21" y="38"/>
                  </a:cubicBezTo>
                  <a:cubicBezTo>
                    <a:pt x="21" y="38"/>
                    <a:pt x="21" y="38"/>
                    <a:pt x="21" y="38"/>
                  </a:cubicBezTo>
                  <a:cubicBezTo>
                    <a:pt x="21" y="38"/>
                    <a:pt x="20" y="38"/>
                    <a:pt x="20" y="37"/>
                  </a:cubicBezTo>
                  <a:cubicBezTo>
                    <a:pt x="20" y="37"/>
                    <a:pt x="20" y="37"/>
                    <a:pt x="20" y="37"/>
                  </a:cubicBezTo>
                  <a:cubicBezTo>
                    <a:pt x="20" y="30"/>
                    <a:pt x="20" y="30"/>
                    <a:pt x="20" y="30"/>
                  </a:cubicBezTo>
                  <a:lnTo>
                    <a:pt x="23" y="34"/>
                  </a:lnTo>
                  <a:close/>
                  <a:moveTo>
                    <a:pt x="20" y="16"/>
                  </a:moveTo>
                  <a:cubicBezTo>
                    <a:pt x="13" y="7"/>
                    <a:pt x="13" y="7"/>
                    <a:pt x="13" y="7"/>
                  </a:cubicBezTo>
                  <a:cubicBezTo>
                    <a:pt x="12" y="8"/>
                    <a:pt x="11" y="9"/>
                    <a:pt x="10" y="10"/>
                  </a:cubicBezTo>
                  <a:cubicBezTo>
                    <a:pt x="9" y="11"/>
                    <a:pt x="8" y="12"/>
                    <a:pt x="6" y="12"/>
                  </a:cubicBezTo>
                  <a:cubicBezTo>
                    <a:pt x="20" y="30"/>
                    <a:pt x="20" y="30"/>
                    <a:pt x="20" y="30"/>
                  </a:cubicBezTo>
                  <a:cubicBezTo>
                    <a:pt x="20" y="37"/>
                    <a:pt x="20" y="37"/>
                    <a:pt x="20" y="37"/>
                  </a:cubicBezTo>
                  <a:cubicBezTo>
                    <a:pt x="0" y="12"/>
                    <a:pt x="0" y="12"/>
                    <a:pt x="0" y="12"/>
                  </a:cubicBezTo>
                  <a:cubicBezTo>
                    <a:pt x="0" y="12"/>
                    <a:pt x="0" y="12"/>
                    <a:pt x="0" y="11"/>
                  </a:cubicBezTo>
                  <a:cubicBezTo>
                    <a:pt x="0" y="10"/>
                    <a:pt x="1" y="9"/>
                    <a:pt x="2" y="9"/>
                  </a:cubicBezTo>
                  <a:cubicBezTo>
                    <a:pt x="4" y="8"/>
                    <a:pt x="6" y="8"/>
                    <a:pt x="7" y="6"/>
                  </a:cubicBezTo>
                  <a:cubicBezTo>
                    <a:pt x="8" y="5"/>
                    <a:pt x="10" y="4"/>
                    <a:pt x="10" y="2"/>
                  </a:cubicBezTo>
                  <a:cubicBezTo>
                    <a:pt x="10" y="2"/>
                    <a:pt x="11" y="2"/>
                    <a:pt x="11" y="1"/>
                  </a:cubicBezTo>
                  <a:cubicBezTo>
                    <a:pt x="12" y="0"/>
                    <a:pt x="14" y="1"/>
                    <a:pt x="14" y="2"/>
                  </a:cubicBezTo>
                  <a:cubicBezTo>
                    <a:pt x="20" y="8"/>
                    <a:pt x="20" y="8"/>
                    <a:pt x="20" y="8"/>
                  </a:cubicBezTo>
                  <a:lnTo>
                    <a:pt x="20" y="16"/>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34" name="Freeform 175"/>
            <p:cNvSpPr>
              <a:spLocks noEditPoints="1"/>
            </p:cNvSpPr>
            <p:nvPr/>
          </p:nvSpPr>
          <p:spPr bwMode="auto">
            <a:xfrm>
              <a:off x="5287581" y="4268348"/>
              <a:ext cx="40229" cy="38100"/>
            </a:xfrm>
            <a:custGeom>
              <a:avLst/>
              <a:gdLst>
                <a:gd name="T0" fmla="*/ 12 w 23"/>
                <a:gd name="T1" fmla="*/ 5 h 23"/>
                <a:gd name="T2" fmla="*/ 11 w 23"/>
                <a:gd name="T3" fmla="*/ 0 h 23"/>
                <a:gd name="T4" fmla="*/ 14 w 23"/>
                <a:gd name="T5" fmla="*/ 0 h 23"/>
                <a:gd name="T6" fmla="*/ 21 w 23"/>
                <a:gd name="T7" fmla="*/ 5 h 23"/>
                <a:gd name="T8" fmla="*/ 23 w 23"/>
                <a:gd name="T9" fmla="*/ 13 h 23"/>
                <a:gd name="T10" fmla="*/ 23 w 23"/>
                <a:gd name="T11" fmla="*/ 13 h 23"/>
                <a:gd name="T12" fmla="*/ 23 w 23"/>
                <a:gd name="T13" fmla="*/ 14 h 23"/>
                <a:gd name="T14" fmla="*/ 11 w 23"/>
                <a:gd name="T15" fmla="*/ 23 h 23"/>
                <a:gd name="T16" fmla="*/ 11 w 23"/>
                <a:gd name="T17" fmla="*/ 18 h 23"/>
                <a:gd name="T18" fmla="*/ 15 w 23"/>
                <a:gd name="T19" fmla="*/ 17 h 23"/>
                <a:gd name="T20" fmla="*/ 18 w 23"/>
                <a:gd name="T21" fmla="*/ 13 h 23"/>
                <a:gd name="T22" fmla="*/ 18 w 23"/>
                <a:gd name="T23" fmla="*/ 13 h 23"/>
                <a:gd name="T24" fmla="*/ 13 w 23"/>
                <a:gd name="T25" fmla="*/ 5 h 23"/>
                <a:gd name="T26" fmla="*/ 11 w 23"/>
                <a:gd name="T27" fmla="*/ 5 h 23"/>
                <a:gd name="T28" fmla="*/ 5 w 23"/>
                <a:gd name="T29" fmla="*/ 10 h 23"/>
                <a:gd name="T30" fmla="*/ 4 w 23"/>
                <a:gd name="T31" fmla="*/ 11 h 23"/>
                <a:gd name="T32" fmla="*/ 4 w 23"/>
                <a:gd name="T33" fmla="*/ 11 h 23"/>
                <a:gd name="T34" fmla="*/ 4 w 23"/>
                <a:gd name="T35" fmla="*/ 12 h 23"/>
                <a:gd name="T36" fmla="*/ 6 w 23"/>
                <a:gd name="T37" fmla="*/ 16 h 23"/>
                <a:gd name="T38" fmla="*/ 10 w 23"/>
                <a:gd name="T39" fmla="*/ 18 h 23"/>
                <a:gd name="T40" fmla="*/ 10 w 23"/>
                <a:gd name="T41" fmla="*/ 18 h 23"/>
                <a:gd name="T42" fmla="*/ 11 w 23"/>
                <a:gd name="T43" fmla="*/ 18 h 23"/>
                <a:gd name="T44" fmla="*/ 11 w 23"/>
                <a:gd name="T45" fmla="*/ 18 h 23"/>
                <a:gd name="T46" fmla="*/ 11 w 23"/>
                <a:gd name="T47" fmla="*/ 23 h 23"/>
                <a:gd name="T48" fmla="*/ 10 w 23"/>
                <a:gd name="T49" fmla="*/ 23 h 23"/>
                <a:gd name="T50" fmla="*/ 9 w 23"/>
                <a:gd name="T51" fmla="*/ 23 h 23"/>
                <a:gd name="T52" fmla="*/ 2 w 23"/>
                <a:gd name="T53" fmla="*/ 19 h 23"/>
                <a:gd name="T54" fmla="*/ 0 w 23"/>
                <a:gd name="T55" fmla="*/ 12 h 23"/>
                <a:gd name="T56" fmla="*/ 0 w 23"/>
                <a:gd name="T57" fmla="*/ 11 h 23"/>
                <a:gd name="T58" fmla="*/ 0 w 23"/>
                <a:gd name="T59" fmla="*/ 11 h 23"/>
                <a:gd name="T60" fmla="*/ 0 w 23"/>
                <a:gd name="T61" fmla="*/ 11 h 23"/>
                <a:gd name="T62" fmla="*/ 0 w 23"/>
                <a:gd name="T63" fmla="*/ 11 h 23"/>
                <a:gd name="T64" fmla="*/ 0 w 23"/>
                <a:gd name="T65" fmla="*/ 9 h 23"/>
                <a:gd name="T66" fmla="*/ 4 w 23"/>
                <a:gd name="T67" fmla="*/ 2 h 23"/>
                <a:gd name="T68" fmla="*/ 11 w 23"/>
                <a:gd name="T69" fmla="*/ 0 h 23"/>
                <a:gd name="T70" fmla="*/ 0 w 23"/>
                <a:gd name="T71" fmla="*/ 12 h 23"/>
                <a:gd name="T72" fmla="*/ 0 w 23"/>
                <a:gd name="T73"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23">
                  <a:moveTo>
                    <a:pt x="13" y="5"/>
                  </a:moveTo>
                  <a:cubicBezTo>
                    <a:pt x="12" y="5"/>
                    <a:pt x="12" y="5"/>
                    <a:pt x="12" y="5"/>
                  </a:cubicBezTo>
                  <a:cubicBezTo>
                    <a:pt x="12" y="5"/>
                    <a:pt x="11" y="5"/>
                    <a:pt x="11" y="5"/>
                  </a:cubicBezTo>
                  <a:cubicBezTo>
                    <a:pt x="11" y="0"/>
                    <a:pt x="11" y="0"/>
                    <a:pt x="11" y="0"/>
                  </a:cubicBezTo>
                  <a:cubicBezTo>
                    <a:pt x="12" y="0"/>
                    <a:pt x="12" y="0"/>
                    <a:pt x="13" y="0"/>
                  </a:cubicBezTo>
                  <a:cubicBezTo>
                    <a:pt x="13" y="0"/>
                    <a:pt x="13" y="0"/>
                    <a:pt x="14" y="0"/>
                  </a:cubicBezTo>
                  <a:cubicBezTo>
                    <a:pt x="14" y="0"/>
                    <a:pt x="14" y="0"/>
                    <a:pt x="14" y="0"/>
                  </a:cubicBezTo>
                  <a:cubicBezTo>
                    <a:pt x="17" y="1"/>
                    <a:pt x="19" y="3"/>
                    <a:pt x="21" y="5"/>
                  </a:cubicBezTo>
                  <a:cubicBezTo>
                    <a:pt x="22" y="7"/>
                    <a:pt x="23" y="10"/>
                    <a:pt x="23" y="13"/>
                  </a:cubicBezTo>
                  <a:cubicBezTo>
                    <a:pt x="23" y="13"/>
                    <a:pt x="23" y="13"/>
                    <a:pt x="23" y="13"/>
                  </a:cubicBezTo>
                  <a:cubicBezTo>
                    <a:pt x="23" y="13"/>
                    <a:pt x="23" y="13"/>
                    <a:pt x="23" y="13"/>
                  </a:cubicBezTo>
                  <a:cubicBezTo>
                    <a:pt x="23" y="13"/>
                    <a:pt x="23" y="13"/>
                    <a:pt x="23" y="13"/>
                  </a:cubicBezTo>
                  <a:cubicBezTo>
                    <a:pt x="23" y="13"/>
                    <a:pt x="23" y="13"/>
                    <a:pt x="23" y="13"/>
                  </a:cubicBezTo>
                  <a:cubicBezTo>
                    <a:pt x="23" y="14"/>
                    <a:pt x="23" y="14"/>
                    <a:pt x="23" y="14"/>
                  </a:cubicBezTo>
                  <a:cubicBezTo>
                    <a:pt x="22" y="17"/>
                    <a:pt x="20" y="19"/>
                    <a:pt x="18" y="21"/>
                  </a:cubicBezTo>
                  <a:cubicBezTo>
                    <a:pt x="16" y="22"/>
                    <a:pt x="14" y="23"/>
                    <a:pt x="11" y="23"/>
                  </a:cubicBezTo>
                  <a:cubicBezTo>
                    <a:pt x="11" y="23"/>
                    <a:pt x="11" y="23"/>
                    <a:pt x="11" y="23"/>
                  </a:cubicBezTo>
                  <a:cubicBezTo>
                    <a:pt x="11" y="18"/>
                    <a:pt x="11" y="18"/>
                    <a:pt x="11" y="18"/>
                  </a:cubicBezTo>
                  <a:cubicBezTo>
                    <a:pt x="11" y="18"/>
                    <a:pt x="11" y="18"/>
                    <a:pt x="11" y="18"/>
                  </a:cubicBezTo>
                  <a:cubicBezTo>
                    <a:pt x="13" y="18"/>
                    <a:pt x="14" y="18"/>
                    <a:pt x="15" y="17"/>
                  </a:cubicBezTo>
                  <a:cubicBezTo>
                    <a:pt x="17" y="16"/>
                    <a:pt x="17" y="15"/>
                    <a:pt x="18" y="13"/>
                  </a:cubicBezTo>
                  <a:cubicBezTo>
                    <a:pt x="18" y="13"/>
                    <a:pt x="18" y="13"/>
                    <a:pt x="18" y="13"/>
                  </a:cubicBezTo>
                  <a:cubicBezTo>
                    <a:pt x="18" y="13"/>
                    <a:pt x="18" y="13"/>
                    <a:pt x="18" y="13"/>
                  </a:cubicBezTo>
                  <a:cubicBezTo>
                    <a:pt x="18" y="13"/>
                    <a:pt x="18" y="13"/>
                    <a:pt x="18" y="13"/>
                  </a:cubicBezTo>
                  <a:cubicBezTo>
                    <a:pt x="18" y="11"/>
                    <a:pt x="18" y="9"/>
                    <a:pt x="17" y="8"/>
                  </a:cubicBezTo>
                  <a:cubicBezTo>
                    <a:pt x="16" y="6"/>
                    <a:pt x="15" y="5"/>
                    <a:pt x="13" y="5"/>
                  </a:cubicBezTo>
                  <a:close/>
                  <a:moveTo>
                    <a:pt x="11" y="5"/>
                  </a:moveTo>
                  <a:cubicBezTo>
                    <a:pt x="11" y="5"/>
                    <a:pt x="11" y="5"/>
                    <a:pt x="11" y="5"/>
                  </a:cubicBezTo>
                  <a:cubicBezTo>
                    <a:pt x="10" y="5"/>
                    <a:pt x="8" y="5"/>
                    <a:pt x="7" y="6"/>
                  </a:cubicBezTo>
                  <a:cubicBezTo>
                    <a:pt x="6" y="7"/>
                    <a:pt x="5" y="8"/>
                    <a:pt x="5" y="10"/>
                  </a:cubicBezTo>
                  <a:cubicBezTo>
                    <a:pt x="5" y="10"/>
                    <a:pt x="5" y="10"/>
                    <a:pt x="5" y="10"/>
                  </a:cubicBezTo>
                  <a:cubicBezTo>
                    <a:pt x="5" y="10"/>
                    <a:pt x="4" y="10"/>
                    <a:pt x="4" y="11"/>
                  </a:cubicBezTo>
                  <a:cubicBezTo>
                    <a:pt x="4" y="11"/>
                    <a:pt x="4" y="11"/>
                    <a:pt x="4" y="11"/>
                  </a:cubicBezTo>
                  <a:cubicBezTo>
                    <a:pt x="4" y="11"/>
                    <a:pt x="4" y="11"/>
                    <a:pt x="4" y="11"/>
                  </a:cubicBezTo>
                  <a:cubicBezTo>
                    <a:pt x="4" y="12"/>
                    <a:pt x="4" y="12"/>
                    <a:pt x="4" y="12"/>
                  </a:cubicBezTo>
                  <a:cubicBezTo>
                    <a:pt x="4" y="12"/>
                    <a:pt x="4" y="12"/>
                    <a:pt x="4" y="12"/>
                  </a:cubicBezTo>
                  <a:cubicBezTo>
                    <a:pt x="4" y="13"/>
                    <a:pt x="5" y="15"/>
                    <a:pt x="6" y="16"/>
                  </a:cubicBezTo>
                  <a:cubicBezTo>
                    <a:pt x="6" y="16"/>
                    <a:pt x="6" y="16"/>
                    <a:pt x="6" y="16"/>
                  </a:cubicBezTo>
                  <a:cubicBezTo>
                    <a:pt x="6" y="16"/>
                    <a:pt x="6" y="16"/>
                    <a:pt x="6" y="16"/>
                  </a:cubicBezTo>
                  <a:cubicBezTo>
                    <a:pt x="7" y="17"/>
                    <a:pt x="8" y="18"/>
                    <a:pt x="10" y="18"/>
                  </a:cubicBezTo>
                  <a:cubicBezTo>
                    <a:pt x="10" y="18"/>
                    <a:pt x="10" y="18"/>
                    <a:pt x="10" y="18"/>
                  </a:cubicBezTo>
                  <a:cubicBezTo>
                    <a:pt x="10" y="18"/>
                    <a:pt x="10" y="18"/>
                    <a:pt x="10" y="18"/>
                  </a:cubicBezTo>
                  <a:cubicBezTo>
                    <a:pt x="10" y="18"/>
                    <a:pt x="10" y="18"/>
                    <a:pt x="10" y="18"/>
                  </a:cubicBezTo>
                  <a:cubicBezTo>
                    <a:pt x="11" y="18"/>
                    <a:pt x="11" y="18"/>
                    <a:pt x="11" y="18"/>
                  </a:cubicBezTo>
                  <a:cubicBezTo>
                    <a:pt x="11" y="18"/>
                    <a:pt x="11" y="18"/>
                    <a:pt x="11" y="18"/>
                  </a:cubicBezTo>
                  <a:cubicBezTo>
                    <a:pt x="11" y="18"/>
                    <a:pt x="11" y="18"/>
                    <a:pt x="11" y="18"/>
                  </a:cubicBezTo>
                  <a:cubicBezTo>
                    <a:pt x="11" y="23"/>
                    <a:pt x="11" y="23"/>
                    <a:pt x="11" y="23"/>
                  </a:cubicBezTo>
                  <a:cubicBezTo>
                    <a:pt x="11" y="23"/>
                    <a:pt x="11" y="23"/>
                    <a:pt x="11"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6" y="22"/>
                    <a:pt x="4" y="21"/>
                    <a:pt x="2" y="19"/>
                  </a:cubicBezTo>
                  <a:cubicBezTo>
                    <a:pt x="2" y="19"/>
                    <a:pt x="2" y="19"/>
                    <a:pt x="2" y="19"/>
                  </a:cubicBezTo>
                  <a:cubicBezTo>
                    <a:pt x="1" y="17"/>
                    <a:pt x="0" y="14"/>
                    <a:pt x="0" y="12"/>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0"/>
                    <a:pt x="0" y="10"/>
                  </a:cubicBezTo>
                  <a:cubicBezTo>
                    <a:pt x="0" y="10"/>
                    <a:pt x="0" y="9"/>
                    <a:pt x="0" y="9"/>
                  </a:cubicBezTo>
                  <a:cubicBezTo>
                    <a:pt x="0" y="9"/>
                    <a:pt x="0" y="9"/>
                    <a:pt x="0" y="9"/>
                  </a:cubicBezTo>
                  <a:cubicBezTo>
                    <a:pt x="1" y="6"/>
                    <a:pt x="2" y="4"/>
                    <a:pt x="4" y="2"/>
                  </a:cubicBezTo>
                  <a:cubicBezTo>
                    <a:pt x="6" y="1"/>
                    <a:pt x="9" y="0"/>
                    <a:pt x="11" y="0"/>
                  </a:cubicBezTo>
                  <a:cubicBezTo>
                    <a:pt x="11" y="0"/>
                    <a:pt x="11" y="0"/>
                    <a:pt x="11" y="0"/>
                  </a:cubicBezTo>
                  <a:cubicBezTo>
                    <a:pt x="11" y="5"/>
                    <a:pt x="11" y="5"/>
                    <a:pt x="11" y="5"/>
                  </a:cubicBezTo>
                  <a:close/>
                  <a:moveTo>
                    <a:pt x="0" y="12"/>
                  </a:moveTo>
                  <a:cubicBezTo>
                    <a:pt x="0" y="11"/>
                    <a:pt x="0" y="11"/>
                    <a:pt x="0" y="11"/>
                  </a:cubicBezTo>
                  <a:lnTo>
                    <a:pt x="0" y="12"/>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35" name="Freeform 176"/>
            <p:cNvSpPr>
              <a:spLocks noEditPoints="1"/>
            </p:cNvSpPr>
            <p:nvPr/>
          </p:nvSpPr>
          <p:spPr bwMode="auto">
            <a:xfrm>
              <a:off x="5175367" y="4353014"/>
              <a:ext cx="226546" cy="118532"/>
            </a:xfrm>
            <a:custGeom>
              <a:avLst/>
              <a:gdLst>
                <a:gd name="T0" fmla="*/ 67 w 134"/>
                <a:gd name="T1" fmla="*/ 65 h 70"/>
                <a:gd name="T2" fmla="*/ 113 w 134"/>
                <a:gd name="T3" fmla="*/ 65 h 70"/>
                <a:gd name="T4" fmla="*/ 129 w 134"/>
                <a:gd name="T5" fmla="*/ 5 h 70"/>
                <a:gd name="T6" fmla="*/ 118 w 134"/>
                <a:gd name="T7" fmla="*/ 5 h 70"/>
                <a:gd name="T8" fmla="*/ 102 w 134"/>
                <a:gd name="T9" fmla="*/ 5 h 70"/>
                <a:gd name="T10" fmla="*/ 67 w 134"/>
                <a:gd name="T11" fmla="*/ 5 h 70"/>
                <a:gd name="T12" fmla="*/ 67 w 134"/>
                <a:gd name="T13" fmla="*/ 0 h 70"/>
                <a:gd name="T14" fmla="*/ 102 w 134"/>
                <a:gd name="T15" fmla="*/ 0 h 70"/>
                <a:gd name="T16" fmla="*/ 118 w 134"/>
                <a:gd name="T17" fmla="*/ 0 h 70"/>
                <a:gd name="T18" fmla="*/ 132 w 134"/>
                <a:gd name="T19" fmla="*/ 0 h 70"/>
                <a:gd name="T20" fmla="*/ 132 w 134"/>
                <a:gd name="T21" fmla="*/ 0 h 70"/>
                <a:gd name="T22" fmla="*/ 132 w 134"/>
                <a:gd name="T23" fmla="*/ 0 h 70"/>
                <a:gd name="T24" fmla="*/ 134 w 134"/>
                <a:gd name="T25" fmla="*/ 3 h 70"/>
                <a:gd name="T26" fmla="*/ 117 w 134"/>
                <a:gd name="T27" fmla="*/ 68 h 70"/>
                <a:gd name="T28" fmla="*/ 115 w 134"/>
                <a:gd name="T29" fmla="*/ 70 h 70"/>
                <a:gd name="T30" fmla="*/ 67 w 134"/>
                <a:gd name="T31" fmla="*/ 70 h 70"/>
                <a:gd name="T32" fmla="*/ 67 w 134"/>
                <a:gd name="T33" fmla="*/ 65 h 70"/>
                <a:gd name="T34" fmla="*/ 5 w 134"/>
                <a:gd name="T35" fmla="*/ 5 h 70"/>
                <a:gd name="T36" fmla="*/ 21 w 134"/>
                <a:gd name="T37" fmla="*/ 65 h 70"/>
                <a:gd name="T38" fmla="*/ 67 w 134"/>
                <a:gd name="T39" fmla="*/ 65 h 70"/>
                <a:gd name="T40" fmla="*/ 67 w 134"/>
                <a:gd name="T41" fmla="*/ 70 h 70"/>
                <a:gd name="T42" fmla="*/ 19 w 134"/>
                <a:gd name="T43" fmla="*/ 70 h 70"/>
                <a:gd name="T44" fmla="*/ 19 w 134"/>
                <a:gd name="T45" fmla="*/ 70 h 70"/>
                <a:gd name="T46" fmla="*/ 17 w 134"/>
                <a:gd name="T47" fmla="*/ 68 h 70"/>
                <a:gd name="T48" fmla="*/ 0 w 134"/>
                <a:gd name="T49" fmla="*/ 4 h 70"/>
                <a:gd name="T50" fmla="*/ 0 w 134"/>
                <a:gd name="T51" fmla="*/ 3 h 70"/>
                <a:gd name="T52" fmla="*/ 2 w 134"/>
                <a:gd name="T53" fmla="*/ 0 h 70"/>
                <a:gd name="T54" fmla="*/ 15 w 134"/>
                <a:gd name="T55" fmla="*/ 0 h 70"/>
                <a:gd name="T56" fmla="*/ 31 w 134"/>
                <a:gd name="T57" fmla="*/ 0 h 70"/>
                <a:gd name="T58" fmla="*/ 67 w 134"/>
                <a:gd name="T59" fmla="*/ 0 h 70"/>
                <a:gd name="T60" fmla="*/ 67 w 134"/>
                <a:gd name="T61" fmla="*/ 5 h 70"/>
                <a:gd name="T62" fmla="*/ 31 w 134"/>
                <a:gd name="T63" fmla="*/ 5 h 70"/>
                <a:gd name="T64" fmla="*/ 15 w 134"/>
                <a:gd name="T65" fmla="*/ 5 h 70"/>
                <a:gd name="T66" fmla="*/ 5 w 134"/>
                <a:gd name="T67" fmla="*/ 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4" h="70">
                  <a:moveTo>
                    <a:pt x="67" y="65"/>
                  </a:moveTo>
                  <a:cubicBezTo>
                    <a:pt x="113" y="65"/>
                    <a:pt x="113" y="65"/>
                    <a:pt x="113" y="65"/>
                  </a:cubicBezTo>
                  <a:cubicBezTo>
                    <a:pt x="129" y="5"/>
                    <a:pt x="129" y="5"/>
                    <a:pt x="129" y="5"/>
                  </a:cubicBezTo>
                  <a:cubicBezTo>
                    <a:pt x="118" y="5"/>
                    <a:pt x="118" y="5"/>
                    <a:pt x="118" y="5"/>
                  </a:cubicBezTo>
                  <a:cubicBezTo>
                    <a:pt x="102" y="5"/>
                    <a:pt x="102" y="5"/>
                    <a:pt x="102" y="5"/>
                  </a:cubicBezTo>
                  <a:cubicBezTo>
                    <a:pt x="67" y="5"/>
                    <a:pt x="67" y="5"/>
                    <a:pt x="67" y="5"/>
                  </a:cubicBezTo>
                  <a:cubicBezTo>
                    <a:pt x="67" y="0"/>
                    <a:pt x="67" y="0"/>
                    <a:pt x="67" y="0"/>
                  </a:cubicBezTo>
                  <a:cubicBezTo>
                    <a:pt x="102" y="0"/>
                    <a:pt x="102" y="0"/>
                    <a:pt x="102" y="0"/>
                  </a:cubicBezTo>
                  <a:cubicBezTo>
                    <a:pt x="118" y="0"/>
                    <a:pt x="118" y="0"/>
                    <a:pt x="118" y="0"/>
                  </a:cubicBezTo>
                  <a:cubicBezTo>
                    <a:pt x="132" y="0"/>
                    <a:pt x="132" y="0"/>
                    <a:pt x="132" y="0"/>
                  </a:cubicBezTo>
                  <a:cubicBezTo>
                    <a:pt x="132" y="0"/>
                    <a:pt x="132" y="0"/>
                    <a:pt x="132" y="0"/>
                  </a:cubicBezTo>
                  <a:cubicBezTo>
                    <a:pt x="132" y="0"/>
                    <a:pt x="132" y="0"/>
                    <a:pt x="132" y="0"/>
                  </a:cubicBezTo>
                  <a:cubicBezTo>
                    <a:pt x="134" y="1"/>
                    <a:pt x="134" y="2"/>
                    <a:pt x="134" y="3"/>
                  </a:cubicBezTo>
                  <a:cubicBezTo>
                    <a:pt x="117" y="68"/>
                    <a:pt x="117" y="68"/>
                    <a:pt x="117" y="68"/>
                  </a:cubicBezTo>
                  <a:cubicBezTo>
                    <a:pt x="117" y="69"/>
                    <a:pt x="116" y="70"/>
                    <a:pt x="115" y="70"/>
                  </a:cubicBezTo>
                  <a:cubicBezTo>
                    <a:pt x="67" y="70"/>
                    <a:pt x="67" y="70"/>
                    <a:pt x="67" y="70"/>
                  </a:cubicBezTo>
                  <a:lnTo>
                    <a:pt x="67" y="65"/>
                  </a:lnTo>
                  <a:close/>
                  <a:moveTo>
                    <a:pt x="5" y="5"/>
                  </a:moveTo>
                  <a:cubicBezTo>
                    <a:pt x="21" y="65"/>
                    <a:pt x="21" y="65"/>
                    <a:pt x="21" y="65"/>
                  </a:cubicBezTo>
                  <a:cubicBezTo>
                    <a:pt x="67" y="65"/>
                    <a:pt x="67" y="65"/>
                    <a:pt x="67" y="65"/>
                  </a:cubicBezTo>
                  <a:cubicBezTo>
                    <a:pt x="67" y="70"/>
                    <a:pt x="67" y="70"/>
                    <a:pt x="67" y="70"/>
                  </a:cubicBezTo>
                  <a:cubicBezTo>
                    <a:pt x="19" y="70"/>
                    <a:pt x="19" y="70"/>
                    <a:pt x="19" y="70"/>
                  </a:cubicBezTo>
                  <a:cubicBezTo>
                    <a:pt x="19" y="70"/>
                    <a:pt x="19" y="70"/>
                    <a:pt x="19" y="70"/>
                  </a:cubicBezTo>
                  <a:cubicBezTo>
                    <a:pt x="18" y="70"/>
                    <a:pt x="17" y="69"/>
                    <a:pt x="17" y="68"/>
                  </a:cubicBezTo>
                  <a:cubicBezTo>
                    <a:pt x="0" y="4"/>
                    <a:pt x="0" y="4"/>
                    <a:pt x="0" y="4"/>
                  </a:cubicBezTo>
                  <a:cubicBezTo>
                    <a:pt x="0" y="3"/>
                    <a:pt x="0" y="3"/>
                    <a:pt x="0" y="3"/>
                  </a:cubicBezTo>
                  <a:cubicBezTo>
                    <a:pt x="0" y="1"/>
                    <a:pt x="1" y="0"/>
                    <a:pt x="2" y="0"/>
                  </a:cubicBezTo>
                  <a:cubicBezTo>
                    <a:pt x="15" y="0"/>
                    <a:pt x="15" y="0"/>
                    <a:pt x="15" y="0"/>
                  </a:cubicBezTo>
                  <a:cubicBezTo>
                    <a:pt x="31" y="0"/>
                    <a:pt x="31" y="0"/>
                    <a:pt x="31" y="0"/>
                  </a:cubicBezTo>
                  <a:cubicBezTo>
                    <a:pt x="67" y="0"/>
                    <a:pt x="67" y="0"/>
                    <a:pt x="67" y="0"/>
                  </a:cubicBezTo>
                  <a:cubicBezTo>
                    <a:pt x="67" y="5"/>
                    <a:pt x="67" y="5"/>
                    <a:pt x="67" y="5"/>
                  </a:cubicBezTo>
                  <a:cubicBezTo>
                    <a:pt x="31" y="5"/>
                    <a:pt x="31" y="5"/>
                    <a:pt x="31" y="5"/>
                  </a:cubicBezTo>
                  <a:cubicBezTo>
                    <a:pt x="15" y="5"/>
                    <a:pt x="15" y="5"/>
                    <a:pt x="15" y="5"/>
                  </a:cubicBezTo>
                  <a:lnTo>
                    <a:pt x="5" y="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36" name="Freeform 177"/>
            <p:cNvSpPr>
              <a:spLocks noEditPoints="1"/>
            </p:cNvSpPr>
            <p:nvPr/>
          </p:nvSpPr>
          <p:spPr bwMode="auto">
            <a:xfrm>
              <a:off x="6261522" y="4827142"/>
              <a:ext cx="232899" cy="67733"/>
            </a:xfrm>
            <a:custGeom>
              <a:avLst/>
              <a:gdLst>
                <a:gd name="T0" fmla="*/ 89 w 137"/>
                <a:gd name="T1" fmla="*/ 23 h 40"/>
                <a:gd name="T2" fmla="*/ 69 w 137"/>
                <a:gd name="T3" fmla="*/ 23 h 40"/>
                <a:gd name="T4" fmla="*/ 69 w 137"/>
                <a:gd name="T5" fmla="*/ 18 h 40"/>
                <a:gd name="T6" fmla="*/ 86 w 137"/>
                <a:gd name="T7" fmla="*/ 18 h 40"/>
                <a:gd name="T8" fmla="*/ 86 w 137"/>
                <a:gd name="T9" fmla="*/ 3 h 40"/>
                <a:gd name="T10" fmla="*/ 89 w 137"/>
                <a:gd name="T11" fmla="*/ 0 h 40"/>
                <a:gd name="T12" fmla="*/ 135 w 137"/>
                <a:gd name="T13" fmla="*/ 0 h 40"/>
                <a:gd name="T14" fmla="*/ 137 w 137"/>
                <a:gd name="T15" fmla="*/ 3 h 40"/>
                <a:gd name="T16" fmla="*/ 137 w 137"/>
                <a:gd name="T17" fmla="*/ 37 h 40"/>
                <a:gd name="T18" fmla="*/ 135 w 137"/>
                <a:gd name="T19" fmla="*/ 40 h 40"/>
                <a:gd name="T20" fmla="*/ 69 w 137"/>
                <a:gd name="T21" fmla="*/ 40 h 40"/>
                <a:gd name="T22" fmla="*/ 69 w 137"/>
                <a:gd name="T23" fmla="*/ 35 h 40"/>
                <a:gd name="T24" fmla="*/ 132 w 137"/>
                <a:gd name="T25" fmla="*/ 35 h 40"/>
                <a:gd name="T26" fmla="*/ 132 w 137"/>
                <a:gd name="T27" fmla="*/ 5 h 40"/>
                <a:gd name="T28" fmla="*/ 91 w 137"/>
                <a:gd name="T29" fmla="*/ 5 h 40"/>
                <a:gd name="T30" fmla="*/ 91 w 137"/>
                <a:gd name="T31" fmla="*/ 21 h 40"/>
                <a:gd name="T32" fmla="*/ 89 w 137"/>
                <a:gd name="T33" fmla="*/ 23 h 40"/>
                <a:gd name="T34" fmla="*/ 69 w 137"/>
                <a:gd name="T35" fmla="*/ 23 h 40"/>
                <a:gd name="T36" fmla="*/ 48 w 137"/>
                <a:gd name="T37" fmla="*/ 23 h 40"/>
                <a:gd name="T38" fmla="*/ 46 w 137"/>
                <a:gd name="T39" fmla="*/ 21 h 40"/>
                <a:gd name="T40" fmla="*/ 46 w 137"/>
                <a:gd name="T41" fmla="*/ 5 h 40"/>
                <a:gd name="T42" fmla="*/ 5 w 137"/>
                <a:gd name="T43" fmla="*/ 5 h 40"/>
                <a:gd name="T44" fmla="*/ 5 w 137"/>
                <a:gd name="T45" fmla="*/ 35 h 40"/>
                <a:gd name="T46" fmla="*/ 69 w 137"/>
                <a:gd name="T47" fmla="*/ 35 h 40"/>
                <a:gd name="T48" fmla="*/ 69 w 137"/>
                <a:gd name="T49" fmla="*/ 40 h 40"/>
                <a:gd name="T50" fmla="*/ 2 w 137"/>
                <a:gd name="T51" fmla="*/ 40 h 40"/>
                <a:gd name="T52" fmla="*/ 0 w 137"/>
                <a:gd name="T53" fmla="*/ 37 h 40"/>
                <a:gd name="T54" fmla="*/ 0 w 137"/>
                <a:gd name="T55" fmla="*/ 3 h 40"/>
                <a:gd name="T56" fmla="*/ 2 w 137"/>
                <a:gd name="T57" fmla="*/ 0 h 40"/>
                <a:gd name="T58" fmla="*/ 48 w 137"/>
                <a:gd name="T59" fmla="*/ 0 h 40"/>
                <a:gd name="T60" fmla="*/ 51 w 137"/>
                <a:gd name="T61" fmla="*/ 3 h 40"/>
                <a:gd name="T62" fmla="*/ 51 w 137"/>
                <a:gd name="T63" fmla="*/ 18 h 40"/>
                <a:gd name="T64" fmla="*/ 69 w 137"/>
                <a:gd name="T65" fmla="*/ 18 h 40"/>
                <a:gd name="T66" fmla="*/ 69 w 137"/>
                <a:gd name="T67" fmla="*/ 2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7" h="40">
                  <a:moveTo>
                    <a:pt x="89" y="23"/>
                  </a:moveTo>
                  <a:cubicBezTo>
                    <a:pt x="69" y="23"/>
                    <a:pt x="69" y="23"/>
                    <a:pt x="69" y="23"/>
                  </a:cubicBezTo>
                  <a:cubicBezTo>
                    <a:pt x="69" y="18"/>
                    <a:pt x="69" y="18"/>
                    <a:pt x="69" y="18"/>
                  </a:cubicBezTo>
                  <a:cubicBezTo>
                    <a:pt x="86" y="18"/>
                    <a:pt x="86" y="18"/>
                    <a:pt x="86" y="18"/>
                  </a:cubicBezTo>
                  <a:cubicBezTo>
                    <a:pt x="86" y="3"/>
                    <a:pt x="86" y="3"/>
                    <a:pt x="86" y="3"/>
                  </a:cubicBezTo>
                  <a:cubicBezTo>
                    <a:pt x="86" y="2"/>
                    <a:pt x="87" y="0"/>
                    <a:pt x="89" y="0"/>
                  </a:cubicBezTo>
                  <a:cubicBezTo>
                    <a:pt x="135" y="0"/>
                    <a:pt x="135" y="0"/>
                    <a:pt x="135" y="0"/>
                  </a:cubicBezTo>
                  <a:cubicBezTo>
                    <a:pt x="136" y="0"/>
                    <a:pt x="137" y="2"/>
                    <a:pt x="137" y="3"/>
                  </a:cubicBezTo>
                  <a:cubicBezTo>
                    <a:pt x="137" y="37"/>
                    <a:pt x="137" y="37"/>
                    <a:pt x="137" y="37"/>
                  </a:cubicBezTo>
                  <a:cubicBezTo>
                    <a:pt x="137" y="39"/>
                    <a:pt x="136" y="40"/>
                    <a:pt x="135" y="40"/>
                  </a:cubicBezTo>
                  <a:cubicBezTo>
                    <a:pt x="69" y="40"/>
                    <a:pt x="69" y="40"/>
                    <a:pt x="69" y="40"/>
                  </a:cubicBezTo>
                  <a:cubicBezTo>
                    <a:pt x="69" y="35"/>
                    <a:pt x="69" y="35"/>
                    <a:pt x="69" y="35"/>
                  </a:cubicBezTo>
                  <a:cubicBezTo>
                    <a:pt x="132" y="35"/>
                    <a:pt x="132" y="35"/>
                    <a:pt x="132" y="35"/>
                  </a:cubicBezTo>
                  <a:cubicBezTo>
                    <a:pt x="132" y="5"/>
                    <a:pt x="132" y="5"/>
                    <a:pt x="132" y="5"/>
                  </a:cubicBezTo>
                  <a:cubicBezTo>
                    <a:pt x="91" y="5"/>
                    <a:pt x="91" y="5"/>
                    <a:pt x="91" y="5"/>
                  </a:cubicBezTo>
                  <a:cubicBezTo>
                    <a:pt x="91" y="21"/>
                    <a:pt x="91" y="21"/>
                    <a:pt x="91" y="21"/>
                  </a:cubicBezTo>
                  <a:cubicBezTo>
                    <a:pt x="91" y="22"/>
                    <a:pt x="90" y="23"/>
                    <a:pt x="89" y="23"/>
                  </a:cubicBezTo>
                  <a:close/>
                  <a:moveTo>
                    <a:pt x="69" y="23"/>
                  </a:moveTo>
                  <a:cubicBezTo>
                    <a:pt x="48" y="23"/>
                    <a:pt x="48" y="23"/>
                    <a:pt x="48" y="23"/>
                  </a:cubicBezTo>
                  <a:cubicBezTo>
                    <a:pt x="47" y="23"/>
                    <a:pt x="46" y="22"/>
                    <a:pt x="46" y="21"/>
                  </a:cubicBezTo>
                  <a:cubicBezTo>
                    <a:pt x="46" y="5"/>
                    <a:pt x="46" y="5"/>
                    <a:pt x="46" y="5"/>
                  </a:cubicBezTo>
                  <a:cubicBezTo>
                    <a:pt x="5" y="5"/>
                    <a:pt x="5" y="5"/>
                    <a:pt x="5" y="5"/>
                  </a:cubicBezTo>
                  <a:cubicBezTo>
                    <a:pt x="5" y="35"/>
                    <a:pt x="5" y="35"/>
                    <a:pt x="5" y="35"/>
                  </a:cubicBezTo>
                  <a:cubicBezTo>
                    <a:pt x="69" y="35"/>
                    <a:pt x="69" y="35"/>
                    <a:pt x="69" y="35"/>
                  </a:cubicBezTo>
                  <a:cubicBezTo>
                    <a:pt x="69" y="40"/>
                    <a:pt x="69" y="40"/>
                    <a:pt x="69" y="40"/>
                  </a:cubicBezTo>
                  <a:cubicBezTo>
                    <a:pt x="2" y="40"/>
                    <a:pt x="2" y="40"/>
                    <a:pt x="2" y="40"/>
                  </a:cubicBezTo>
                  <a:cubicBezTo>
                    <a:pt x="1" y="40"/>
                    <a:pt x="0" y="39"/>
                    <a:pt x="0" y="37"/>
                  </a:cubicBezTo>
                  <a:cubicBezTo>
                    <a:pt x="0" y="3"/>
                    <a:pt x="0" y="3"/>
                    <a:pt x="0" y="3"/>
                  </a:cubicBezTo>
                  <a:cubicBezTo>
                    <a:pt x="0" y="2"/>
                    <a:pt x="1" y="0"/>
                    <a:pt x="2" y="0"/>
                  </a:cubicBezTo>
                  <a:cubicBezTo>
                    <a:pt x="48" y="0"/>
                    <a:pt x="48" y="0"/>
                    <a:pt x="48" y="0"/>
                  </a:cubicBezTo>
                  <a:cubicBezTo>
                    <a:pt x="50" y="0"/>
                    <a:pt x="51" y="2"/>
                    <a:pt x="51" y="3"/>
                  </a:cubicBezTo>
                  <a:cubicBezTo>
                    <a:pt x="51" y="18"/>
                    <a:pt x="51" y="18"/>
                    <a:pt x="51" y="18"/>
                  </a:cubicBezTo>
                  <a:cubicBezTo>
                    <a:pt x="69" y="18"/>
                    <a:pt x="69" y="18"/>
                    <a:pt x="69" y="18"/>
                  </a:cubicBezTo>
                  <a:lnTo>
                    <a:pt x="69" y="23"/>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37" name="Freeform 178"/>
            <p:cNvSpPr>
              <a:spLocks noEditPoints="1"/>
            </p:cNvSpPr>
            <p:nvPr/>
          </p:nvSpPr>
          <p:spPr bwMode="auto">
            <a:xfrm>
              <a:off x="6354682" y="4827142"/>
              <a:ext cx="50814" cy="25400"/>
            </a:xfrm>
            <a:custGeom>
              <a:avLst/>
              <a:gdLst>
                <a:gd name="T0" fmla="*/ 15 w 30"/>
                <a:gd name="T1" fmla="*/ 0 h 15"/>
                <a:gd name="T2" fmla="*/ 27 w 30"/>
                <a:gd name="T3" fmla="*/ 0 h 15"/>
                <a:gd name="T4" fmla="*/ 30 w 30"/>
                <a:gd name="T5" fmla="*/ 3 h 15"/>
                <a:gd name="T6" fmla="*/ 30 w 30"/>
                <a:gd name="T7" fmla="*/ 13 h 15"/>
                <a:gd name="T8" fmla="*/ 27 w 30"/>
                <a:gd name="T9" fmla="*/ 15 h 15"/>
                <a:gd name="T10" fmla="*/ 15 w 30"/>
                <a:gd name="T11" fmla="*/ 15 h 15"/>
                <a:gd name="T12" fmla="*/ 15 w 30"/>
                <a:gd name="T13" fmla="*/ 11 h 15"/>
                <a:gd name="T14" fmla="*/ 25 w 30"/>
                <a:gd name="T15" fmla="*/ 11 h 15"/>
                <a:gd name="T16" fmla="*/ 25 w 30"/>
                <a:gd name="T17" fmla="*/ 5 h 15"/>
                <a:gd name="T18" fmla="*/ 15 w 30"/>
                <a:gd name="T19" fmla="*/ 5 h 15"/>
                <a:gd name="T20" fmla="*/ 15 w 30"/>
                <a:gd name="T21" fmla="*/ 0 h 15"/>
                <a:gd name="T22" fmla="*/ 2 w 30"/>
                <a:gd name="T23" fmla="*/ 0 h 15"/>
                <a:gd name="T24" fmla="*/ 15 w 30"/>
                <a:gd name="T25" fmla="*/ 0 h 15"/>
                <a:gd name="T26" fmla="*/ 15 w 30"/>
                <a:gd name="T27" fmla="*/ 5 h 15"/>
                <a:gd name="T28" fmla="*/ 4 w 30"/>
                <a:gd name="T29" fmla="*/ 5 h 15"/>
                <a:gd name="T30" fmla="*/ 4 w 30"/>
                <a:gd name="T31" fmla="*/ 11 h 15"/>
                <a:gd name="T32" fmla="*/ 15 w 30"/>
                <a:gd name="T33" fmla="*/ 11 h 15"/>
                <a:gd name="T34" fmla="*/ 15 w 30"/>
                <a:gd name="T35" fmla="*/ 15 h 15"/>
                <a:gd name="T36" fmla="*/ 2 w 30"/>
                <a:gd name="T37" fmla="*/ 15 h 15"/>
                <a:gd name="T38" fmla="*/ 0 w 30"/>
                <a:gd name="T39" fmla="*/ 13 h 15"/>
                <a:gd name="T40" fmla="*/ 0 w 30"/>
                <a:gd name="T41" fmla="*/ 3 h 15"/>
                <a:gd name="T42" fmla="*/ 2 w 30"/>
                <a:gd name="T43"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 h="15">
                  <a:moveTo>
                    <a:pt x="15" y="0"/>
                  </a:moveTo>
                  <a:cubicBezTo>
                    <a:pt x="27" y="0"/>
                    <a:pt x="27" y="0"/>
                    <a:pt x="27" y="0"/>
                  </a:cubicBezTo>
                  <a:cubicBezTo>
                    <a:pt x="28" y="0"/>
                    <a:pt x="30" y="2"/>
                    <a:pt x="30" y="3"/>
                  </a:cubicBezTo>
                  <a:cubicBezTo>
                    <a:pt x="30" y="13"/>
                    <a:pt x="30" y="13"/>
                    <a:pt x="30" y="13"/>
                  </a:cubicBezTo>
                  <a:cubicBezTo>
                    <a:pt x="30" y="14"/>
                    <a:pt x="28" y="15"/>
                    <a:pt x="27" y="15"/>
                  </a:cubicBezTo>
                  <a:cubicBezTo>
                    <a:pt x="15" y="15"/>
                    <a:pt x="15" y="15"/>
                    <a:pt x="15" y="15"/>
                  </a:cubicBezTo>
                  <a:cubicBezTo>
                    <a:pt x="15" y="11"/>
                    <a:pt x="15" y="11"/>
                    <a:pt x="15" y="11"/>
                  </a:cubicBezTo>
                  <a:cubicBezTo>
                    <a:pt x="25" y="11"/>
                    <a:pt x="25" y="11"/>
                    <a:pt x="25" y="11"/>
                  </a:cubicBezTo>
                  <a:cubicBezTo>
                    <a:pt x="25" y="5"/>
                    <a:pt x="25" y="5"/>
                    <a:pt x="25" y="5"/>
                  </a:cubicBezTo>
                  <a:cubicBezTo>
                    <a:pt x="15" y="5"/>
                    <a:pt x="15" y="5"/>
                    <a:pt x="15" y="5"/>
                  </a:cubicBezTo>
                  <a:lnTo>
                    <a:pt x="15" y="0"/>
                  </a:lnTo>
                  <a:close/>
                  <a:moveTo>
                    <a:pt x="2" y="0"/>
                  </a:moveTo>
                  <a:cubicBezTo>
                    <a:pt x="15" y="0"/>
                    <a:pt x="15" y="0"/>
                    <a:pt x="15" y="0"/>
                  </a:cubicBezTo>
                  <a:cubicBezTo>
                    <a:pt x="15" y="5"/>
                    <a:pt x="15" y="5"/>
                    <a:pt x="15" y="5"/>
                  </a:cubicBezTo>
                  <a:cubicBezTo>
                    <a:pt x="4" y="5"/>
                    <a:pt x="4" y="5"/>
                    <a:pt x="4" y="5"/>
                  </a:cubicBezTo>
                  <a:cubicBezTo>
                    <a:pt x="4" y="11"/>
                    <a:pt x="4" y="11"/>
                    <a:pt x="4" y="11"/>
                  </a:cubicBezTo>
                  <a:cubicBezTo>
                    <a:pt x="15" y="11"/>
                    <a:pt x="15" y="11"/>
                    <a:pt x="15" y="11"/>
                  </a:cubicBezTo>
                  <a:cubicBezTo>
                    <a:pt x="15" y="15"/>
                    <a:pt x="15" y="15"/>
                    <a:pt x="15" y="15"/>
                  </a:cubicBezTo>
                  <a:cubicBezTo>
                    <a:pt x="2" y="15"/>
                    <a:pt x="2" y="15"/>
                    <a:pt x="2" y="15"/>
                  </a:cubicBezTo>
                  <a:cubicBezTo>
                    <a:pt x="1" y="15"/>
                    <a:pt x="0" y="14"/>
                    <a:pt x="0" y="13"/>
                  </a:cubicBezTo>
                  <a:cubicBezTo>
                    <a:pt x="0" y="3"/>
                    <a:pt x="0" y="3"/>
                    <a:pt x="0" y="3"/>
                  </a:cubicBezTo>
                  <a:cubicBezTo>
                    <a:pt x="0" y="2"/>
                    <a:pt x="1" y="0"/>
                    <a:pt x="2" y="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38" name="Freeform 179"/>
            <p:cNvSpPr>
              <a:spLocks noEditPoints="1"/>
            </p:cNvSpPr>
            <p:nvPr/>
          </p:nvSpPr>
          <p:spPr bwMode="auto">
            <a:xfrm>
              <a:off x="6261522" y="4698026"/>
              <a:ext cx="232899" cy="124883"/>
            </a:xfrm>
            <a:custGeom>
              <a:avLst/>
              <a:gdLst>
                <a:gd name="T0" fmla="*/ 98 w 137"/>
                <a:gd name="T1" fmla="*/ 5 h 74"/>
                <a:gd name="T2" fmla="*/ 69 w 137"/>
                <a:gd name="T3" fmla="*/ 5 h 74"/>
                <a:gd name="T4" fmla="*/ 69 w 137"/>
                <a:gd name="T5" fmla="*/ 0 h 74"/>
                <a:gd name="T6" fmla="*/ 101 w 137"/>
                <a:gd name="T7" fmla="*/ 0 h 74"/>
                <a:gd name="T8" fmla="*/ 103 w 137"/>
                <a:gd name="T9" fmla="*/ 2 h 74"/>
                <a:gd name="T10" fmla="*/ 103 w 137"/>
                <a:gd name="T11" fmla="*/ 25 h 74"/>
                <a:gd name="T12" fmla="*/ 135 w 137"/>
                <a:gd name="T13" fmla="*/ 25 h 74"/>
                <a:gd name="T14" fmla="*/ 137 w 137"/>
                <a:gd name="T15" fmla="*/ 27 h 74"/>
                <a:gd name="T16" fmla="*/ 137 w 137"/>
                <a:gd name="T17" fmla="*/ 71 h 74"/>
                <a:gd name="T18" fmla="*/ 135 w 137"/>
                <a:gd name="T19" fmla="*/ 74 h 74"/>
                <a:gd name="T20" fmla="*/ 89 w 137"/>
                <a:gd name="T21" fmla="*/ 74 h 74"/>
                <a:gd name="T22" fmla="*/ 69 w 137"/>
                <a:gd name="T23" fmla="*/ 74 h 74"/>
                <a:gd name="T24" fmla="*/ 69 w 137"/>
                <a:gd name="T25" fmla="*/ 69 h 74"/>
                <a:gd name="T26" fmla="*/ 89 w 137"/>
                <a:gd name="T27" fmla="*/ 69 h 74"/>
                <a:gd name="T28" fmla="*/ 132 w 137"/>
                <a:gd name="T29" fmla="*/ 69 h 74"/>
                <a:gd name="T30" fmla="*/ 132 w 137"/>
                <a:gd name="T31" fmla="*/ 30 h 74"/>
                <a:gd name="T32" fmla="*/ 101 w 137"/>
                <a:gd name="T33" fmla="*/ 30 h 74"/>
                <a:gd name="T34" fmla="*/ 98 w 137"/>
                <a:gd name="T35" fmla="*/ 27 h 74"/>
                <a:gd name="T36" fmla="*/ 98 w 137"/>
                <a:gd name="T37" fmla="*/ 5 h 74"/>
                <a:gd name="T38" fmla="*/ 69 w 137"/>
                <a:gd name="T39" fmla="*/ 30 h 74"/>
                <a:gd name="T40" fmla="*/ 90 w 137"/>
                <a:gd name="T41" fmla="*/ 30 h 74"/>
                <a:gd name="T42" fmla="*/ 92 w 137"/>
                <a:gd name="T43" fmla="*/ 27 h 74"/>
                <a:gd name="T44" fmla="*/ 92 w 137"/>
                <a:gd name="T45" fmla="*/ 14 h 74"/>
                <a:gd name="T46" fmla="*/ 90 w 137"/>
                <a:gd name="T47" fmla="*/ 11 h 74"/>
                <a:gd name="T48" fmla="*/ 69 w 137"/>
                <a:gd name="T49" fmla="*/ 11 h 74"/>
                <a:gd name="T50" fmla="*/ 69 w 137"/>
                <a:gd name="T51" fmla="*/ 16 h 74"/>
                <a:gd name="T52" fmla="*/ 87 w 137"/>
                <a:gd name="T53" fmla="*/ 16 h 74"/>
                <a:gd name="T54" fmla="*/ 87 w 137"/>
                <a:gd name="T55" fmla="*/ 25 h 74"/>
                <a:gd name="T56" fmla="*/ 69 w 137"/>
                <a:gd name="T57" fmla="*/ 25 h 74"/>
                <a:gd name="T58" fmla="*/ 69 w 137"/>
                <a:gd name="T59" fmla="*/ 30 h 74"/>
                <a:gd name="T60" fmla="*/ 69 w 137"/>
                <a:gd name="T61" fmla="*/ 5 h 74"/>
                <a:gd name="T62" fmla="*/ 39 w 137"/>
                <a:gd name="T63" fmla="*/ 5 h 74"/>
                <a:gd name="T64" fmla="*/ 39 w 137"/>
                <a:gd name="T65" fmla="*/ 27 h 74"/>
                <a:gd name="T66" fmla="*/ 36 w 137"/>
                <a:gd name="T67" fmla="*/ 30 h 74"/>
                <a:gd name="T68" fmla="*/ 5 w 137"/>
                <a:gd name="T69" fmla="*/ 30 h 74"/>
                <a:gd name="T70" fmla="*/ 5 w 137"/>
                <a:gd name="T71" fmla="*/ 69 h 74"/>
                <a:gd name="T72" fmla="*/ 48 w 137"/>
                <a:gd name="T73" fmla="*/ 69 h 74"/>
                <a:gd name="T74" fmla="*/ 69 w 137"/>
                <a:gd name="T75" fmla="*/ 69 h 74"/>
                <a:gd name="T76" fmla="*/ 69 w 137"/>
                <a:gd name="T77" fmla="*/ 74 h 74"/>
                <a:gd name="T78" fmla="*/ 48 w 137"/>
                <a:gd name="T79" fmla="*/ 74 h 74"/>
                <a:gd name="T80" fmla="*/ 2 w 137"/>
                <a:gd name="T81" fmla="*/ 74 h 74"/>
                <a:gd name="T82" fmla="*/ 0 w 137"/>
                <a:gd name="T83" fmla="*/ 71 h 74"/>
                <a:gd name="T84" fmla="*/ 0 w 137"/>
                <a:gd name="T85" fmla="*/ 27 h 74"/>
                <a:gd name="T86" fmla="*/ 2 w 137"/>
                <a:gd name="T87" fmla="*/ 25 h 74"/>
                <a:gd name="T88" fmla="*/ 34 w 137"/>
                <a:gd name="T89" fmla="*/ 25 h 74"/>
                <a:gd name="T90" fmla="*/ 34 w 137"/>
                <a:gd name="T91" fmla="*/ 2 h 74"/>
                <a:gd name="T92" fmla="*/ 36 w 137"/>
                <a:gd name="T93" fmla="*/ 0 h 74"/>
                <a:gd name="T94" fmla="*/ 69 w 137"/>
                <a:gd name="T95" fmla="*/ 0 h 74"/>
                <a:gd name="T96" fmla="*/ 69 w 137"/>
                <a:gd name="T97" fmla="*/ 5 h 74"/>
                <a:gd name="T98" fmla="*/ 69 w 137"/>
                <a:gd name="T99" fmla="*/ 11 h 74"/>
                <a:gd name="T100" fmla="*/ 48 w 137"/>
                <a:gd name="T101" fmla="*/ 11 h 74"/>
                <a:gd name="T102" fmla="*/ 45 w 137"/>
                <a:gd name="T103" fmla="*/ 14 h 74"/>
                <a:gd name="T104" fmla="*/ 45 w 137"/>
                <a:gd name="T105" fmla="*/ 27 h 74"/>
                <a:gd name="T106" fmla="*/ 48 w 137"/>
                <a:gd name="T107" fmla="*/ 30 h 74"/>
                <a:gd name="T108" fmla="*/ 69 w 137"/>
                <a:gd name="T109" fmla="*/ 30 h 74"/>
                <a:gd name="T110" fmla="*/ 69 w 137"/>
                <a:gd name="T111" fmla="*/ 25 h 74"/>
                <a:gd name="T112" fmla="*/ 50 w 137"/>
                <a:gd name="T113" fmla="*/ 25 h 74"/>
                <a:gd name="T114" fmla="*/ 50 w 137"/>
                <a:gd name="T115" fmla="*/ 16 h 74"/>
                <a:gd name="T116" fmla="*/ 69 w 137"/>
                <a:gd name="T117" fmla="*/ 16 h 74"/>
                <a:gd name="T118" fmla="*/ 69 w 137"/>
                <a:gd name="T119" fmla="*/ 1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74">
                  <a:moveTo>
                    <a:pt x="98" y="5"/>
                  </a:moveTo>
                  <a:cubicBezTo>
                    <a:pt x="69" y="5"/>
                    <a:pt x="69" y="5"/>
                    <a:pt x="69" y="5"/>
                  </a:cubicBezTo>
                  <a:cubicBezTo>
                    <a:pt x="69" y="0"/>
                    <a:pt x="69" y="0"/>
                    <a:pt x="69" y="0"/>
                  </a:cubicBezTo>
                  <a:cubicBezTo>
                    <a:pt x="101" y="0"/>
                    <a:pt x="101" y="0"/>
                    <a:pt x="101" y="0"/>
                  </a:cubicBezTo>
                  <a:cubicBezTo>
                    <a:pt x="102" y="0"/>
                    <a:pt x="103" y="1"/>
                    <a:pt x="103" y="2"/>
                  </a:cubicBezTo>
                  <a:cubicBezTo>
                    <a:pt x="103" y="25"/>
                    <a:pt x="103" y="25"/>
                    <a:pt x="103" y="25"/>
                  </a:cubicBezTo>
                  <a:cubicBezTo>
                    <a:pt x="135" y="25"/>
                    <a:pt x="135" y="25"/>
                    <a:pt x="135" y="25"/>
                  </a:cubicBezTo>
                  <a:cubicBezTo>
                    <a:pt x="136" y="25"/>
                    <a:pt x="137" y="26"/>
                    <a:pt x="137" y="27"/>
                  </a:cubicBezTo>
                  <a:cubicBezTo>
                    <a:pt x="137" y="71"/>
                    <a:pt x="137" y="71"/>
                    <a:pt x="137" y="71"/>
                  </a:cubicBezTo>
                  <a:cubicBezTo>
                    <a:pt x="137" y="73"/>
                    <a:pt x="136" y="74"/>
                    <a:pt x="135" y="74"/>
                  </a:cubicBezTo>
                  <a:cubicBezTo>
                    <a:pt x="89" y="74"/>
                    <a:pt x="89" y="74"/>
                    <a:pt x="89" y="74"/>
                  </a:cubicBezTo>
                  <a:cubicBezTo>
                    <a:pt x="69" y="74"/>
                    <a:pt x="69" y="74"/>
                    <a:pt x="69" y="74"/>
                  </a:cubicBezTo>
                  <a:cubicBezTo>
                    <a:pt x="69" y="69"/>
                    <a:pt x="69" y="69"/>
                    <a:pt x="69" y="69"/>
                  </a:cubicBezTo>
                  <a:cubicBezTo>
                    <a:pt x="89" y="69"/>
                    <a:pt x="89" y="69"/>
                    <a:pt x="89" y="69"/>
                  </a:cubicBezTo>
                  <a:cubicBezTo>
                    <a:pt x="132" y="69"/>
                    <a:pt x="132" y="69"/>
                    <a:pt x="132" y="69"/>
                  </a:cubicBezTo>
                  <a:cubicBezTo>
                    <a:pt x="132" y="30"/>
                    <a:pt x="132" y="30"/>
                    <a:pt x="132" y="30"/>
                  </a:cubicBezTo>
                  <a:cubicBezTo>
                    <a:pt x="101" y="30"/>
                    <a:pt x="101" y="30"/>
                    <a:pt x="101" y="30"/>
                  </a:cubicBezTo>
                  <a:cubicBezTo>
                    <a:pt x="100" y="30"/>
                    <a:pt x="98" y="29"/>
                    <a:pt x="98" y="27"/>
                  </a:cubicBezTo>
                  <a:cubicBezTo>
                    <a:pt x="98" y="5"/>
                    <a:pt x="98" y="5"/>
                    <a:pt x="98" y="5"/>
                  </a:cubicBezTo>
                  <a:close/>
                  <a:moveTo>
                    <a:pt x="69" y="30"/>
                  </a:moveTo>
                  <a:cubicBezTo>
                    <a:pt x="90" y="30"/>
                    <a:pt x="90" y="30"/>
                    <a:pt x="90" y="30"/>
                  </a:cubicBezTo>
                  <a:cubicBezTo>
                    <a:pt x="91" y="30"/>
                    <a:pt x="92" y="29"/>
                    <a:pt x="92" y="27"/>
                  </a:cubicBezTo>
                  <a:cubicBezTo>
                    <a:pt x="92" y="14"/>
                    <a:pt x="92" y="14"/>
                    <a:pt x="92" y="14"/>
                  </a:cubicBezTo>
                  <a:cubicBezTo>
                    <a:pt x="92" y="12"/>
                    <a:pt x="91" y="11"/>
                    <a:pt x="90" y="11"/>
                  </a:cubicBezTo>
                  <a:cubicBezTo>
                    <a:pt x="69" y="11"/>
                    <a:pt x="69" y="11"/>
                    <a:pt x="69" y="11"/>
                  </a:cubicBezTo>
                  <a:cubicBezTo>
                    <a:pt x="69" y="16"/>
                    <a:pt x="69" y="16"/>
                    <a:pt x="69" y="16"/>
                  </a:cubicBezTo>
                  <a:cubicBezTo>
                    <a:pt x="87" y="16"/>
                    <a:pt x="87" y="16"/>
                    <a:pt x="87" y="16"/>
                  </a:cubicBezTo>
                  <a:cubicBezTo>
                    <a:pt x="87" y="25"/>
                    <a:pt x="87" y="25"/>
                    <a:pt x="87" y="25"/>
                  </a:cubicBezTo>
                  <a:cubicBezTo>
                    <a:pt x="69" y="25"/>
                    <a:pt x="69" y="25"/>
                    <a:pt x="69" y="25"/>
                  </a:cubicBezTo>
                  <a:lnTo>
                    <a:pt x="69" y="30"/>
                  </a:lnTo>
                  <a:close/>
                  <a:moveTo>
                    <a:pt x="69" y="5"/>
                  </a:moveTo>
                  <a:cubicBezTo>
                    <a:pt x="39" y="5"/>
                    <a:pt x="39" y="5"/>
                    <a:pt x="39" y="5"/>
                  </a:cubicBezTo>
                  <a:cubicBezTo>
                    <a:pt x="39" y="27"/>
                    <a:pt x="39" y="27"/>
                    <a:pt x="39" y="27"/>
                  </a:cubicBezTo>
                  <a:cubicBezTo>
                    <a:pt x="39" y="29"/>
                    <a:pt x="38" y="30"/>
                    <a:pt x="36" y="30"/>
                  </a:cubicBezTo>
                  <a:cubicBezTo>
                    <a:pt x="5" y="30"/>
                    <a:pt x="5" y="30"/>
                    <a:pt x="5" y="30"/>
                  </a:cubicBezTo>
                  <a:cubicBezTo>
                    <a:pt x="5" y="69"/>
                    <a:pt x="5" y="69"/>
                    <a:pt x="5" y="69"/>
                  </a:cubicBezTo>
                  <a:cubicBezTo>
                    <a:pt x="48" y="69"/>
                    <a:pt x="48" y="69"/>
                    <a:pt x="48" y="69"/>
                  </a:cubicBezTo>
                  <a:cubicBezTo>
                    <a:pt x="69" y="69"/>
                    <a:pt x="69" y="69"/>
                    <a:pt x="69" y="69"/>
                  </a:cubicBezTo>
                  <a:cubicBezTo>
                    <a:pt x="69" y="74"/>
                    <a:pt x="69" y="74"/>
                    <a:pt x="69" y="74"/>
                  </a:cubicBezTo>
                  <a:cubicBezTo>
                    <a:pt x="48" y="74"/>
                    <a:pt x="48" y="74"/>
                    <a:pt x="48" y="74"/>
                  </a:cubicBezTo>
                  <a:cubicBezTo>
                    <a:pt x="2" y="74"/>
                    <a:pt x="2" y="74"/>
                    <a:pt x="2" y="74"/>
                  </a:cubicBezTo>
                  <a:cubicBezTo>
                    <a:pt x="1" y="74"/>
                    <a:pt x="0" y="73"/>
                    <a:pt x="0" y="71"/>
                  </a:cubicBezTo>
                  <a:cubicBezTo>
                    <a:pt x="0" y="27"/>
                    <a:pt x="0" y="27"/>
                    <a:pt x="0" y="27"/>
                  </a:cubicBezTo>
                  <a:cubicBezTo>
                    <a:pt x="0" y="26"/>
                    <a:pt x="1" y="25"/>
                    <a:pt x="2" y="25"/>
                  </a:cubicBezTo>
                  <a:cubicBezTo>
                    <a:pt x="34" y="25"/>
                    <a:pt x="34" y="25"/>
                    <a:pt x="34" y="25"/>
                  </a:cubicBezTo>
                  <a:cubicBezTo>
                    <a:pt x="34" y="2"/>
                    <a:pt x="34" y="2"/>
                    <a:pt x="34" y="2"/>
                  </a:cubicBezTo>
                  <a:cubicBezTo>
                    <a:pt x="34" y="1"/>
                    <a:pt x="35" y="0"/>
                    <a:pt x="36" y="0"/>
                  </a:cubicBezTo>
                  <a:cubicBezTo>
                    <a:pt x="69" y="0"/>
                    <a:pt x="69" y="0"/>
                    <a:pt x="69" y="0"/>
                  </a:cubicBezTo>
                  <a:cubicBezTo>
                    <a:pt x="69" y="5"/>
                    <a:pt x="69" y="5"/>
                    <a:pt x="69" y="5"/>
                  </a:cubicBezTo>
                  <a:close/>
                  <a:moveTo>
                    <a:pt x="69" y="11"/>
                  </a:moveTo>
                  <a:cubicBezTo>
                    <a:pt x="48" y="11"/>
                    <a:pt x="48" y="11"/>
                    <a:pt x="48" y="11"/>
                  </a:cubicBezTo>
                  <a:cubicBezTo>
                    <a:pt x="46" y="11"/>
                    <a:pt x="45" y="12"/>
                    <a:pt x="45" y="14"/>
                  </a:cubicBezTo>
                  <a:cubicBezTo>
                    <a:pt x="45" y="27"/>
                    <a:pt x="45" y="27"/>
                    <a:pt x="45" y="27"/>
                  </a:cubicBezTo>
                  <a:cubicBezTo>
                    <a:pt x="45" y="29"/>
                    <a:pt x="46" y="30"/>
                    <a:pt x="48" y="30"/>
                  </a:cubicBezTo>
                  <a:cubicBezTo>
                    <a:pt x="69" y="30"/>
                    <a:pt x="69" y="30"/>
                    <a:pt x="69" y="30"/>
                  </a:cubicBezTo>
                  <a:cubicBezTo>
                    <a:pt x="69" y="25"/>
                    <a:pt x="69" y="25"/>
                    <a:pt x="69" y="25"/>
                  </a:cubicBezTo>
                  <a:cubicBezTo>
                    <a:pt x="50" y="25"/>
                    <a:pt x="50" y="25"/>
                    <a:pt x="50" y="25"/>
                  </a:cubicBezTo>
                  <a:cubicBezTo>
                    <a:pt x="50" y="16"/>
                    <a:pt x="50" y="16"/>
                    <a:pt x="50" y="16"/>
                  </a:cubicBezTo>
                  <a:cubicBezTo>
                    <a:pt x="69" y="16"/>
                    <a:pt x="69" y="16"/>
                    <a:pt x="69" y="16"/>
                  </a:cubicBezTo>
                  <a:lnTo>
                    <a:pt x="69" y="11"/>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39" name="Freeform 188"/>
            <p:cNvSpPr>
              <a:spLocks noEditPoints="1"/>
            </p:cNvSpPr>
            <p:nvPr/>
          </p:nvSpPr>
          <p:spPr bwMode="auto">
            <a:xfrm>
              <a:off x="5378624" y="4048217"/>
              <a:ext cx="129152" cy="59266"/>
            </a:xfrm>
            <a:custGeom>
              <a:avLst/>
              <a:gdLst>
                <a:gd name="T0" fmla="*/ 35 w 76"/>
                <a:gd name="T1" fmla="*/ 31 h 36"/>
                <a:gd name="T2" fmla="*/ 63 w 76"/>
                <a:gd name="T3" fmla="*/ 31 h 36"/>
                <a:gd name="T4" fmla="*/ 35 w 76"/>
                <a:gd name="T5" fmla="*/ 17 h 36"/>
                <a:gd name="T6" fmla="*/ 35 w 76"/>
                <a:gd name="T7" fmla="*/ 11 h 36"/>
                <a:gd name="T8" fmla="*/ 74 w 76"/>
                <a:gd name="T9" fmla="*/ 31 h 36"/>
                <a:gd name="T10" fmla="*/ 76 w 76"/>
                <a:gd name="T11" fmla="*/ 34 h 36"/>
                <a:gd name="T12" fmla="*/ 74 w 76"/>
                <a:gd name="T13" fmla="*/ 36 h 36"/>
                <a:gd name="T14" fmla="*/ 35 w 76"/>
                <a:gd name="T15" fmla="*/ 36 h 36"/>
                <a:gd name="T16" fmla="*/ 35 w 76"/>
                <a:gd name="T17" fmla="*/ 31 h 36"/>
                <a:gd name="T18" fmla="*/ 6 w 76"/>
                <a:gd name="T19" fmla="*/ 19 h 36"/>
                <a:gd name="T20" fmla="*/ 31 w 76"/>
                <a:gd name="T21" fmla="*/ 31 h 36"/>
                <a:gd name="T22" fmla="*/ 35 w 76"/>
                <a:gd name="T23" fmla="*/ 31 h 36"/>
                <a:gd name="T24" fmla="*/ 35 w 76"/>
                <a:gd name="T25" fmla="*/ 36 h 36"/>
                <a:gd name="T26" fmla="*/ 30 w 76"/>
                <a:gd name="T27" fmla="*/ 36 h 36"/>
                <a:gd name="T28" fmla="*/ 30 w 76"/>
                <a:gd name="T29" fmla="*/ 36 h 36"/>
                <a:gd name="T30" fmla="*/ 29 w 76"/>
                <a:gd name="T31" fmla="*/ 36 h 36"/>
                <a:gd name="T32" fmla="*/ 1 w 76"/>
                <a:gd name="T33" fmla="*/ 22 h 36"/>
                <a:gd name="T34" fmla="*/ 0 w 76"/>
                <a:gd name="T35" fmla="*/ 19 h 36"/>
                <a:gd name="T36" fmla="*/ 9 w 76"/>
                <a:gd name="T37" fmla="*/ 1 h 36"/>
                <a:gd name="T38" fmla="*/ 12 w 76"/>
                <a:gd name="T39" fmla="*/ 0 h 36"/>
                <a:gd name="T40" fmla="*/ 35 w 76"/>
                <a:gd name="T41" fmla="*/ 11 h 36"/>
                <a:gd name="T42" fmla="*/ 35 w 76"/>
                <a:gd name="T43" fmla="*/ 17 h 36"/>
                <a:gd name="T44" fmla="*/ 12 w 76"/>
                <a:gd name="T45" fmla="*/ 5 h 36"/>
                <a:gd name="T46" fmla="*/ 6 w 76"/>
                <a:gd name="T47" fmla="*/ 1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6" h="36">
                  <a:moveTo>
                    <a:pt x="35" y="31"/>
                  </a:moveTo>
                  <a:cubicBezTo>
                    <a:pt x="63" y="31"/>
                    <a:pt x="63" y="31"/>
                    <a:pt x="63" y="31"/>
                  </a:cubicBezTo>
                  <a:cubicBezTo>
                    <a:pt x="35" y="17"/>
                    <a:pt x="35" y="17"/>
                    <a:pt x="35" y="17"/>
                  </a:cubicBezTo>
                  <a:cubicBezTo>
                    <a:pt x="35" y="11"/>
                    <a:pt x="35" y="11"/>
                    <a:pt x="35" y="11"/>
                  </a:cubicBezTo>
                  <a:cubicBezTo>
                    <a:pt x="74" y="31"/>
                    <a:pt x="74" y="31"/>
                    <a:pt x="74" y="31"/>
                  </a:cubicBezTo>
                  <a:cubicBezTo>
                    <a:pt x="75" y="32"/>
                    <a:pt x="76" y="33"/>
                    <a:pt x="76" y="34"/>
                  </a:cubicBezTo>
                  <a:cubicBezTo>
                    <a:pt x="76" y="35"/>
                    <a:pt x="75" y="36"/>
                    <a:pt x="74" y="36"/>
                  </a:cubicBezTo>
                  <a:cubicBezTo>
                    <a:pt x="35" y="36"/>
                    <a:pt x="35" y="36"/>
                    <a:pt x="35" y="36"/>
                  </a:cubicBezTo>
                  <a:lnTo>
                    <a:pt x="35" y="31"/>
                  </a:lnTo>
                  <a:close/>
                  <a:moveTo>
                    <a:pt x="6" y="19"/>
                  </a:moveTo>
                  <a:cubicBezTo>
                    <a:pt x="31" y="31"/>
                    <a:pt x="31" y="31"/>
                    <a:pt x="31" y="31"/>
                  </a:cubicBezTo>
                  <a:cubicBezTo>
                    <a:pt x="35" y="31"/>
                    <a:pt x="35" y="31"/>
                    <a:pt x="35" y="31"/>
                  </a:cubicBezTo>
                  <a:cubicBezTo>
                    <a:pt x="35" y="36"/>
                    <a:pt x="35" y="36"/>
                    <a:pt x="35" y="36"/>
                  </a:cubicBezTo>
                  <a:cubicBezTo>
                    <a:pt x="30" y="36"/>
                    <a:pt x="30" y="36"/>
                    <a:pt x="30" y="36"/>
                  </a:cubicBezTo>
                  <a:cubicBezTo>
                    <a:pt x="30" y="36"/>
                    <a:pt x="30" y="36"/>
                    <a:pt x="30" y="36"/>
                  </a:cubicBezTo>
                  <a:cubicBezTo>
                    <a:pt x="30" y="36"/>
                    <a:pt x="30" y="36"/>
                    <a:pt x="29" y="36"/>
                  </a:cubicBezTo>
                  <a:cubicBezTo>
                    <a:pt x="1" y="22"/>
                    <a:pt x="1" y="22"/>
                    <a:pt x="1" y="22"/>
                  </a:cubicBezTo>
                  <a:cubicBezTo>
                    <a:pt x="0" y="21"/>
                    <a:pt x="0" y="20"/>
                    <a:pt x="0" y="19"/>
                  </a:cubicBezTo>
                  <a:cubicBezTo>
                    <a:pt x="9" y="1"/>
                    <a:pt x="9" y="1"/>
                    <a:pt x="9" y="1"/>
                  </a:cubicBezTo>
                  <a:cubicBezTo>
                    <a:pt x="10" y="0"/>
                    <a:pt x="11" y="0"/>
                    <a:pt x="12" y="0"/>
                  </a:cubicBezTo>
                  <a:cubicBezTo>
                    <a:pt x="35" y="11"/>
                    <a:pt x="35" y="11"/>
                    <a:pt x="35" y="11"/>
                  </a:cubicBezTo>
                  <a:cubicBezTo>
                    <a:pt x="35" y="17"/>
                    <a:pt x="35" y="17"/>
                    <a:pt x="35" y="17"/>
                  </a:cubicBezTo>
                  <a:cubicBezTo>
                    <a:pt x="12" y="5"/>
                    <a:pt x="12" y="5"/>
                    <a:pt x="12" y="5"/>
                  </a:cubicBezTo>
                  <a:lnTo>
                    <a:pt x="6" y="19"/>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40" name="Freeform 189"/>
            <p:cNvSpPr>
              <a:spLocks noEditPoints="1"/>
            </p:cNvSpPr>
            <p:nvPr/>
          </p:nvSpPr>
          <p:spPr bwMode="auto">
            <a:xfrm>
              <a:off x="5378624" y="4107483"/>
              <a:ext cx="298533" cy="154514"/>
            </a:xfrm>
            <a:custGeom>
              <a:avLst/>
              <a:gdLst>
                <a:gd name="T0" fmla="*/ 88 w 176"/>
                <a:gd name="T1" fmla="*/ 86 h 91"/>
                <a:gd name="T2" fmla="*/ 139 w 176"/>
                <a:gd name="T3" fmla="*/ 86 h 91"/>
                <a:gd name="T4" fmla="*/ 139 w 176"/>
                <a:gd name="T5" fmla="*/ 71 h 91"/>
                <a:gd name="T6" fmla="*/ 141 w 176"/>
                <a:gd name="T7" fmla="*/ 69 h 91"/>
                <a:gd name="T8" fmla="*/ 172 w 176"/>
                <a:gd name="T9" fmla="*/ 69 h 91"/>
                <a:gd name="T10" fmla="*/ 172 w 176"/>
                <a:gd name="T11" fmla="*/ 22 h 91"/>
                <a:gd name="T12" fmla="*/ 141 w 176"/>
                <a:gd name="T13" fmla="*/ 22 h 91"/>
                <a:gd name="T14" fmla="*/ 139 w 176"/>
                <a:gd name="T15" fmla="*/ 20 h 91"/>
                <a:gd name="T16" fmla="*/ 139 w 176"/>
                <a:gd name="T17" fmla="*/ 5 h 91"/>
                <a:gd name="T18" fmla="*/ 88 w 176"/>
                <a:gd name="T19" fmla="*/ 5 h 91"/>
                <a:gd name="T20" fmla="*/ 88 w 176"/>
                <a:gd name="T21" fmla="*/ 0 h 91"/>
                <a:gd name="T22" fmla="*/ 141 w 176"/>
                <a:gd name="T23" fmla="*/ 0 h 91"/>
                <a:gd name="T24" fmla="*/ 143 w 176"/>
                <a:gd name="T25" fmla="*/ 3 h 91"/>
                <a:gd name="T26" fmla="*/ 143 w 176"/>
                <a:gd name="T27" fmla="*/ 17 h 91"/>
                <a:gd name="T28" fmla="*/ 174 w 176"/>
                <a:gd name="T29" fmla="*/ 17 h 91"/>
                <a:gd name="T30" fmla="*/ 176 w 176"/>
                <a:gd name="T31" fmla="*/ 20 h 91"/>
                <a:gd name="T32" fmla="*/ 176 w 176"/>
                <a:gd name="T33" fmla="*/ 71 h 91"/>
                <a:gd name="T34" fmla="*/ 174 w 176"/>
                <a:gd name="T35" fmla="*/ 74 h 91"/>
                <a:gd name="T36" fmla="*/ 143 w 176"/>
                <a:gd name="T37" fmla="*/ 74 h 91"/>
                <a:gd name="T38" fmla="*/ 143 w 176"/>
                <a:gd name="T39" fmla="*/ 88 h 91"/>
                <a:gd name="T40" fmla="*/ 141 w 176"/>
                <a:gd name="T41" fmla="*/ 91 h 91"/>
                <a:gd name="T42" fmla="*/ 88 w 176"/>
                <a:gd name="T43" fmla="*/ 91 h 91"/>
                <a:gd name="T44" fmla="*/ 88 w 176"/>
                <a:gd name="T45" fmla="*/ 86 h 91"/>
                <a:gd name="T46" fmla="*/ 88 w 176"/>
                <a:gd name="T47" fmla="*/ 57 h 91"/>
                <a:gd name="T48" fmla="*/ 106 w 176"/>
                <a:gd name="T49" fmla="*/ 57 h 91"/>
                <a:gd name="T50" fmla="*/ 109 w 176"/>
                <a:gd name="T51" fmla="*/ 55 h 91"/>
                <a:gd name="T52" fmla="*/ 109 w 176"/>
                <a:gd name="T53" fmla="*/ 36 h 91"/>
                <a:gd name="T54" fmla="*/ 106 w 176"/>
                <a:gd name="T55" fmla="*/ 34 h 91"/>
                <a:gd name="T56" fmla="*/ 88 w 176"/>
                <a:gd name="T57" fmla="*/ 34 h 91"/>
                <a:gd name="T58" fmla="*/ 88 w 176"/>
                <a:gd name="T59" fmla="*/ 38 h 91"/>
                <a:gd name="T60" fmla="*/ 104 w 176"/>
                <a:gd name="T61" fmla="*/ 38 h 91"/>
                <a:gd name="T62" fmla="*/ 104 w 176"/>
                <a:gd name="T63" fmla="*/ 53 h 91"/>
                <a:gd name="T64" fmla="*/ 88 w 176"/>
                <a:gd name="T65" fmla="*/ 53 h 91"/>
                <a:gd name="T66" fmla="*/ 88 w 176"/>
                <a:gd name="T67" fmla="*/ 57 h 91"/>
                <a:gd name="T68" fmla="*/ 5 w 176"/>
                <a:gd name="T69" fmla="*/ 86 h 91"/>
                <a:gd name="T70" fmla="*/ 88 w 176"/>
                <a:gd name="T71" fmla="*/ 86 h 91"/>
                <a:gd name="T72" fmla="*/ 88 w 176"/>
                <a:gd name="T73" fmla="*/ 91 h 91"/>
                <a:gd name="T74" fmla="*/ 3 w 176"/>
                <a:gd name="T75" fmla="*/ 91 h 91"/>
                <a:gd name="T76" fmla="*/ 0 w 176"/>
                <a:gd name="T77" fmla="*/ 88 h 91"/>
                <a:gd name="T78" fmla="*/ 0 w 176"/>
                <a:gd name="T79" fmla="*/ 3 h 91"/>
                <a:gd name="T80" fmla="*/ 3 w 176"/>
                <a:gd name="T81" fmla="*/ 0 h 91"/>
                <a:gd name="T82" fmla="*/ 40 w 176"/>
                <a:gd name="T83" fmla="*/ 0 h 91"/>
                <a:gd name="T84" fmla="*/ 83 w 176"/>
                <a:gd name="T85" fmla="*/ 0 h 91"/>
                <a:gd name="T86" fmla="*/ 88 w 176"/>
                <a:gd name="T87" fmla="*/ 0 h 91"/>
                <a:gd name="T88" fmla="*/ 88 w 176"/>
                <a:gd name="T89" fmla="*/ 5 h 91"/>
                <a:gd name="T90" fmla="*/ 83 w 176"/>
                <a:gd name="T91" fmla="*/ 5 h 91"/>
                <a:gd name="T92" fmla="*/ 40 w 176"/>
                <a:gd name="T93" fmla="*/ 5 h 91"/>
                <a:gd name="T94" fmla="*/ 5 w 176"/>
                <a:gd name="T95" fmla="*/ 5 h 91"/>
                <a:gd name="T96" fmla="*/ 5 w 176"/>
                <a:gd name="T97" fmla="*/ 86 h 91"/>
                <a:gd name="T98" fmla="*/ 88 w 176"/>
                <a:gd name="T99" fmla="*/ 34 h 91"/>
                <a:gd name="T100" fmla="*/ 37 w 176"/>
                <a:gd name="T101" fmla="*/ 34 h 91"/>
                <a:gd name="T102" fmla="*/ 34 w 176"/>
                <a:gd name="T103" fmla="*/ 36 h 91"/>
                <a:gd name="T104" fmla="*/ 34 w 176"/>
                <a:gd name="T105" fmla="*/ 55 h 91"/>
                <a:gd name="T106" fmla="*/ 37 w 176"/>
                <a:gd name="T107" fmla="*/ 57 h 91"/>
                <a:gd name="T108" fmla="*/ 88 w 176"/>
                <a:gd name="T109" fmla="*/ 57 h 91"/>
                <a:gd name="T110" fmla="*/ 88 w 176"/>
                <a:gd name="T111" fmla="*/ 53 h 91"/>
                <a:gd name="T112" fmla="*/ 39 w 176"/>
                <a:gd name="T113" fmla="*/ 53 h 91"/>
                <a:gd name="T114" fmla="*/ 39 w 176"/>
                <a:gd name="T115" fmla="*/ 38 h 91"/>
                <a:gd name="T116" fmla="*/ 88 w 176"/>
                <a:gd name="T117" fmla="*/ 38 h 91"/>
                <a:gd name="T118" fmla="*/ 88 w 176"/>
                <a:gd name="T119" fmla="*/ 34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91">
                  <a:moveTo>
                    <a:pt x="88" y="86"/>
                  </a:moveTo>
                  <a:cubicBezTo>
                    <a:pt x="139" y="86"/>
                    <a:pt x="139" y="86"/>
                    <a:pt x="139" y="86"/>
                  </a:cubicBezTo>
                  <a:cubicBezTo>
                    <a:pt x="139" y="71"/>
                    <a:pt x="139" y="71"/>
                    <a:pt x="139" y="71"/>
                  </a:cubicBezTo>
                  <a:cubicBezTo>
                    <a:pt x="139" y="70"/>
                    <a:pt x="140" y="69"/>
                    <a:pt x="141" y="69"/>
                  </a:cubicBezTo>
                  <a:cubicBezTo>
                    <a:pt x="172" y="69"/>
                    <a:pt x="172" y="69"/>
                    <a:pt x="172" y="69"/>
                  </a:cubicBezTo>
                  <a:cubicBezTo>
                    <a:pt x="172" y="22"/>
                    <a:pt x="172" y="22"/>
                    <a:pt x="172" y="22"/>
                  </a:cubicBezTo>
                  <a:cubicBezTo>
                    <a:pt x="141" y="22"/>
                    <a:pt x="141" y="22"/>
                    <a:pt x="141" y="22"/>
                  </a:cubicBezTo>
                  <a:cubicBezTo>
                    <a:pt x="140" y="22"/>
                    <a:pt x="139" y="21"/>
                    <a:pt x="139" y="20"/>
                  </a:cubicBezTo>
                  <a:cubicBezTo>
                    <a:pt x="139" y="5"/>
                    <a:pt x="139" y="5"/>
                    <a:pt x="139" y="5"/>
                  </a:cubicBezTo>
                  <a:cubicBezTo>
                    <a:pt x="88" y="5"/>
                    <a:pt x="88" y="5"/>
                    <a:pt x="88" y="5"/>
                  </a:cubicBezTo>
                  <a:cubicBezTo>
                    <a:pt x="88" y="0"/>
                    <a:pt x="88" y="0"/>
                    <a:pt x="88" y="0"/>
                  </a:cubicBezTo>
                  <a:cubicBezTo>
                    <a:pt x="141" y="0"/>
                    <a:pt x="141" y="0"/>
                    <a:pt x="141" y="0"/>
                  </a:cubicBezTo>
                  <a:cubicBezTo>
                    <a:pt x="142" y="0"/>
                    <a:pt x="143" y="1"/>
                    <a:pt x="143" y="3"/>
                  </a:cubicBezTo>
                  <a:cubicBezTo>
                    <a:pt x="143" y="17"/>
                    <a:pt x="143" y="17"/>
                    <a:pt x="143" y="17"/>
                  </a:cubicBezTo>
                  <a:cubicBezTo>
                    <a:pt x="174" y="17"/>
                    <a:pt x="174" y="17"/>
                    <a:pt x="174" y="17"/>
                  </a:cubicBezTo>
                  <a:cubicBezTo>
                    <a:pt x="175" y="17"/>
                    <a:pt x="176" y="18"/>
                    <a:pt x="176" y="20"/>
                  </a:cubicBezTo>
                  <a:cubicBezTo>
                    <a:pt x="176" y="71"/>
                    <a:pt x="176" y="71"/>
                    <a:pt x="176" y="71"/>
                  </a:cubicBezTo>
                  <a:cubicBezTo>
                    <a:pt x="176" y="73"/>
                    <a:pt x="175" y="74"/>
                    <a:pt x="174" y="74"/>
                  </a:cubicBezTo>
                  <a:cubicBezTo>
                    <a:pt x="143" y="74"/>
                    <a:pt x="143" y="74"/>
                    <a:pt x="143" y="74"/>
                  </a:cubicBezTo>
                  <a:cubicBezTo>
                    <a:pt x="143" y="88"/>
                    <a:pt x="143" y="88"/>
                    <a:pt x="143" y="88"/>
                  </a:cubicBezTo>
                  <a:cubicBezTo>
                    <a:pt x="143" y="90"/>
                    <a:pt x="142" y="91"/>
                    <a:pt x="141" y="91"/>
                  </a:cubicBezTo>
                  <a:cubicBezTo>
                    <a:pt x="88" y="91"/>
                    <a:pt x="88" y="91"/>
                    <a:pt x="88" y="91"/>
                  </a:cubicBezTo>
                  <a:cubicBezTo>
                    <a:pt x="88" y="86"/>
                    <a:pt x="88" y="86"/>
                    <a:pt x="88" y="86"/>
                  </a:cubicBezTo>
                  <a:close/>
                  <a:moveTo>
                    <a:pt x="88" y="57"/>
                  </a:moveTo>
                  <a:cubicBezTo>
                    <a:pt x="106" y="57"/>
                    <a:pt x="106" y="57"/>
                    <a:pt x="106" y="57"/>
                  </a:cubicBezTo>
                  <a:cubicBezTo>
                    <a:pt x="108" y="57"/>
                    <a:pt x="109" y="56"/>
                    <a:pt x="109" y="55"/>
                  </a:cubicBezTo>
                  <a:cubicBezTo>
                    <a:pt x="109" y="36"/>
                    <a:pt x="109" y="36"/>
                    <a:pt x="109" y="36"/>
                  </a:cubicBezTo>
                  <a:cubicBezTo>
                    <a:pt x="109" y="35"/>
                    <a:pt x="108" y="34"/>
                    <a:pt x="106" y="34"/>
                  </a:cubicBezTo>
                  <a:cubicBezTo>
                    <a:pt x="88" y="34"/>
                    <a:pt x="88" y="34"/>
                    <a:pt x="88" y="34"/>
                  </a:cubicBezTo>
                  <a:cubicBezTo>
                    <a:pt x="88" y="38"/>
                    <a:pt x="88" y="38"/>
                    <a:pt x="88" y="38"/>
                  </a:cubicBezTo>
                  <a:cubicBezTo>
                    <a:pt x="104" y="38"/>
                    <a:pt x="104" y="38"/>
                    <a:pt x="104" y="38"/>
                  </a:cubicBezTo>
                  <a:cubicBezTo>
                    <a:pt x="104" y="53"/>
                    <a:pt x="104" y="53"/>
                    <a:pt x="104" y="53"/>
                  </a:cubicBezTo>
                  <a:cubicBezTo>
                    <a:pt x="88" y="53"/>
                    <a:pt x="88" y="53"/>
                    <a:pt x="88" y="53"/>
                  </a:cubicBezTo>
                  <a:lnTo>
                    <a:pt x="88" y="57"/>
                  </a:lnTo>
                  <a:close/>
                  <a:moveTo>
                    <a:pt x="5" y="86"/>
                  </a:moveTo>
                  <a:cubicBezTo>
                    <a:pt x="88" y="86"/>
                    <a:pt x="88" y="86"/>
                    <a:pt x="88" y="86"/>
                  </a:cubicBezTo>
                  <a:cubicBezTo>
                    <a:pt x="88" y="91"/>
                    <a:pt x="88" y="91"/>
                    <a:pt x="88" y="91"/>
                  </a:cubicBezTo>
                  <a:cubicBezTo>
                    <a:pt x="3" y="91"/>
                    <a:pt x="3" y="91"/>
                    <a:pt x="3" y="91"/>
                  </a:cubicBezTo>
                  <a:cubicBezTo>
                    <a:pt x="1" y="91"/>
                    <a:pt x="0" y="90"/>
                    <a:pt x="0" y="88"/>
                  </a:cubicBezTo>
                  <a:cubicBezTo>
                    <a:pt x="0" y="3"/>
                    <a:pt x="0" y="3"/>
                    <a:pt x="0" y="3"/>
                  </a:cubicBezTo>
                  <a:cubicBezTo>
                    <a:pt x="0" y="1"/>
                    <a:pt x="1" y="0"/>
                    <a:pt x="3" y="0"/>
                  </a:cubicBezTo>
                  <a:cubicBezTo>
                    <a:pt x="40" y="0"/>
                    <a:pt x="40" y="0"/>
                    <a:pt x="40" y="0"/>
                  </a:cubicBezTo>
                  <a:cubicBezTo>
                    <a:pt x="83" y="0"/>
                    <a:pt x="83" y="0"/>
                    <a:pt x="83" y="0"/>
                  </a:cubicBezTo>
                  <a:cubicBezTo>
                    <a:pt x="88" y="0"/>
                    <a:pt x="88" y="0"/>
                    <a:pt x="88" y="0"/>
                  </a:cubicBezTo>
                  <a:cubicBezTo>
                    <a:pt x="88" y="5"/>
                    <a:pt x="88" y="5"/>
                    <a:pt x="88" y="5"/>
                  </a:cubicBezTo>
                  <a:cubicBezTo>
                    <a:pt x="83" y="5"/>
                    <a:pt x="83" y="5"/>
                    <a:pt x="83" y="5"/>
                  </a:cubicBezTo>
                  <a:cubicBezTo>
                    <a:pt x="40" y="5"/>
                    <a:pt x="40" y="5"/>
                    <a:pt x="40" y="5"/>
                  </a:cubicBezTo>
                  <a:cubicBezTo>
                    <a:pt x="5" y="5"/>
                    <a:pt x="5" y="5"/>
                    <a:pt x="5" y="5"/>
                  </a:cubicBezTo>
                  <a:cubicBezTo>
                    <a:pt x="5" y="86"/>
                    <a:pt x="5" y="86"/>
                    <a:pt x="5" y="86"/>
                  </a:cubicBezTo>
                  <a:close/>
                  <a:moveTo>
                    <a:pt x="88" y="34"/>
                  </a:moveTo>
                  <a:cubicBezTo>
                    <a:pt x="37" y="34"/>
                    <a:pt x="37" y="34"/>
                    <a:pt x="37" y="34"/>
                  </a:cubicBezTo>
                  <a:cubicBezTo>
                    <a:pt x="36" y="34"/>
                    <a:pt x="34" y="35"/>
                    <a:pt x="34" y="36"/>
                  </a:cubicBezTo>
                  <a:cubicBezTo>
                    <a:pt x="34" y="55"/>
                    <a:pt x="34" y="55"/>
                    <a:pt x="34" y="55"/>
                  </a:cubicBezTo>
                  <a:cubicBezTo>
                    <a:pt x="34" y="56"/>
                    <a:pt x="36" y="57"/>
                    <a:pt x="37" y="57"/>
                  </a:cubicBezTo>
                  <a:cubicBezTo>
                    <a:pt x="88" y="57"/>
                    <a:pt x="88" y="57"/>
                    <a:pt x="88" y="57"/>
                  </a:cubicBezTo>
                  <a:cubicBezTo>
                    <a:pt x="88" y="53"/>
                    <a:pt x="88" y="53"/>
                    <a:pt x="88" y="53"/>
                  </a:cubicBezTo>
                  <a:cubicBezTo>
                    <a:pt x="39" y="53"/>
                    <a:pt x="39" y="53"/>
                    <a:pt x="39" y="53"/>
                  </a:cubicBezTo>
                  <a:cubicBezTo>
                    <a:pt x="39" y="38"/>
                    <a:pt x="39" y="38"/>
                    <a:pt x="39" y="38"/>
                  </a:cubicBezTo>
                  <a:cubicBezTo>
                    <a:pt x="88" y="38"/>
                    <a:pt x="88" y="38"/>
                    <a:pt x="88" y="38"/>
                  </a:cubicBezTo>
                  <a:lnTo>
                    <a:pt x="88" y="34"/>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41" name="Freeform 194"/>
            <p:cNvSpPr>
              <a:spLocks noEditPoints="1"/>
            </p:cNvSpPr>
            <p:nvPr/>
          </p:nvSpPr>
          <p:spPr bwMode="auto">
            <a:xfrm>
              <a:off x="5647516" y="4926623"/>
              <a:ext cx="93160" cy="91016"/>
            </a:xfrm>
            <a:custGeom>
              <a:avLst/>
              <a:gdLst>
                <a:gd name="T0" fmla="*/ 27 w 54"/>
                <a:gd name="T1" fmla="*/ 14 h 53"/>
                <a:gd name="T2" fmla="*/ 40 w 54"/>
                <a:gd name="T3" fmla="*/ 1 h 53"/>
                <a:gd name="T4" fmla="*/ 44 w 54"/>
                <a:gd name="T5" fmla="*/ 1 h 53"/>
                <a:gd name="T6" fmla="*/ 53 w 54"/>
                <a:gd name="T7" fmla="*/ 10 h 53"/>
                <a:gd name="T8" fmla="*/ 53 w 54"/>
                <a:gd name="T9" fmla="*/ 13 h 53"/>
                <a:gd name="T10" fmla="*/ 27 w 54"/>
                <a:gd name="T11" fmla="*/ 39 h 53"/>
                <a:gd name="T12" fmla="*/ 27 w 54"/>
                <a:gd name="T13" fmla="*/ 32 h 53"/>
                <a:gd name="T14" fmla="*/ 48 w 54"/>
                <a:gd name="T15" fmla="*/ 11 h 53"/>
                <a:gd name="T16" fmla="*/ 42 w 54"/>
                <a:gd name="T17" fmla="*/ 6 h 53"/>
                <a:gd name="T18" fmla="*/ 27 w 54"/>
                <a:gd name="T19" fmla="*/ 21 h 53"/>
                <a:gd name="T20" fmla="*/ 27 w 54"/>
                <a:gd name="T21" fmla="*/ 14 h 53"/>
                <a:gd name="T22" fmla="*/ 10 w 54"/>
                <a:gd name="T23" fmla="*/ 52 h 53"/>
                <a:gd name="T24" fmla="*/ 1 w 54"/>
                <a:gd name="T25" fmla="*/ 43 h 53"/>
                <a:gd name="T26" fmla="*/ 1 w 54"/>
                <a:gd name="T27" fmla="*/ 40 h 53"/>
                <a:gd name="T28" fmla="*/ 27 w 54"/>
                <a:gd name="T29" fmla="*/ 14 h 53"/>
                <a:gd name="T30" fmla="*/ 27 w 54"/>
                <a:gd name="T31" fmla="*/ 21 h 53"/>
                <a:gd name="T32" fmla="*/ 6 w 54"/>
                <a:gd name="T33" fmla="*/ 42 h 53"/>
                <a:gd name="T34" fmla="*/ 12 w 54"/>
                <a:gd name="T35" fmla="*/ 47 h 53"/>
                <a:gd name="T36" fmla="*/ 27 w 54"/>
                <a:gd name="T37" fmla="*/ 32 h 53"/>
                <a:gd name="T38" fmla="*/ 27 w 54"/>
                <a:gd name="T39" fmla="*/ 39 h 53"/>
                <a:gd name="T40" fmla="*/ 13 w 54"/>
                <a:gd name="T41" fmla="*/ 52 h 53"/>
                <a:gd name="T42" fmla="*/ 10 w 54"/>
                <a:gd name="T43" fmla="*/ 5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4" h="53">
                  <a:moveTo>
                    <a:pt x="27" y="14"/>
                  </a:moveTo>
                  <a:cubicBezTo>
                    <a:pt x="40" y="1"/>
                    <a:pt x="40" y="1"/>
                    <a:pt x="40" y="1"/>
                  </a:cubicBezTo>
                  <a:cubicBezTo>
                    <a:pt x="41" y="0"/>
                    <a:pt x="43" y="0"/>
                    <a:pt x="44" y="1"/>
                  </a:cubicBezTo>
                  <a:cubicBezTo>
                    <a:pt x="53" y="10"/>
                    <a:pt x="53" y="10"/>
                    <a:pt x="53" y="10"/>
                  </a:cubicBezTo>
                  <a:cubicBezTo>
                    <a:pt x="54" y="11"/>
                    <a:pt x="54" y="12"/>
                    <a:pt x="53" y="13"/>
                  </a:cubicBezTo>
                  <a:cubicBezTo>
                    <a:pt x="27" y="39"/>
                    <a:pt x="27" y="39"/>
                    <a:pt x="27" y="39"/>
                  </a:cubicBezTo>
                  <a:cubicBezTo>
                    <a:pt x="27" y="32"/>
                    <a:pt x="27" y="32"/>
                    <a:pt x="27" y="32"/>
                  </a:cubicBezTo>
                  <a:cubicBezTo>
                    <a:pt x="48" y="11"/>
                    <a:pt x="48" y="11"/>
                    <a:pt x="48" y="11"/>
                  </a:cubicBezTo>
                  <a:cubicBezTo>
                    <a:pt x="42" y="6"/>
                    <a:pt x="42" y="6"/>
                    <a:pt x="42" y="6"/>
                  </a:cubicBezTo>
                  <a:cubicBezTo>
                    <a:pt x="27" y="21"/>
                    <a:pt x="27" y="21"/>
                    <a:pt x="27" y="21"/>
                  </a:cubicBezTo>
                  <a:lnTo>
                    <a:pt x="27" y="14"/>
                  </a:lnTo>
                  <a:close/>
                  <a:moveTo>
                    <a:pt x="10" y="52"/>
                  </a:moveTo>
                  <a:cubicBezTo>
                    <a:pt x="1" y="43"/>
                    <a:pt x="1" y="43"/>
                    <a:pt x="1" y="43"/>
                  </a:cubicBezTo>
                  <a:cubicBezTo>
                    <a:pt x="0" y="42"/>
                    <a:pt x="0" y="41"/>
                    <a:pt x="1" y="40"/>
                  </a:cubicBezTo>
                  <a:cubicBezTo>
                    <a:pt x="27" y="14"/>
                    <a:pt x="27" y="14"/>
                    <a:pt x="27" y="14"/>
                  </a:cubicBezTo>
                  <a:cubicBezTo>
                    <a:pt x="27" y="21"/>
                    <a:pt x="27" y="21"/>
                    <a:pt x="27" y="21"/>
                  </a:cubicBezTo>
                  <a:cubicBezTo>
                    <a:pt x="6" y="42"/>
                    <a:pt x="6" y="42"/>
                    <a:pt x="6" y="42"/>
                  </a:cubicBezTo>
                  <a:cubicBezTo>
                    <a:pt x="12" y="47"/>
                    <a:pt x="12" y="47"/>
                    <a:pt x="12" y="47"/>
                  </a:cubicBezTo>
                  <a:cubicBezTo>
                    <a:pt x="27" y="32"/>
                    <a:pt x="27" y="32"/>
                    <a:pt x="27" y="32"/>
                  </a:cubicBezTo>
                  <a:cubicBezTo>
                    <a:pt x="27" y="39"/>
                    <a:pt x="27" y="39"/>
                    <a:pt x="27" y="39"/>
                  </a:cubicBezTo>
                  <a:cubicBezTo>
                    <a:pt x="13" y="52"/>
                    <a:pt x="13" y="52"/>
                    <a:pt x="13" y="52"/>
                  </a:cubicBezTo>
                  <a:cubicBezTo>
                    <a:pt x="12" y="53"/>
                    <a:pt x="11" y="53"/>
                    <a:pt x="10" y="52"/>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42" name="Freeform 203"/>
            <p:cNvSpPr>
              <a:spLocks noEditPoints="1"/>
            </p:cNvSpPr>
            <p:nvPr/>
          </p:nvSpPr>
          <p:spPr bwMode="auto">
            <a:xfrm>
              <a:off x="5281230" y="3768820"/>
              <a:ext cx="143974" cy="91015"/>
            </a:xfrm>
            <a:custGeom>
              <a:avLst/>
              <a:gdLst>
                <a:gd name="T0" fmla="*/ 80 w 85"/>
                <a:gd name="T1" fmla="*/ 49 h 54"/>
                <a:gd name="T2" fmla="*/ 80 w 85"/>
                <a:gd name="T3" fmla="*/ 17 h 54"/>
                <a:gd name="T4" fmla="*/ 76 w 85"/>
                <a:gd name="T5" fmla="*/ 8 h 54"/>
                <a:gd name="T6" fmla="*/ 68 w 85"/>
                <a:gd name="T7" fmla="*/ 4 h 54"/>
                <a:gd name="T8" fmla="*/ 42 w 85"/>
                <a:gd name="T9" fmla="*/ 4 h 54"/>
                <a:gd name="T10" fmla="*/ 42 w 85"/>
                <a:gd name="T11" fmla="*/ 0 h 54"/>
                <a:gd name="T12" fmla="*/ 68 w 85"/>
                <a:gd name="T13" fmla="*/ 0 h 54"/>
                <a:gd name="T14" fmla="*/ 80 w 85"/>
                <a:gd name="T15" fmla="*/ 5 h 54"/>
                <a:gd name="T16" fmla="*/ 85 w 85"/>
                <a:gd name="T17" fmla="*/ 17 h 54"/>
                <a:gd name="T18" fmla="*/ 85 w 85"/>
                <a:gd name="T19" fmla="*/ 51 h 54"/>
                <a:gd name="T20" fmla="*/ 82 w 85"/>
                <a:gd name="T21" fmla="*/ 54 h 54"/>
                <a:gd name="T22" fmla="*/ 70 w 85"/>
                <a:gd name="T23" fmla="*/ 54 h 54"/>
                <a:gd name="T24" fmla="*/ 68 w 85"/>
                <a:gd name="T25" fmla="*/ 51 h 54"/>
                <a:gd name="T26" fmla="*/ 68 w 85"/>
                <a:gd name="T27" fmla="*/ 17 h 54"/>
                <a:gd name="T28" fmla="*/ 68 w 85"/>
                <a:gd name="T29" fmla="*/ 16 h 54"/>
                <a:gd name="T30" fmla="*/ 68 w 85"/>
                <a:gd name="T31" fmla="*/ 16 h 54"/>
                <a:gd name="T32" fmla="*/ 42 w 85"/>
                <a:gd name="T33" fmla="*/ 16 h 54"/>
                <a:gd name="T34" fmla="*/ 42 w 85"/>
                <a:gd name="T35" fmla="*/ 11 h 54"/>
                <a:gd name="T36" fmla="*/ 68 w 85"/>
                <a:gd name="T37" fmla="*/ 11 h 54"/>
                <a:gd name="T38" fmla="*/ 71 w 85"/>
                <a:gd name="T39" fmla="*/ 13 h 54"/>
                <a:gd name="T40" fmla="*/ 73 w 85"/>
                <a:gd name="T41" fmla="*/ 17 h 54"/>
                <a:gd name="T42" fmla="*/ 73 w 85"/>
                <a:gd name="T43" fmla="*/ 49 h 54"/>
                <a:gd name="T44" fmla="*/ 80 w 85"/>
                <a:gd name="T45" fmla="*/ 49 h 54"/>
                <a:gd name="T46" fmla="*/ 42 w 85"/>
                <a:gd name="T47" fmla="*/ 4 h 54"/>
                <a:gd name="T48" fmla="*/ 17 w 85"/>
                <a:gd name="T49" fmla="*/ 4 h 54"/>
                <a:gd name="T50" fmla="*/ 9 w 85"/>
                <a:gd name="T51" fmla="*/ 8 h 54"/>
                <a:gd name="T52" fmla="*/ 5 w 85"/>
                <a:gd name="T53" fmla="*/ 17 h 54"/>
                <a:gd name="T54" fmla="*/ 5 w 85"/>
                <a:gd name="T55" fmla="*/ 34 h 54"/>
                <a:gd name="T56" fmla="*/ 12 w 85"/>
                <a:gd name="T57" fmla="*/ 34 h 54"/>
                <a:gd name="T58" fmla="*/ 12 w 85"/>
                <a:gd name="T59" fmla="*/ 17 h 54"/>
                <a:gd name="T60" fmla="*/ 13 w 85"/>
                <a:gd name="T61" fmla="*/ 13 h 54"/>
                <a:gd name="T62" fmla="*/ 17 w 85"/>
                <a:gd name="T63" fmla="*/ 11 h 54"/>
                <a:gd name="T64" fmla="*/ 42 w 85"/>
                <a:gd name="T65" fmla="*/ 11 h 54"/>
                <a:gd name="T66" fmla="*/ 42 w 85"/>
                <a:gd name="T67" fmla="*/ 16 h 54"/>
                <a:gd name="T68" fmla="*/ 17 w 85"/>
                <a:gd name="T69" fmla="*/ 16 h 54"/>
                <a:gd name="T70" fmla="*/ 17 w 85"/>
                <a:gd name="T71" fmla="*/ 16 h 54"/>
                <a:gd name="T72" fmla="*/ 17 w 85"/>
                <a:gd name="T73" fmla="*/ 17 h 54"/>
                <a:gd name="T74" fmla="*/ 17 w 85"/>
                <a:gd name="T75" fmla="*/ 37 h 54"/>
                <a:gd name="T76" fmla="*/ 14 w 85"/>
                <a:gd name="T77" fmla="*/ 39 h 54"/>
                <a:gd name="T78" fmla="*/ 2 w 85"/>
                <a:gd name="T79" fmla="*/ 39 h 54"/>
                <a:gd name="T80" fmla="*/ 0 w 85"/>
                <a:gd name="T81" fmla="*/ 37 h 54"/>
                <a:gd name="T82" fmla="*/ 0 w 85"/>
                <a:gd name="T83" fmla="*/ 17 h 54"/>
                <a:gd name="T84" fmla="*/ 5 w 85"/>
                <a:gd name="T85" fmla="*/ 5 h 54"/>
                <a:gd name="T86" fmla="*/ 17 w 85"/>
                <a:gd name="T87" fmla="*/ 0 h 54"/>
                <a:gd name="T88" fmla="*/ 42 w 85"/>
                <a:gd name="T89" fmla="*/ 0 h 54"/>
                <a:gd name="T90" fmla="*/ 42 w 85"/>
                <a:gd name="T91" fmla="*/ 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5" h="54">
                  <a:moveTo>
                    <a:pt x="80" y="49"/>
                  </a:moveTo>
                  <a:cubicBezTo>
                    <a:pt x="80" y="17"/>
                    <a:pt x="80" y="17"/>
                    <a:pt x="80" y="17"/>
                  </a:cubicBezTo>
                  <a:cubicBezTo>
                    <a:pt x="80" y="14"/>
                    <a:pt x="79" y="10"/>
                    <a:pt x="76" y="8"/>
                  </a:cubicBezTo>
                  <a:cubicBezTo>
                    <a:pt x="74" y="6"/>
                    <a:pt x="71" y="4"/>
                    <a:pt x="68" y="4"/>
                  </a:cubicBezTo>
                  <a:cubicBezTo>
                    <a:pt x="42" y="4"/>
                    <a:pt x="42" y="4"/>
                    <a:pt x="42" y="4"/>
                  </a:cubicBezTo>
                  <a:cubicBezTo>
                    <a:pt x="42" y="0"/>
                    <a:pt x="42" y="0"/>
                    <a:pt x="42" y="0"/>
                  </a:cubicBezTo>
                  <a:cubicBezTo>
                    <a:pt x="68" y="0"/>
                    <a:pt x="68" y="0"/>
                    <a:pt x="68" y="0"/>
                  </a:cubicBezTo>
                  <a:cubicBezTo>
                    <a:pt x="72" y="0"/>
                    <a:pt x="77" y="2"/>
                    <a:pt x="80" y="5"/>
                  </a:cubicBezTo>
                  <a:cubicBezTo>
                    <a:pt x="83" y="8"/>
                    <a:pt x="85" y="12"/>
                    <a:pt x="85" y="17"/>
                  </a:cubicBezTo>
                  <a:cubicBezTo>
                    <a:pt x="85" y="51"/>
                    <a:pt x="85" y="51"/>
                    <a:pt x="85" y="51"/>
                  </a:cubicBezTo>
                  <a:cubicBezTo>
                    <a:pt x="85" y="53"/>
                    <a:pt x="84" y="54"/>
                    <a:pt x="82" y="54"/>
                  </a:cubicBezTo>
                  <a:cubicBezTo>
                    <a:pt x="70" y="54"/>
                    <a:pt x="70" y="54"/>
                    <a:pt x="70" y="54"/>
                  </a:cubicBezTo>
                  <a:cubicBezTo>
                    <a:pt x="69" y="54"/>
                    <a:pt x="68" y="53"/>
                    <a:pt x="68" y="51"/>
                  </a:cubicBezTo>
                  <a:cubicBezTo>
                    <a:pt x="68" y="17"/>
                    <a:pt x="68" y="17"/>
                    <a:pt x="68" y="17"/>
                  </a:cubicBezTo>
                  <a:cubicBezTo>
                    <a:pt x="68" y="17"/>
                    <a:pt x="68" y="17"/>
                    <a:pt x="68" y="16"/>
                  </a:cubicBezTo>
                  <a:cubicBezTo>
                    <a:pt x="68" y="16"/>
                    <a:pt x="68" y="16"/>
                    <a:pt x="68" y="16"/>
                  </a:cubicBezTo>
                  <a:cubicBezTo>
                    <a:pt x="42" y="16"/>
                    <a:pt x="42" y="16"/>
                    <a:pt x="42" y="16"/>
                  </a:cubicBezTo>
                  <a:cubicBezTo>
                    <a:pt x="42" y="11"/>
                    <a:pt x="42" y="11"/>
                    <a:pt x="42" y="11"/>
                  </a:cubicBezTo>
                  <a:cubicBezTo>
                    <a:pt x="68" y="11"/>
                    <a:pt x="68" y="11"/>
                    <a:pt x="68" y="11"/>
                  </a:cubicBezTo>
                  <a:cubicBezTo>
                    <a:pt x="69" y="11"/>
                    <a:pt x="70" y="12"/>
                    <a:pt x="71" y="13"/>
                  </a:cubicBezTo>
                  <a:cubicBezTo>
                    <a:pt x="72" y="14"/>
                    <a:pt x="73" y="16"/>
                    <a:pt x="73" y="17"/>
                  </a:cubicBezTo>
                  <a:cubicBezTo>
                    <a:pt x="73" y="49"/>
                    <a:pt x="73" y="49"/>
                    <a:pt x="73" y="49"/>
                  </a:cubicBezTo>
                  <a:lnTo>
                    <a:pt x="80" y="49"/>
                  </a:lnTo>
                  <a:close/>
                  <a:moveTo>
                    <a:pt x="42" y="4"/>
                  </a:moveTo>
                  <a:cubicBezTo>
                    <a:pt x="17" y="4"/>
                    <a:pt x="17" y="4"/>
                    <a:pt x="17" y="4"/>
                  </a:cubicBezTo>
                  <a:cubicBezTo>
                    <a:pt x="14" y="4"/>
                    <a:pt x="11" y="6"/>
                    <a:pt x="9" y="8"/>
                  </a:cubicBezTo>
                  <a:cubicBezTo>
                    <a:pt x="6" y="10"/>
                    <a:pt x="5" y="14"/>
                    <a:pt x="5" y="17"/>
                  </a:cubicBezTo>
                  <a:cubicBezTo>
                    <a:pt x="5" y="34"/>
                    <a:pt x="5" y="34"/>
                    <a:pt x="5" y="34"/>
                  </a:cubicBezTo>
                  <a:cubicBezTo>
                    <a:pt x="12" y="34"/>
                    <a:pt x="12" y="34"/>
                    <a:pt x="12" y="34"/>
                  </a:cubicBezTo>
                  <a:cubicBezTo>
                    <a:pt x="12" y="17"/>
                    <a:pt x="12" y="17"/>
                    <a:pt x="12" y="17"/>
                  </a:cubicBezTo>
                  <a:cubicBezTo>
                    <a:pt x="12" y="16"/>
                    <a:pt x="13" y="14"/>
                    <a:pt x="13" y="13"/>
                  </a:cubicBezTo>
                  <a:cubicBezTo>
                    <a:pt x="14" y="12"/>
                    <a:pt x="16" y="11"/>
                    <a:pt x="17" y="11"/>
                  </a:cubicBezTo>
                  <a:cubicBezTo>
                    <a:pt x="42" y="11"/>
                    <a:pt x="42" y="11"/>
                    <a:pt x="42" y="11"/>
                  </a:cubicBezTo>
                  <a:cubicBezTo>
                    <a:pt x="42" y="16"/>
                    <a:pt x="42" y="16"/>
                    <a:pt x="42" y="16"/>
                  </a:cubicBezTo>
                  <a:cubicBezTo>
                    <a:pt x="17" y="16"/>
                    <a:pt x="17" y="16"/>
                    <a:pt x="17" y="16"/>
                  </a:cubicBezTo>
                  <a:cubicBezTo>
                    <a:pt x="17" y="16"/>
                    <a:pt x="17" y="16"/>
                    <a:pt x="17" y="16"/>
                  </a:cubicBezTo>
                  <a:cubicBezTo>
                    <a:pt x="17" y="17"/>
                    <a:pt x="17" y="17"/>
                    <a:pt x="17" y="17"/>
                  </a:cubicBezTo>
                  <a:cubicBezTo>
                    <a:pt x="17" y="37"/>
                    <a:pt x="17" y="37"/>
                    <a:pt x="17" y="37"/>
                  </a:cubicBezTo>
                  <a:cubicBezTo>
                    <a:pt x="17" y="38"/>
                    <a:pt x="16" y="39"/>
                    <a:pt x="14" y="39"/>
                  </a:cubicBezTo>
                  <a:cubicBezTo>
                    <a:pt x="2" y="39"/>
                    <a:pt x="2" y="39"/>
                    <a:pt x="2" y="39"/>
                  </a:cubicBezTo>
                  <a:cubicBezTo>
                    <a:pt x="1" y="39"/>
                    <a:pt x="0" y="38"/>
                    <a:pt x="0" y="37"/>
                  </a:cubicBezTo>
                  <a:cubicBezTo>
                    <a:pt x="0" y="17"/>
                    <a:pt x="0" y="17"/>
                    <a:pt x="0" y="17"/>
                  </a:cubicBezTo>
                  <a:cubicBezTo>
                    <a:pt x="0" y="12"/>
                    <a:pt x="2" y="8"/>
                    <a:pt x="5" y="5"/>
                  </a:cubicBezTo>
                  <a:cubicBezTo>
                    <a:pt x="8" y="2"/>
                    <a:pt x="13" y="0"/>
                    <a:pt x="17" y="0"/>
                  </a:cubicBezTo>
                  <a:cubicBezTo>
                    <a:pt x="42" y="0"/>
                    <a:pt x="42" y="0"/>
                    <a:pt x="42" y="0"/>
                  </a:cubicBezTo>
                  <a:lnTo>
                    <a:pt x="42" y="4"/>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43" name="Freeform 211"/>
            <p:cNvSpPr>
              <a:spLocks noEditPoints="1"/>
            </p:cNvSpPr>
            <p:nvPr/>
          </p:nvSpPr>
          <p:spPr bwMode="auto">
            <a:xfrm>
              <a:off x="6081555" y="4952023"/>
              <a:ext cx="63518" cy="97366"/>
            </a:xfrm>
            <a:custGeom>
              <a:avLst/>
              <a:gdLst>
                <a:gd name="T0" fmla="*/ 29 w 38"/>
                <a:gd name="T1" fmla="*/ 52 h 58"/>
                <a:gd name="T2" fmla="*/ 32 w 38"/>
                <a:gd name="T3" fmla="*/ 52 h 58"/>
                <a:gd name="T4" fmla="*/ 33 w 38"/>
                <a:gd name="T5" fmla="*/ 51 h 58"/>
                <a:gd name="T6" fmla="*/ 33 w 38"/>
                <a:gd name="T7" fmla="*/ 51 h 58"/>
                <a:gd name="T8" fmla="*/ 33 w 38"/>
                <a:gd name="T9" fmla="*/ 50 h 58"/>
                <a:gd name="T10" fmla="*/ 32 w 38"/>
                <a:gd name="T11" fmla="*/ 47 h 58"/>
                <a:gd name="T12" fmla="*/ 19 w 38"/>
                <a:gd name="T13" fmla="*/ 36 h 58"/>
                <a:gd name="T14" fmla="*/ 19 w 38"/>
                <a:gd name="T15" fmla="*/ 27 h 58"/>
                <a:gd name="T16" fmla="*/ 20 w 38"/>
                <a:gd name="T17" fmla="*/ 30 h 58"/>
                <a:gd name="T18" fmla="*/ 34 w 38"/>
                <a:gd name="T19" fmla="*/ 43 h 58"/>
                <a:gd name="T20" fmla="*/ 38 w 38"/>
                <a:gd name="T21" fmla="*/ 50 h 58"/>
                <a:gd name="T22" fmla="*/ 37 w 38"/>
                <a:gd name="T23" fmla="*/ 53 h 58"/>
                <a:gd name="T24" fmla="*/ 37 w 38"/>
                <a:gd name="T25" fmla="*/ 53 h 58"/>
                <a:gd name="T26" fmla="*/ 35 w 38"/>
                <a:gd name="T27" fmla="*/ 55 h 58"/>
                <a:gd name="T28" fmla="*/ 27 w 38"/>
                <a:gd name="T29" fmla="*/ 56 h 58"/>
                <a:gd name="T30" fmla="*/ 19 w 38"/>
                <a:gd name="T31" fmla="*/ 50 h 58"/>
                <a:gd name="T32" fmla="*/ 19 w 38"/>
                <a:gd name="T33" fmla="*/ 43 h 58"/>
                <a:gd name="T34" fmla="*/ 29 w 38"/>
                <a:gd name="T35" fmla="*/ 52 h 58"/>
                <a:gd name="T36" fmla="*/ 19 w 38"/>
                <a:gd name="T37" fmla="*/ 36 h 58"/>
                <a:gd name="T38" fmla="*/ 16 w 38"/>
                <a:gd name="T39" fmla="*/ 32 h 58"/>
                <a:gd name="T40" fmla="*/ 9 w 38"/>
                <a:gd name="T41" fmla="*/ 12 h 58"/>
                <a:gd name="T42" fmla="*/ 7 w 38"/>
                <a:gd name="T43" fmla="*/ 8 h 58"/>
                <a:gd name="T44" fmla="*/ 7 w 38"/>
                <a:gd name="T45" fmla="*/ 8 h 58"/>
                <a:gd name="T46" fmla="*/ 7 w 38"/>
                <a:gd name="T47" fmla="*/ 9 h 58"/>
                <a:gd name="T48" fmla="*/ 4 w 38"/>
                <a:gd name="T49" fmla="*/ 13 h 58"/>
                <a:gd name="T50" fmla="*/ 12 w 38"/>
                <a:gd name="T51" fmla="*/ 35 h 58"/>
                <a:gd name="T52" fmla="*/ 19 w 38"/>
                <a:gd name="T53" fmla="*/ 43 h 58"/>
                <a:gd name="T54" fmla="*/ 19 w 38"/>
                <a:gd name="T55" fmla="*/ 50 h 58"/>
                <a:gd name="T56" fmla="*/ 8 w 38"/>
                <a:gd name="T57" fmla="*/ 37 h 58"/>
                <a:gd name="T58" fmla="*/ 0 w 38"/>
                <a:gd name="T59" fmla="*/ 12 h 58"/>
                <a:gd name="T60" fmla="*/ 0 w 38"/>
                <a:gd name="T61" fmla="*/ 12 h 58"/>
                <a:gd name="T62" fmla="*/ 0 w 38"/>
                <a:gd name="T63" fmla="*/ 10 h 58"/>
                <a:gd name="T64" fmla="*/ 2 w 38"/>
                <a:gd name="T65" fmla="*/ 6 h 58"/>
                <a:gd name="T66" fmla="*/ 4 w 38"/>
                <a:gd name="T67" fmla="*/ 2 h 58"/>
                <a:gd name="T68" fmla="*/ 6 w 38"/>
                <a:gd name="T69" fmla="*/ 1 h 58"/>
                <a:gd name="T70" fmla="*/ 9 w 38"/>
                <a:gd name="T71" fmla="*/ 2 h 58"/>
                <a:gd name="T72" fmla="*/ 11 w 38"/>
                <a:gd name="T73" fmla="*/ 6 h 58"/>
                <a:gd name="T74" fmla="*/ 14 w 38"/>
                <a:gd name="T75" fmla="*/ 9 h 58"/>
                <a:gd name="T76" fmla="*/ 14 w 38"/>
                <a:gd name="T77" fmla="*/ 11 h 58"/>
                <a:gd name="T78" fmla="*/ 19 w 38"/>
                <a:gd name="T79" fmla="*/ 27 h 58"/>
                <a:gd name="T80" fmla="*/ 19 w 38"/>
                <a:gd name="T81" fmla="*/ 36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8" h="58">
                  <a:moveTo>
                    <a:pt x="29" y="52"/>
                  </a:moveTo>
                  <a:cubicBezTo>
                    <a:pt x="30" y="52"/>
                    <a:pt x="31" y="52"/>
                    <a:pt x="32" y="52"/>
                  </a:cubicBezTo>
                  <a:cubicBezTo>
                    <a:pt x="32" y="51"/>
                    <a:pt x="32" y="51"/>
                    <a:pt x="33" y="51"/>
                  </a:cubicBezTo>
                  <a:cubicBezTo>
                    <a:pt x="33" y="51"/>
                    <a:pt x="33" y="51"/>
                    <a:pt x="33" y="51"/>
                  </a:cubicBezTo>
                  <a:cubicBezTo>
                    <a:pt x="33" y="50"/>
                    <a:pt x="33" y="50"/>
                    <a:pt x="33" y="50"/>
                  </a:cubicBezTo>
                  <a:cubicBezTo>
                    <a:pt x="33" y="49"/>
                    <a:pt x="33" y="48"/>
                    <a:pt x="32" y="47"/>
                  </a:cubicBezTo>
                  <a:cubicBezTo>
                    <a:pt x="27" y="44"/>
                    <a:pt x="22" y="40"/>
                    <a:pt x="19" y="36"/>
                  </a:cubicBezTo>
                  <a:cubicBezTo>
                    <a:pt x="19" y="27"/>
                    <a:pt x="19" y="27"/>
                    <a:pt x="19" y="27"/>
                  </a:cubicBezTo>
                  <a:cubicBezTo>
                    <a:pt x="19" y="28"/>
                    <a:pt x="20" y="29"/>
                    <a:pt x="20" y="30"/>
                  </a:cubicBezTo>
                  <a:cubicBezTo>
                    <a:pt x="24" y="35"/>
                    <a:pt x="28" y="40"/>
                    <a:pt x="34" y="43"/>
                  </a:cubicBezTo>
                  <a:cubicBezTo>
                    <a:pt x="37" y="45"/>
                    <a:pt x="38" y="48"/>
                    <a:pt x="38" y="50"/>
                  </a:cubicBezTo>
                  <a:cubicBezTo>
                    <a:pt x="38" y="51"/>
                    <a:pt x="37" y="52"/>
                    <a:pt x="37" y="53"/>
                  </a:cubicBezTo>
                  <a:cubicBezTo>
                    <a:pt x="37" y="53"/>
                    <a:pt x="37" y="53"/>
                    <a:pt x="37" y="53"/>
                  </a:cubicBezTo>
                  <a:cubicBezTo>
                    <a:pt x="36" y="54"/>
                    <a:pt x="36" y="55"/>
                    <a:pt x="35" y="55"/>
                  </a:cubicBezTo>
                  <a:cubicBezTo>
                    <a:pt x="33" y="57"/>
                    <a:pt x="30" y="58"/>
                    <a:pt x="27" y="56"/>
                  </a:cubicBezTo>
                  <a:cubicBezTo>
                    <a:pt x="24" y="54"/>
                    <a:pt x="21" y="52"/>
                    <a:pt x="19" y="50"/>
                  </a:cubicBezTo>
                  <a:cubicBezTo>
                    <a:pt x="19" y="43"/>
                    <a:pt x="19" y="43"/>
                    <a:pt x="19" y="43"/>
                  </a:cubicBezTo>
                  <a:cubicBezTo>
                    <a:pt x="22" y="47"/>
                    <a:pt x="25" y="49"/>
                    <a:pt x="29" y="52"/>
                  </a:cubicBezTo>
                  <a:close/>
                  <a:moveTo>
                    <a:pt x="19" y="36"/>
                  </a:moveTo>
                  <a:cubicBezTo>
                    <a:pt x="18" y="35"/>
                    <a:pt x="17" y="33"/>
                    <a:pt x="16" y="32"/>
                  </a:cubicBezTo>
                  <a:cubicBezTo>
                    <a:pt x="12" y="26"/>
                    <a:pt x="10" y="19"/>
                    <a:pt x="9" y="12"/>
                  </a:cubicBezTo>
                  <a:cubicBezTo>
                    <a:pt x="9" y="11"/>
                    <a:pt x="8" y="9"/>
                    <a:pt x="7" y="8"/>
                  </a:cubicBezTo>
                  <a:cubicBezTo>
                    <a:pt x="7" y="8"/>
                    <a:pt x="7" y="8"/>
                    <a:pt x="7" y="8"/>
                  </a:cubicBezTo>
                  <a:cubicBezTo>
                    <a:pt x="7" y="9"/>
                    <a:pt x="7" y="9"/>
                    <a:pt x="7" y="9"/>
                  </a:cubicBezTo>
                  <a:cubicBezTo>
                    <a:pt x="6" y="10"/>
                    <a:pt x="5" y="11"/>
                    <a:pt x="4" y="13"/>
                  </a:cubicBezTo>
                  <a:cubicBezTo>
                    <a:pt x="5" y="20"/>
                    <a:pt x="8" y="28"/>
                    <a:pt x="12" y="35"/>
                  </a:cubicBezTo>
                  <a:cubicBezTo>
                    <a:pt x="14" y="38"/>
                    <a:pt x="16" y="41"/>
                    <a:pt x="19" y="43"/>
                  </a:cubicBezTo>
                  <a:cubicBezTo>
                    <a:pt x="19" y="50"/>
                    <a:pt x="19" y="50"/>
                    <a:pt x="19" y="50"/>
                  </a:cubicBezTo>
                  <a:cubicBezTo>
                    <a:pt x="14" y="46"/>
                    <a:pt x="11" y="42"/>
                    <a:pt x="8" y="37"/>
                  </a:cubicBezTo>
                  <a:cubicBezTo>
                    <a:pt x="3" y="30"/>
                    <a:pt x="0" y="21"/>
                    <a:pt x="0" y="12"/>
                  </a:cubicBezTo>
                  <a:cubicBezTo>
                    <a:pt x="0" y="12"/>
                    <a:pt x="0" y="12"/>
                    <a:pt x="0" y="12"/>
                  </a:cubicBezTo>
                  <a:cubicBezTo>
                    <a:pt x="0" y="12"/>
                    <a:pt x="0" y="11"/>
                    <a:pt x="0" y="10"/>
                  </a:cubicBezTo>
                  <a:cubicBezTo>
                    <a:pt x="1" y="9"/>
                    <a:pt x="2" y="8"/>
                    <a:pt x="2" y="6"/>
                  </a:cubicBezTo>
                  <a:cubicBezTo>
                    <a:pt x="3" y="5"/>
                    <a:pt x="4" y="4"/>
                    <a:pt x="4" y="2"/>
                  </a:cubicBezTo>
                  <a:cubicBezTo>
                    <a:pt x="5" y="1"/>
                    <a:pt x="5" y="1"/>
                    <a:pt x="6" y="1"/>
                  </a:cubicBezTo>
                  <a:cubicBezTo>
                    <a:pt x="7" y="0"/>
                    <a:pt x="8" y="1"/>
                    <a:pt x="9" y="2"/>
                  </a:cubicBezTo>
                  <a:cubicBezTo>
                    <a:pt x="10" y="3"/>
                    <a:pt x="10" y="4"/>
                    <a:pt x="11" y="6"/>
                  </a:cubicBezTo>
                  <a:cubicBezTo>
                    <a:pt x="12" y="7"/>
                    <a:pt x="13" y="8"/>
                    <a:pt x="14" y="9"/>
                  </a:cubicBezTo>
                  <a:cubicBezTo>
                    <a:pt x="14" y="10"/>
                    <a:pt x="14" y="10"/>
                    <a:pt x="14" y="11"/>
                  </a:cubicBezTo>
                  <a:cubicBezTo>
                    <a:pt x="14" y="16"/>
                    <a:pt x="16" y="22"/>
                    <a:pt x="19" y="27"/>
                  </a:cubicBezTo>
                  <a:lnTo>
                    <a:pt x="19" y="36"/>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44" name="Freeform 212"/>
            <p:cNvSpPr>
              <a:spLocks noEditPoints="1"/>
            </p:cNvSpPr>
            <p:nvPr/>
          </p:nvSpPr>
          <p:spPr bwMode="auto">
            <a:xfrm>
              <a:off x="6121783" y="4784809"/>
              <a:ext cx="101629" cy="101599"/>
            </a:xfrm>
            <a:custGeom>
              <a:avLst/>
              <a:gdLst>
                <a:gd name="T0" fmla="*/ 44 w 60"/>
                <a:gd name="T1" fmla="*/ 10 h 60"/>
                <a:gd name="T2" fmla="*/ 31 w 60"/>
                <a:gd name="T3" fmla="*/ 1 h 60"/>
                <a:gd name="T4" fmla="*/ 57 w 60"/>
                <a:gd name="T5" fmla="*/ 20 h 60"/>
                <a:gd name="T6" fmla="*/ 57 w 60"/>
                <a:gd name="T7" fmla="*/ 40 h 60"/>
                <a:gd name="T8" fmla="*/ 44 w 60"/>
                <a:gd name="T9" fmla="*/ 56 h 60"/>
                <a:gd name="T10" fmla="*/ 35 w 60"/>
                <a:gd name="T11" fmla="*/ 59 h 60"/>
                <a:gd name="T12" fmla="*/ 31 w 60"/>
                <a:gd name="T13" fmla="*/ 55 h 60"/>
                <a:gd name="T14" fmla="*/ 34 w 60"/>
                <a:gd name="T15" fmla="*/ 55 h 60"/>
                <a:gd name="T16" fmla="*/ 41 w 60"/>
                <a:gd name="T17" fmla="*/ 52 h 60"/>
                <a:gd name="T18" fmla="*/ 53 w 60"/>
                <a:gd name="T19" fmla="*/ 39 h 60"/>
                <a:gd name="T20" fmla="*/ 52 w 60"/>
                <a:gd name="T21" fmla="*/ 21 h 60"/>
                <a:gd name="T22" fmla="*/ 31 w 60"/>
                <a:gd name="T23" fmla="*/ 17 h 60"/>
                <a:gd name="T24" fmla="*/ 36 w 60"/>
                <a:gd name="T25" fmla="*/ 28 h 60"/>
                <a:gd name="T26" fmla="*/ 35 w 60"/>
                <a:gd name="T27" fmla="*/ 36 h 60"/>
                <a:gd name="T28" fmla="*/ 31 w 60"/>
                <a:gd name="T29" fmla="*/ 42 h 60"/>
                <a:gd name="T30" fmla="*/ 40 w 60"/>
                <a:gd name="T31" fmla="*/ 38 h 60"/>
                <a:gd name="T32" fmla="*/ 40 w 60"/>
                <a:gd name="T33" fmla="*/ 26 h 60"/>
                <a:gd name="T34" fmla="*/ 34 w 60"/>
                <a:gd name="T35" fmla="*/ 18 h 60"/>
                <a:gd name="T36" fmla="*/ 31 w 60"/>
                <a:gd name="T37" fmla="*/ 48 h 60"/>
                <a:gd name="T38" fmla="*/ 31 w 60"/>
                <a:gd name="T39" fmla="*/ 5 h 60"/>
                <a:gd name="T40" fmla="*/ 30 w 60"/>
                <a:gd name="T41" fmla="*/ 0 h 60"/>
                <a:gd name="T42" fmla="*/ 31 w 60"/>
                <a:gd name="T43" fmla="*/ 5 h 60"/>
                <a:gd name="T44" fmla="*/ 31 w 60"/>
                <a:gd name="T45" fmla="*/ 17 h 60"/>
                <a:gd name="T46" fmla="*/ 31 w 60"/>
                <a:gd name="T47" fmla="*/ 22 h 60"/>
                <a:gd name="T48" fmla="*/ 30 w 60"/>
                <a:gd name="T49" fmla="*/ 16 h 60"/>
                <a:gd name="T50" fmla="*/ 31 w 60"/>
                <a:gd name="T51" fmla="*/ 48 h 60"/>
                <a:gd name="T52" fmla="*/ 30 w 60"/>
                <a:gd name="T53" fmla="*/ 43 h 60"/>
                <a:gd name="T54" fmla="*/ 31 w 60"/>
                <a:gd name="T55" fmla="*/ 48 h 60"/>
                <a:gd name="T56" fmla="*/ 31 w 60"/>
                <a:gd name="T57" fmla="*/ 55 h 60"/>
                <a:gd name="T58" fmla="*/ 30 w 60"/>
                <a:gd name="T59" fmla="*/ 60 h 60"/>
                <a:gd name="T60" fmla="*/ 31 w 60"/>
                <a:gd name="T61" fmla="*/ 48 h 60"/>
                <a:gd name="T62" fmla="*/ 30 w 60"/>
                <a:gd name="T63" fmla="*/ 5 h 60"/>
                <a:gd name="T64" fmla="*/ 27 w 60"/>
                <a:gd name="T65" fmla="*/ 5 h 60"/>
                <a:gd name="T66" fmla="*/ 24 w 60"/>
                <a:gd name="T67" fmla="*/ 6 h 60"/>
                <a:gd name="T68" fmla="*/ 6 w 60"/>
                <a:gd name="T69" fmla="*/ 17 h 60"/>
                <a:gd name="T70" fmla="*/ 9 w 60"/>
                <a:gd name="T71" fmla="*/ 19 h 60"/>
                <a:gd name="T72" fmla="*/ 19 w 60"/>
                <a:gd name="T73" fmla="*/ 15 h 60"/>
                <a:gd name="T74" fmla="*/ 21 w 60"/>
                <a:gd name="T75" fmla="*/ 15 h 60"/>
                <a:gd name="T76" fmla="*/ 30 w 60"/>
                <a:gd name="T77" fmla="*/ 16 h 60"/>
                <a:gd name="T78" fmla="*/ 23 w 60"/>
                <a:gd name="T79" fmla="*/ 20 h 60"/>
                <a:gd name="T80" fmla="*/ 20 w 60"/>
                <a:gd name="T81" fmla="*/ 20 h 60"/>
                <a:gd name="T82" fmla="*/ 20 w 60"/>
                <a:gd name="T83" fmla="*/ 20 h 60"/>
                <a:gd name="T84" fmla="*/ 10 w 60"/>
                <a:gd name="T85" fmla="*/ 24 h 60"/>
                <a:gd name="T86" fmla="*/ 7 w 60"/>
                <a:gd name="T87" fmla="*/ 24 h 60"/>
                <a:gd name="T88" fmla="*/ 1 w 60"/>
                <a:gd name="T89" fmla="*/ 19 h 60"/>
                <a:gd name="T90" fmla="*/ 1 w 60"/>
                <a:gd name="T91" fmla="*/ 15 h 60"/>
                <a:gd name="T92" fmla="*/ 23 w 60"/>
                <a:gd name="T93" fmla="*/ 1 h 60"/>
                <a:gd name="T94" fmla="*/ 26 w 60"/>
                <a:gd name="T95" fmla="*/ 1 h 60"/>
                <a:gd name="T96" fmla="*/ 30 w 60"/>
                <a:gd name="T97" fmla="*/ 0 h 60"/>
                <a:gd name="T98" fmla="*/ 30 w 60"/>
                <a:gd name="T99" fmla="*/ 48 h 60"/>
                <a:gd name="T100" fmla="*/ 21 w 60"/>
                <a:gd name="T101" fmla="*/ 52 h 60"/>
                <a:gd name="T102" fmla="*/ 20 w 60"/>
                <a:gd name="T103" fmla="*/ 55 h 60"/>
                <a:gd name="T104" fmla="*/ 25 w 60"/>
                <a:gd name="T105" fmla="*/ 55 h 60"/>
                <a:gd name="T106" fmla="*/ 30 w 60"/>
                <a:gd name="T107" fmla="*/ 60 h 60"/>
                <a:gd name="T108" fmla="*/ 21 w 60"/>
                <a:gd name="T109" fmla="*/ 60 h 60"/>
                <a:gd name="T110" fmla="*/ 17 w 60"/>
                <a:gd name="T111" fmla="*/ 60 h 60"/>
                <a:gd name="T112" fmla="*/ 15 w 60"/>
                <a:gd name="T113" fmla="*/ 57 h 60"/>
                <a:gd name="T114" fmla="*/ 16 w 60"/>
                <a:gd name="T115" fmla="*/ 50 h 60"/>
                <a:gd name="T116" fmla="*/ 18 w 60"/>
                <a:gd name="T117" fmla="*/ 47 h 60"/>
                <a:gd name="T118" fmla="*/ 29 w 60"/>
                <a:gd name="T119" fmla="*/ 44 h 60"/>
                <a:gd name="T120" fmla="*/ 29 w 60"/>
                <a:gd name="T121" fmla="*/ 44 h 60"/>
                <a:gd name="T122" fmla="*/ 30 w 60"/>
                <a:gd name="T123" fmla="*/ 4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 h="60">
                  <a:moveTo>
                    <a:pt x="52" y="21"/>
                  </a:moveTo>
                  <a:cubicBezTo>
                    <a:pt x="51" y="16"/>
                    <a:pt x="47" y="12"/>
                    <a:pt x="44" y="10"/>
                  </a:cubicBezTo>
                  <a:cubicBezTo>
                    <a:pt x="40" y="7"/>
                    <a:pt x="36" y="6"/>
                    <a:pt x="31" y="5"/>
                  </a:cubicBezTo>
                  <a:cubicBezTo>
                    <a:pt x="31" y="1"/>
                    <a:pt x="31" y="1"/>
                    <a:pt x="31" y="1"/>
                  </a:cubicBezTo>
                  <a:cubicBezTo>
                    <a:pt x="37" y="1"/>
                    <a:pt x="42" y="3"/>
                    <a:pt x="46" y="6"/>
                  </a:cubicBezTo>
                  <a:cubicBezTo>
                    <a:pt x="51" y="9"/>
                    <a:pt x="55" y="14"/>
                    <a:pt x="57" y="20"/>
                  </a:cubicBezTo>
                  <a:cubicBezTo>
                    <a:pt x="57" y="20"/>
                    <a:pt x="57" y="20"/>
                    <a:pt x="57" y="20"/>
                  </a:cubicBezTo>
                  <a:cubicBezTo>
                    <a:pt x="60" y="27"/>
                    <a:pt x="59" y="34"/>
                    <a:pt x="57" y="40"/>
                  </a:cubicBezTo>
                  <a:cubicBezTo>
                    <a:pt x="55" y="47"/>
                    <a:pt x="50" y="53"/>
                    <a:pt x="44" y="56"/>
                  </a:cubicBezTo>
                  <a:cubicBezTo>
                    <a:pt x="44" y="56"/>
                    <a:pt x="44" y="56"/>
                    <a:pt x="44" y="56"/>
                  </a:cubicBezTo>
                  <a:cubicBezTo>
                    <a:pt x="41" y="57"/>
                    <a:pt x="38" y="58"/>
                    <a:pt x="35" y="59"/>
                  </a:cubicBezTo>
                  <a:cubicBezTo>
                    <a:pt x="35" y="59"/>
                    <a:pt x="35" y="59"/>
                    <a:pt x="35" y="59"/>
                  </a:cubicBezTo>
                  <a:cubicBezTo>
                    <a:pt x="33" y="59"/>
                    <a:pt x="32" y="60"/>
                    <a:pt x="31" y="60"/>
                  </a:cubicBezTo>
                  <a:cubicBezTo>
                    <a:pt x="31" y="55"/>
                    <a:pt x="31" y="55"/>
                    <a:pt x="31" y="55"/>
                  </a:cubicBezTo>
                  <a:cubicBezTo>
                    <a:pt x="32" y="55"/>
                    <a:pt x="33" y="55"/>
                    <a:pt x="33" y="55"/>
                  </a:cubicBezTo>
                  <a:cubicBezTo>
                    <a:pt x="34" y="55"/>
                    <a:pt x="34" y="55"/>
                    <a:pt x="34" y="55"/>
                  </a:cubicBezTo>
                  <a:cubicBezTo>
                    <a:pt x="36" y="54"/>
                    <a:pt x="39" y="53"/>
                    <a:pt x="41" y="52"/>
                  </a:cubicBezTo>
                  <a:cubicBezTo>
                    <a:pt x="41" y="52"/>
                    <a:pt x="41" y="52"/>
                    <a:pt x="41" y="52"/>
                  </a:cubicBezTo>
                  <a:cubicBezTo>
                    <a:pt x="41" y="52"/>
                    <a:pt x="41" y="52"/>
                    <a:pt x="41" y="52"/>
                  </a:cubicBezTo>
                  <a:cubicBezTo>
                    <a:pt x="47" y="49"/>
                    <a:pt x="51" y="44"/>
                    <a:pt x="53" y="39"/>
                  </a:cubicBezTo>
                  <a:cubicBezTo>
                    <a:pt x="55" y="33"/>
                    <a:pt x="55" y="27"/>
                    <a:pt x="52" y="21"/>
                  </a:cubicBezTo>
                  <a:cubicBezTo>
                    <a:pt x="52" y="21"/>
                    <a:pt x="52" y="21"/>
                    <a:pt x="52" y="21"/>
                  </a:cubicBezTo>
                  <a:cubicBezTo>
                    <a:pt x="52" y="21"/>
                    <a:pt x="52" y="21"/>
                    <a:pt x="52" y="21"/>
                  </a:cubicBezTo>
                  <a:close/>
                  <a:moveTo>
                    <a:pt x="31" y="17"/>
                  </a:moveTo>
                  <a:cubicBezTo>
                    <a:pt x="31" y="22"/>
                    <a:pt x="31" y="22"/>
                    <a:pt x="31" y="22"/>
                  </a:cubicBezTo>
                  <a:cubicBezTo>
                    <a:pt x="33" y="23"/>
                    <a:pt x="35" y="25"/>
                    <a:pt x="36" y="28"/>
                  </a:cubicBezTo>
                  <a:cubicBezTo>
                    <a:pt x="36" y="28"/>
                    <a:pt x="36" y="28"/>
                    <a:pt x="36" y="28"/>
                  </a:cubicBezTo>
                  <a:cubicBezTo>
                    <a:pt x="37" y="31"/>
                    <a:pt x="37" y="34"/>
                    <a:pt x="35" y="36"/>
                  </a:cubicBezTo>
                  <a:cubicBezTo>
                    <a:pt x="35" y="36"/>
                    <a:pt x="35" y="36"/>
                    <a:pt x="35" y="36"/>
                  </a:cubicBezTo>
                  <a:cubicBezTo>
                    <a:pt x="34" y="38"/>
                    <a:pt x="33" y="40"/>
                    <a:pt x="31" y="42"/>
                  </a:cubicBezTo>
                  <a:cubicBezTo>
                    <a:pt x="31" y="48"/>
                    <a:pt x="31" y="48"/>
                    <a:pt x="31" y="48"/>
                  </a:cubicBezTo>
                  <a:cubicBezTo>
                    <a:pt x="35" y="45"/>
                    <a:pt x="38" y="42"/>
                    <a:pt x="40" y="38"/>
                  </a:cubicBezTo>
                  <a:cubicBezTo>
                    <a:pt x="40" y="38"/>
                    <a:pt x="40" y="38"/>
                    <a:pt x="40" y="38"/>
                  </a:cubicBezTo>
                  <a:cubicBezTo>
                    <a:pt x="41" y="34"/>
                    <a:pt x="42" y="30"/>
                    <a:pt x="40" y="26"/>
                  </a:cubicBezTo>
                  <a:cubicBezTo>
                    <a:pt x="40" y="26"/>
                    <a:pt x="40" y="26"/>
                    <a:pt x="40" y="26"/>
                  </a:cubicBezTo>
                  <a:cubicBezTo>
                    <a:pt x="39" y="23"/>
                    <a:pt x="37" y="20"/>
                    <a:pt x="34" y="18"/>
                  </a:cubicBezTo>
                  <a:cubicBezTo>
                    <a:pt x="33" y="17"/>
                    <a:pt x="32" y="17"/>
                    <a:pt x="31" y="17"/>
                  </a:cubicBezTo>
                  <a:close/>
                  <a:moveTo>
                    <a:pt x="31" y="48"/>
                  </a:moveTo>
                  <a:cubicBezTo>
                    <a:pt x="31" y="48"/>
                    <a:pt x="31" y="48"/>
                    <a:pt x="31" y="48"/>
                  </a:cubicBezTo>
                  <a:close/>
                  <a:moveTo>
                    <a:pt x="31" y="5"/>
                  </a:moveTo>
                  <a:cubicBezTo>
                    <a:pt x="31" y="5"/>
                    <a:pt x="31" y="5"/>
                    <a:pt x="30" y="5"/>
                  </a:cubicBezTo>
                  <a:cubicBezTo>
                    <a:pt x="30" y="0"/>
                    <a:pt x="30" y="0"/>
                    <a:pt x="30" y="0"/>
                  </a:cubicBezTo>
                  <a:cubicBezTo>
                    <a:pt x="31" y="0"/>
                    <a:pt x="31" y="1"/>
                    <a:pt x="31" y="1"/>
                  </a:cubicBezTo>
                  <a:cubicBezTo>
                    <a:pt x="31" y="5"/>
                    <a:pt x="31" y="5"/>
                    <a:pt x="31" y="5"/>
                  </a:cubicBezTo>
                  <a:close/>
                  <a:moveTo>
                    <a:pt x="30" y="16"/>
                  </a:moveTo>
                  <a:cubicBezTo>
                    <a:pt x="31" y="16"/>
                    <a:pt x="31" y="16"/>
                    <a:pt x="31" y="17"/>
                  </a:cubicBezTo>
                  <a:cubicBezTo>
                    <a:pt x="31" y="22"/>
                    <a:pt x="31" y="22"/>
                    <a:pt x="31" y="22"/>
                  </a:cubicBezTo>
                  <a:cubicBezTo>
                    <a:pt x="31" y="22"/>
                    <a:pt x="31" y="22"/>
                    <a:pt x="31" y="22"/>
                  </a:cubicBezTo>
                  <a:cubicBezTo>
                    <a:pt x="31" y="22"/>
                    <a:pt x="30" y="22"/>
                    <a:pt x="30" y="21"/>
                  </a:cubicBezTo>
                  <a:cubicBezTo>
                    <a:pt x="30" y="16"/>
                    <a:pt x="30" y="16"/>
                    <a:pt x="30" y="16"/>
                  </a:cubicBezTo>
                  <a:close/>
                  <a:moveTo>
                    <a:pt x="31" y="48"/>
                  </a:moveTo>
                  <a:cubicBezTo>
                    <a:pt x="31" y="48"/>
                    <a:pt x="31" y="48"/>
                    <a:pt x="31" y="48"/>
                  </a:cubicBezTo>
                  <a:cubicBezTo>
                    <a:pt x="31" y="48"/>
                    <a:pt x="31" y="48"/>
                    <a:pt x="30" y="48"/>
                  </a:cubicBezTo>
                  <a:cubicBezTo>
                    <a:pt x="30" y="43"/>
                    <a:pt x="30" y="43"/>
                    <a:pt x="30" y="43"/>
                  </a:cubicBezTo>
                  <a:cubicBezTo>
                    <a:pt x="31" y="43"/>
                    <a:pt x="31" y="42"/>
                    <a:pt x="31" y="42"/>
                  </a:cubicBezTo>
                  <a:cubicBezTo>
                    <a:pt x="31" y="48"/>
                    <a:pt x="31" y="48"/>
                    <a:pt x="31" y="48"/>
                  </a:cubicBezTo>
                  <a:close/>
                  <a:moveTo>
                    <a:pt x="30" y="55"/>
                  </a:moveTo>
                  <a:cubicBezTo>
                    <a:pt x="31" y="55"/>
                    <a:pt x="31" y="55"/>
                    <a:pt x="31" y="55"/>
                  </a:cubicBezTo>
                  <a:cubicBezTo>
                    <a:pt x="31" y="60"/>
                    <a:pt x="31" y="60"/>
                    <a:pt x="31" y="60"/>
                  </a:cubicBezTo>
                  <a:cubicBezTo>
                    <a:pt x="31" y="60"/>
                    <a:pt x="31" y="60"/>
                    <a:pt x="30" y="60"/>
                  </a:cubicBezTo>
                  <a:cubicBezTo>
                    <a:pt x="30" y="55"/>
                    <a:pt x="30" y="55"/>
                    <a:pt x="30" y="55"/>
                  </a:cubicBezTo>
                  <a:close/>
                  <a:moveTo>
                    <a:pt x="31" y="48"/>
                  </a:moveTo>
                  <a:cubicBezTo>
                    <a:pt x="31" y="48"/>
                    <a:pt x="31" y="48"/>
                    <a:pt x="31" y="48"/>
                  </a:cubicBezTo>
                  <a:close/>
                  <a:moveTo>
                    <a:pt x="30" y="5"/>
                  </a:moveTo>
                  <a:cubicBezTo>
                    <a:pt x="30" y="5"/>
                    <a:pt x="30" y="5"/>
                    <a:pt x="30" y="5"/>
                  </a:cubicBezTo>
                  <a:cubicBezTo>
                    <a:pt x="29" y="5"/>
                    <a:pt x="28" y="5"/>
                    <a:pt x="27" y="5"/>
                  </a:cubicBezTo>
                  <a:cubicBezTo>
                    <a:pt x="26" y="6"/>
                    <a:pt x="25" y="6"/>
                    <a:pt x="24" y="6"/>
                  </a:cubicBezTo>
                  <a:cubicBezTo>
                    <a:pt x="24" y="6"/>
                    <a:pt x="24" y="6"/>
                    <a:pt x="24" y="6"/>
                  </a:cubicBezTo>
                  <a:cubicBezTo>
                    <a:pt x="20" y="7"/>
                    <a:pt x="17" y="8"/>
                    <a:pt x="14" y="10"/>
                  </a:cubicBezTo>
                  <a:cubicBezTo>
                    <a:pt x="11" y="12"/>
                    <a:pt x="9" y="14"/>
                    <a:pt x="6" y="17"/>
                  </a:cubicBezTo>
                  <a:cubicBezTo>
                    <a:pt x="7" y="17"/>
                    <a:pt x="7" y="17"/>
                    <a:pt x="7" y="17"/>
                  </a:cubicBezTo>
                  <a:cubicBezTo>
                    <a:pt x="8" y="18"/>
                    <a:pt x="8" y="19"/>
                    <a:pt x="9" y="19"/>
                  </a:cubicBezTo>
                  <a:cubicBezTo>
                    <a:pt x="10" y="18"/>
                    <a:pt x="12" y="18"/>
                    <a:pt x="13" y="17"/>
                  </a:cubicBezTo>
                  <a:cubicBezTo>
                    <a:pt x="15" y="16"/>
                    <a:pt x="17" y="16"/>
                    <a:pt x="19" y="15"/>
                  </a:cubicBezTo>
                  <a:cubicBezTo>
                    <a:pt x="19" y="15"/>
                    <a:pt x="19" y="15"/>
                    <a:pt x="19" y="15"/>
                  </a:cubicBezTo>
                  <a:cubicBezTo>
                    <a:pt x="20" y="15"/>
                    <a:pt x="20" y="15"/>
                    <a:pt x="21" y="15"/>
                  </a:cubicBezTo>
                  <a:cubicBezTo>
                    <a:pt x="22" y="15"/>
                    <a:pt x="23" y="15"/>
                    <a:pt x="23" y="15"/>
                  </a:cubicBezTo>
                  <a:cubicBezTo>
                    <a:pt x="26" y="15"/>
                    <a:pt x="28" y="15"/>
                    <a:pt x="30" y="16"/>
                  </a:cubicBezTo>
                  <a:cubicBezTo>
                    <a:pt x="30" y="21"/>
                    <a:pt x="30" y="21"/>
                    <a:pt x="30" y="21"/>
                  </a:cubicBezTo>
                  <a:cubicBezTo>
                    <a:pt x="28" y="20"/>
                    <a:pt x="26" y="20"/>
                    <a:pt x="23" y="20"/>
                  </a:cubicBezTo>
                  <a:cubicBezTo>
                    <a:pt x="23" y="20"/>
                    <a:pt x="22" y="20"/>
                    <a:pt x="22" y="20"/>
                  </a:cubicBezTo>
                  <a:cubicBezTo>
                    <a:pt x="21" y="20"/>
                    <a:pt x="20" y="20"/>
                    <a:pt x="20" y="20"/>
                  </a:cubicBezTo>
                  <a:cubicBezTo>
                    <a:pt x="20" y="20"/>
                    <a:pt x="20" y="20"/>
                    <a:pt x="20" y="20"/>
                  </a:cubicBezTo>
                  <a:cubicBezTo>
                    <a:pt x="20" y="20"/>
                    <a:pt x="20" y="20"/>
                    <a:pt x="20" y="20"/>
                  </a:cubicBezTo>
                  <a:cubicBezTo>
                    <a:pt x="18" y="20"/>
                    <a:pt x="17" y="21"/>
                    <a:pt x="15" y="21"/>
                  </a:cubicBezTo>
                  <a:cubicBezTo>
                    <a:pt x="13" y="22"/>
                    <a:pt x="12" y="23"/>
                    <a:pt x="10" y="24"/>
                  </a:cubicBezTo>
                  <a:cubicBezTo>
                    <a:pt x="10" y="24"/>
                    <a:pt x="10" y="24"/>
                    <a:pt x="10" y="24"/>
                  </a:cubicBezTo>
                  <a:cubicBezTo>
                    <a:pt x="9" y="25"/>
                    <a:pt x="8" y="25"/>
                    <a:pt x="7" y="24"/>
                  </a:cubicBezTo>
                  <a:cubicBezTo>
                    <a:pt x="6" y="23"/>
                    <a:pt x="5" y="22"/>
                    <a:pt x="4" y="21"/>
                  </a:cubicBezTo>
                  <a:cubicBezTo>
                    <a:pt x="3" y="20"/>
                    <a:pt x="2" y="20"/>
                    <a:pt x="1" y="19"/>
                  </a:cubicBezTo>
                  <a:cubicBezTo>
                    <a:pt x="1" y="19"/>
                    <a:pt x="1" y="19"/>
                    <a:pt x="1" y="19"/>
                  </a:cubicBezTo>
                  <a:cubicBezTo>
                    <a:pt x="0" y="18"/>
                    <a:pt x="0" y="16"/>
                    <a:pt x="1" y="15"/>
                  </a:cubicBezTo>
                  <a:cubicBezTo>
                    <a:pt x="4" y="12"/>
                    <a:pt x="8" y="9"/>
                    <a:pt x="11" y="6"/>
                  </a:cubicBezTo>
                  <a:cubicBezTo>
                    <a:pt x="15" y="4"/>
                    <a:pt x="19" y="2"/>
                    <a:pt x="23" y="1"/>
                  </a:cubicBezTo>
                  <a:cubicBezTo>
                    <a:pt x="23" y="1"/>
                    <a:pt x="23" y="1"/>
                    <a:pt x="23" y="1"/>
                  </a:cubicBezTo>
                  <a:cubicBezTo>
                    <a:pt x="24" y="1"/>
                    <a:pt x="25" y="1"/>
                    <a:pt x="26" y="1"/>
                  </a:cubicBezTo>
                  <a:cubicBezTo>
                    <a:pt x="27" y="1"/>
                    <a:pt x="29" y="0"/>
                    <a:pt x="30" y="0"/>
                  </a:cubicBezTo>
                  <a:cubicBezTo>
                    <a:pt x="30" y="0"/>
                    <a:pt x="30" y="0"/>
                    <a:pt x="30" y="0"/>
                  </a:cubicBezTo>
                  <a:cubicBezTo>
                    <a:pt x="30" y="5"/>
                    <a:pt x="30" y="5"/>
                    <a:pt x="30" y="5"/>
                  </a:cubicBezTo>
                  <a:close/>
                  <a:moveTo>
                    <a:pt x="30" y="48"/>
                  </a:moveTo>
                  <a:cubicBezTo>
                    <a:pt x="29" y="49"/>
                    <a:pt x="27" y="50"/>
                    <a:pt x="25" y="50"/>
                  </a:cubicBezTo>
                  <a:cubicBezTo>
                    <a:pt x="24" y="51"/>
                    <a:pt x="23" y="51"/>
                    <a:pt x="21" y="52"/>
                  </a:cubicBezTo>
                  <a:cubicBezTo>
                    <a:pt x="21" y="52"/>
                    <a:pt x="21" y="53"/>
                    <a:pt x="21" y="54"/>
                  </a:cubicBezTo>
                  <a:cubicBezTo>
                    <a:pt x="21" y="54"/>
                    <a:pt x="21" y="55"/>
                    <a:pt x="20" y="55"/>
                  </a:cubicBezTo>
                  <a:cubicBezTo>
                    <a:pt x="21" y="55"/>
                    <a:pt x="21" y="55"/>
                    <a:pt x="21" y="55"/>
                  </a:cubicBezTo>
                  <a:cubicBezTo>
                    <a:pt x="22" y="55"/>
                    <a:pt x="23" y="55"/>
                    <a:pt x="25" y="55"/>
                  </a:cubicBezTo>
                  <a:cubicBezTo>
                    <a:pt x="27" y="55"/>
                    <a:pt x="28" y="55"/>
                    <a:pt x="30" y="55"/>
                  </a:cubicBezTo>
                  <a:cubicBezTo>
                    <a:pt x="30" y="60"/>
                    <a:pt x="30" y="60"/>
                    <a:pt x="30" y="60"/>
                  </a:cubicBezTo>
                  <a:cubicBezTo>
                    <a:pt x="28" y="60"/>
                    <a:pt x="26" y="60"/>
                    <a:pt x="25" y="60"/>
                  </a:cubicBezTo>
                  <a:cubicBezTo>
                    <a:pt x="23" y="60"/>
                    <a:pt x="22" y="60"/>
                    <a:pt x="21" y="60"/>
                  </a:cubicBezTo>
                  <a:cubicBezTo>
                    <a:pt x="20" y="60"/>
                    <a:pt x="18" y="60"/>
                    <a:pt x="17" y="60"/>
                  </a:cubicBezTo>
                  <a:cubicBezTo>
                    <a:pt x="17" y="60"/>
                    <a:pt x="17" y="60"/>
                    <a:pt x="17" y="60"/>
                  </a:cubicBezTo>
                  <a:cubicBezTo>
                    <a:pt x="17" y="60"/>
                    <a:pt x="17" y="60"/>
                    <a:pt x="17" y="60"/>
                  </a:cubicBezTo>
                  <a:cubicBezTo>
                    <a:pt x="16" y="59"/>
                    <a:pt x="15" y="58"/>
                    <a:pt x="15" y="57"/>
                  </a:cubicBezTo>
                  <a:cubicBezTo>
                    <a:pt x="16" y="56"/>
                    <a:pt x="16" y="54"/>
                    <a:pt x="16" y="53"/>
                  </a:cubicBezTo>
                  <a:cubicBezTo>
                    <a:pt x="16" y="52"/>
                    <a:pt x="16" y="51"/>
                    <a:pt x="16" y="50"/>
                  </a:cubicBezTo>
                  <a:cubicBezTo>
                    <a:pt x="16" y="50"/>
                    <a:pt x="16" y="50"/>
                    <a:pt x="16" y="50"/>
                  </a:cubicBezTo>
                  <a:cubicBezTo>
                    <a:pt x="16" y="48"/>
                    <a:pt x="17" y="47"/>
                    <a:pt x="18" y="47"/>
                  </a:cubicBezTo>
                  <a:cubicBezTo>
                    <a:pt x="20" y="47"/>
                    <a:pt x="22" y="46"/>
                    <a:pt x="24" y="46"/>
                  </a:cubicBezTo>
                  <a:cubicBezTo>
                    <a:pt x="26" y="45"/>
                    <a:pt x="27" y="45"/>
                    <a:pt x="29" y="44"/>
                  </a:cubicBezTo>
                  <a:cubicBezTo>
                    <a:pt x="29" y="44"/>
                    <a:pt x="29" y="44"/>
                    <a:pt x="29" y="44"/>
                  </a:cubicBezTo>
                  <a:cubicBezTo>
                    <a:pt x="29" y="44"/>
                    <a:pt x="29" y="44"/>
                    <a:pt x="29" y="44"/>
                  </a:cubicBezTo>
                  <a:cubicBezTo>
                    <a:pt x="29" y="44"/>
                    <a:pt x="29" y="44"/>
                    <a:pt x="29" y="44"/>
                  </a:cubicBezTo>
                  <a:cubicBezTo>
                    <a:pt x="29" y="43"/>
                    <a:pt x="30" y="43"/>
                    <a:pt x="30" y="43"/>
                  </a:cubicBezTo>
                  <a:lnTo>
                    <a:pt x="30" y="48"/>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45" name="Freeform 214"/>
            <p:cNvSpPr>
              <a:spLocks noEditPoints="1"/>
            </p:cNvSpPr>
            <p:nvPr/>
          </p:nvSpPr>
          <p:spPr bwMode="auto">
            <a:xfrm>
              <a:off x="6037092" y="4727659"/>
              <a:ext cx="99512" cy="93132"/>
            </a:xfrm>
            <a:custGeom>
              <a:avLst/>
              <a:gdLst>
                <a:gd name="T0" fmla="*/ 39 w 59"/>
                <a:gd name="T1" fmla="*/ 6 h 54"/>
                <a:gd name="T2" fmla="*/ 58 w 59"/>
                <a:gd name="T3" fmla="*/ 24 h 54"/>
                <a:gd name="T4" fmla="*/ 54 w 59"/>
                <a:gd name="T5" fmla="*/ 49 h 54"/>
                <a:gd name="T6" fmla="*/ 47 w 59"/>
                <a:gd name="T7" fmla="*/ 49 h 54"/>
                <a:gd name="T8" fmla="*/ 44 w 59"/>
                <a:gd name="T9" fmla="*/ 47 h 54"/>
                <a:gd name="T10" fmla="*/ 42 w 59"/>
                <a:gd name="T11" fmla="*/ 34 h 54"/>
                <a:gd name="T12" fmla="*/ 39 w 59"/>
                <a:gd name="T13" fmla="*/ 27 h 54"/>
                <a:gd name="T14" fmla="*/ 47 w 59"/>
                <a:gd name="T15" fmla="*/ 33 h 54"/>
                <a:gd name="T16" fmla="*/ 47 w 59"/>
                <a:gd name="T17" fmla="*/ 44 h 54"/>
                <a:gd name="T18" fmla="*/ 51 w 59"/>
                <a:gd name="T19" fmla="*/ 45 h 54"/>
                <a:gd name="T20" fmla="*/ 53 w 59"/>
                <a:gd name="T21" fmla="*/ 24 h 54"/>
                <a:gd name="T22" fmla="*/ 48 w 59"/>
                <a:gd name="T23" fmla="*/ 6 h 54"/>
                <a:gd name="T24" fmla="*/ 39 w 59"/>
                <a:gd name="T25" fmla="*/ 6 h 54"/>
                <a:gd name="T26" fmla="*/ 29 w 59"/>
                <a:gd name="T27" fmla="*/ 0 h 54"/>
                <a:gd name="T28" fmla="*/ 29 w 59"/>
                <a:gd name="T29" fmla="*/ 18 h 54"/>
                <a:gd name="T30" fmla="*/ 29 w 59"/>
                <a:gd name="T31" fmla="*/ 18 h 54"/>
                <a:gd name="T32" fmla="*/ 37 w 59"/>
                <a:gd name="T33" fmla="*/ 25 h 54"/>
                <a:gd name="T34" fmla="*/ 29 w 59"/>
                <a:gd name="T35" fmla="*/ 22 h 54"/>
                <a:gd name="T36" fmla="*/ 29 w 59"/>
                <a:gd name="T37" fmla="*/ 18 h 54"/>
                <a:gd name="T38" fmla="*/ 39 w 59"/>
                <a:gd name="T39" fmla="*/ 3 h 54"/>
                <a:gd name="T40" fmla="*/ 29 w 59"/>
                <a:gd name="T41" fmla="*/ 4 h 54"/>
                <a:gd name="T42" fmla="*/ 28 w 59"/>
                <a:gd name="T43" fmla="*/ 4 h 54"/>
                <a:gd name="T44" fmla="*/ 5 w 59"/>
                <a:gd name="T45" fmla="*/ 27 h 54"/>
                <a:gd name="T46" fmla="*/ 28 w 59"/>
                <a:gd name="T47" fmla="*/ 0 h 54"/>
                <a:gd name="T48" fmla="*/ 29 w 59"/>
                <a:gd name="T49" fmla="*/ 0 h 54"/>
                <a:gd name="T50" fmla="*/ 29 w 59"/>
                <a:gd name="T51" fmla="*/ 0 h 54"/>
                <a:gd name="T52" fmla="*/ 5 w 59"/>
                <a:gd name="T53" fmla="*/ 33 h 54"/>
                <a:gd name="T54" fmla="*/ 10 w 59"/>
                <a:gd name="T55" fmla="*/ 53 h 54"/>
                <a:gd name="T56" fmla="*/ 16 w 59"/>
                <a:gd name="T57" fmla="*/ 49 h 54"/>
                <a:gd name="T58" fmla="*/ 17 w 59"/>
                <a:gd name="T59" fmla="*/ 40 h 54"/>
                <a:gd name="T60" fmla="*/ 17 w 59"/>
                <a:gd name="T61" fmla="*/ 35 h 54"/>
                <a:gd name="T62" fmla="*/ 29 w 59"/>
                <a:gd name="T63" fmla="*/ 22 h 54"/>
                <a:gd name="T64" fmla="*/ 29 w 59"/>
                <a:gd name="T65" fmla="*/ 18 h 54"/>
                <a:gd name="T66" fmla="*/ 18 w 59"/>
                <a:gd name="T67" fmla="*/ 23 h 54"/>
                <a:gd name="T68" fmla="*/ 12 w 59"/>
                <a:gd name="T69" fmla="*/ 41 h 54"/>
                <a:gd name="T70" fmla="*/ 9 w 59"/>
                <a:gd name="T71" fmla="*/ 47 h 54"/>
                <a:gd name="T72" fmla="*/ 5 w 59"/>
                <a:gd name="T73" fmla="*/ 27 h 54"/>
                <a:gd name="T74" fmla="*/ 29 w 59"/>
                <a:gd name="T75" fmla="*/ 18 h 54"/>
                <a:gd name="T76" fmla="*/ 5 w 59"/>
                <a:gd name="T77" fmla="*/ 27 h 54"/>
                <a:gd name="T78" fmla="*/ 1 w 59"/>
                <a:gd name="T79" fmla="*/ 39 h 54"/>
                <a:gd name="T80" fmla="*/ 5 w 59"/>
                <a:gd name="T81" fmla="*/ 13 h 54"/>
                <a:gd name="T82" fmla="*/ 5 w 59"/>
                <a:gd name="T83" fmla="*/ 27 h 54"/>
                <a:gd name="T84" fmla="*/ 0 w 59"/>
                <a:gd name="T85" fmla="*/ 2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9" h="54">
                  <a:moveTo>
                    <a:pt x="53" y="24"/>
                  </a:moveTo>
                  <a:cubicBezTo>
                    <a:pt x="52" y="19"/>
                    <a:pt x="49" y="14"/>
                    <a:pt x="45" y="10"/>
                  </a:cubicBezTo>
                  <a:cubicBezTo>
                    <a:pt x="43" y="8"/>
                    <a:pt x="41" y="7"/>
                    <a:pt x="39" y="6"/>
                  </a:cubicBezTo>
                  <a:cubicBezTo>
                    <a:pt x="39" y="3"/>
                    <a:pt x="39" y="3"/>
                    <a:pt x="39" y="3"/>
                  </a:cubicBezTo>
                  <a:cubicBezTo>
                    <a:pt x="48" y="6"/>
                    <a:pt x="48" y="6"/>
                    <a:pt x="48" y="6"/>
                  </a:cubicBezTo>
                  <a:cubicBezTo>
                    <a:pt x="53" y="11"/>
                    <a:pt x="57" y="17"/>
                    <a:pt x="58" y="24"/>
                  </a:cubicBezTo>
                  <a:cubicBezTo>
                    <a:pt x="58" y="24"/>
                    <a:pt x="58" y="24"/>
                    <a:pt x="58" y="24"/>
                  </a:cubicBezTo>
                  <a:cubicBezTo>
                    <a:pt x="59" y="28"/>
                    <a:pt x="59" y="32"/>
                    <a:pt x="58" y="37"/>
                  </a:cubicBezTo>
                  <a:cubicBezTo>
                    <a:pt x="57" y="41"/>
                    <a:pt x="56" y="45"/>
                    <a:pt x="54" y="49"/>
                  </a:cubicBezTo>
                  <a:cubicBezTo>
                    <a:pt x="54" y="50"/>
                    <a:pt x="54" y="50"/>
                    <a:pt x="54" y="50"/>
                  </a:cubicBezTo>
                  <a:cubicBezTo>
                    <a:pt x="53" y="51"/>
                    <a:pt x="52" y="51"/>
                    <a:pt x="50" y="51"/>
                  </a:cubicBezTo>
                  <a:cubicBezTo>
                    <a:pt x="49" y="50"/>
                    <a:pt x="48" y="49"/>
                    <a:pt x="47" y="49"/>
                  </a:cubicBezTo>
                  <a:cubicBezTo>
                    <a:pt x="47" y="49"/>
                    <a:pt x="47" y="49"/>
                    <a:pt x="47" y="49"/>
                  </a:cubicBezTo>
                  <a:cubicBezTo>
                    <a:pt x="46" y="48"/>
                    <a:pt x="45" y="48"/>
                    <a:pt x="44" y="47"/>
                  </a:cubicBezTo>
                  <a:cubicBezTo>
                    <a:pt x="44" y="47"/>
                    <a:pt x="44" y="47"/>
                    <a:pt x="44" y="47"/>
                  </a:cubicBezTo>
                  <a:cubicBezTo>
                    <a:pt x="43" y="47"/>
                    <a:pt x="42" y="46"/>
                    <a:pt x="42" y="45"/>
                  </a:cubicBezTo>
                  <a:cubicBezTo>
                    <a:pt x="42" y="43"/>
                    <a:pt x="43" y="41"/>
                    <a:pt x="43" y="39"/>
                  </a:cubicBezTo>
                  <a:cubicBezTo>
                    <a:pt x="43" y="37"/>
                    <a:pt x="42" y="36"/>
                    <a:pt x="42" y="34"/>
                  </a:cubicBezTo>
                  <a:cubicBezTo>
                    <a:pt x="42" y="34"/>
                    <a:pt x="42" y="34"/>
                    <a:pt x="42" y="34"/>
                  </a:cubicBezTo>
                  <a:cubicBezTo>
                    <a:pt x="42" y="34"/>
                    <a:pt x="42" y="34"/>
                    <a:pt x="42" y="34"/>
                  </a:cubicBezTo>
                  <a:cubicBezTo>
                    <a:pt x="41" y="31"/>
                    <a:pt x="40" y="29"/>
                    <a:pt x="39" y="27"/>
                  </a:cubicBezTo>
                  <a:cubicBezTo>
                    <a:pt x="39" y="20"/>
                    <a:pt x="39" y="20"/>
                    <a:pt x="39" y="20"/>
                  </a:cubicBezTo>
                  <a:cubicBezTo>
                    <a:pt x="39" y="21"/>
                    <a:pt x="40" y="21"/>
                    <a:pt x="41" y="22"/>
                  </a:cubicBezTo>
                  <a:cubicBezTo>
                    <a:pt x="44" y="25"/>
                    <a:pt x="46" y="28"/>
                    <a:pt x="47" y="33"/>
                  </a:cubicBezTo>
                  <a:cubicBezTo>
                    <a:pt x="47" y="33"/>
                    <a:pt x="47" y="33"/>
                    <a:pt x="47" y="33"/>
                  </a:cubicBezTo>
                  <a:cubicBezTo>
                    <a:pt x="47" y="35"/>
                    <a:pt x="47" y="37"/>
                    <a:pt x="47" y="39"/>
                  </a:cubicBezTo>
                  <a:cubicBezTo>
                    <a:pt x="47" y="41"/>
                    <a:pt x="47" y="42"/>
                    <a:pt x="47" y="44"/>
                  </a:cubicBezTo>
                  <a:cubicBezTo>
                    <a:pt x="48" y="44"/>
                    <a:pt x="49" y="44"/>
                    <a:pt x="49" y="45"/>
                  </a:cubicBezTo>
                  <a:cubicBezTo>
                    <a:pt x="49" y="45"/>
                    <a:pt x="49" y="45"/>
                    <a:pt x="49" y="45"/>
                  </a:cubicBezTo>
                  <a:cubicBezTo>
                    <a:pt x="50" y="45"/>
                    <a:pt x="50" y="45"/>
                    <a:pt x="51" y="45"/>
                  </a:cubicBezTo>
                  <a:cubicBezTo>
                    <a:pt x="52" y="42"/>
                    <a:pt x="53" y="39"/>
                    <a:pt x="53" y="36"/>
                  </a:cubicBezTo>
                  <a:cubicBezTo>
                    <a:pt x="54" y="32"/>
                    <a:pt x="54" y="28"/>
                    <a:pt x="53" y="24"/>
                  </a:cubicBezTo>
                  <a:cubicBezTo>
                    <a:pt x="53" y="24"/>
                    <a:pt x="53" y="24"/>
                    <a:pt x="53" y="24"/>
                  </a:cubicBezTo>
                  <a:cubicBezTo>
                    <a:pt x="53" y="24"/>
                    <a:pt x="53" y="24"/>
                    <a:pt x="53" y="24"/>
                  </a:cubicBezTo>
                  <a:close/>
                  <a:moveTo>
                    <a:pt x="39" y="3"/>
                  </a:moveTo>
                  <a:cubicBezTo>
                    <a:pt x="48" y="6"/>
                    <a:pt x="48" y="6"/>
                    <a:pt x="48" y="6"/>
                  </a:cubicBezTo>
                  <a:cubicBezTo>
                    <a:pt x="45" y="4"/>
                    <a:pt x="42" y="2"/>
                    <a:pt x="39" y="1"/>
                  </a:cubicBezTo>
                  <a:lnTo>
                    <a:pt x="39" y="3"/>
                  </a:lnTo>
                  <a:close/>
                  <a:moveTo>
                    <a:pt x="39" y="6"/>
                  </a:moveTo>
                  <a:cubicBezTo>
                    <a:pt x="36" y="5"/>
                    <a:pt x="33" y="4"/>
                    <a:pt x="29" y="4"/>
                  </a:cubicBezTo>
                  <a:cubicBezTo>
                    <a:pt x="29" y="4"/>
                    <a:pt x="29" y="4"/>
                    <a:pt x="29" y="4"/>
                  </a:cubicBezTo>
                  <a:cubicBezTo>
                    <a:pt x="29" y="0"/>
                    <a:pt x="29" y="0"/>
                    <a:pt x="29" y="0"/>
                  </a:cubicBezTo>
                  <a:cubicBezTo>
                    <a:pt x="39" y="3"/>
                    <a:pt x="39" y="3"/>
                    <a:pt x="39" y="3"/>
                  </a:cubicBezTo>
                  <a:cubicBezTo>
                    <a:pt x="39" y="6"/>
                    <a:pt x="39" y="6"/>
                    <a:pt x="39" y="6"/>
                  </a:cubicBezTo>
                  <a:close/>
                  <a:moveTo>
                    <a:pt x="29" y="18"/>
                  </a:moveTo>
                  <a:cubicBezTo>
                    <a:pt x="29" y="18"/>
                    <a:pt x="29" y="18"/>
                    <a:pt x="29" y="18"/>
                  </a:cubicBezTo>
                  <a:cubicBezTo>
                    <a:pt x="29" y="18"/>
                    <a:pt x="29" y="18"/>
                    <a:pt x="29" y="18"/>
                  </a:cubicBezTo>
                  <a:cubicBezTo>
                    <a:pt x="29" y="18"/>
                    <a:pt x="29" y="18"/>
                    <a:pt x="29" y="18"/>
                  </a:cubicBezTo>
                  <a:cubicBezTo>
                    <a:pt x="33" y="18"/>
                    <a:pt x="36" y="19"/>
                    <a:pt x="39" y="20"/>
                  </a:cubicBezTo>
                  <a:cubicBezTo>
                    <a:pt x="39" y="27"/>
                    <a:pt x="39" y="27"/>
                    <a:pt x="39" y="27"/>
                  </a:cubicBezTo>
                  <a:cubicBezTo>
                    <a:pt x="38" y="26"/>
                    <a:pt x="38" y="26"/>
                    <a:pt x="37" y="25"/>
                  </a:cubicBezTo>
                  <a:cubicBezTo>
                    <a:pt x="35" y="24"/>
                    <a:pt x="32" y="22"/>
                    <a:pt x="29" y="22"/>
                  </a:cubicBezTo>
                  <a:cubicBezTo>
                    <a:pt x="29" y="22"/>
                    <a:pt x="29" y="22"/>
                    <a:pt x="29" y="22"/>
                  </a:cubicBezTo>
                  <a:cubicBezTo>
                    <a:pt x="29" y="22"/>
                    <a:pt x="29" y="22"/>
                    <a:pt x="29" y="22"/>
                  </a:cubicBezTo>
                  <a:cubicBezTo>
                    <a:pt x="29" y="22"/>
                    <a:pt x="29" y="22"/>
                    <a:pt x="29" y="22"/>
                  </a:cubicBezTo>
                  <a:cubicBezTo>
                    <a:pt x="29" y="22"/>
                    <a:pt x="29" y="22"/>
                    <a:pt x="29" y="22"/>
                  </a:cubicBezTo>
                  <a:cubicBezTo>
                    <a:pt x="29" y="18"/>
                    <a:pt x="29" y="18"/>
                    <a:pt x="29" y="18"/>
                  </a:cubicBezTo>
                  <a:close/>
                  <a:moveTo>
                    <a:pt x="39" y="1"/>
                  </a:moveTo>
                  <a:cubicBezTo>
                    <a:pt x="36" y="0"/>
                    <a:pt x="33" y="0"/>
                    <a:pt x="29" y="0"/>
                  </a:cubicBezTo>
                  <a:cubicBezTo>
                    <a:pt x="39" y="3"/>
                    <a:pt x="39" y="3"/>
                    <a:pt x="39" y="3"/>
                  </a:cubicBezTo>
                  <a:lnTo>
                    <a:pt x="39" y="1"/>
                  </a:lnTo>
                  <a:close/>
                  <a:moveTo>
                    <a:pt x="29" y="4"/>
                  </a:moveTo>
                  <a:cubicBezTo>
                    <a:pt x="29" y="4"/>
                    <a:pt x="29" y="4"/>
                    <a:pt x="29" y="4"/>
                  </a:cubicBezTo>
                  <a:cubicBezTo>
                    <a:pt x="29" y="4"/>
                    <a:pt x="29" y="4"/>
                    <a:pt x="29" y="4"/>
                  </a:cubicBezTo>
                  <a:cubicBezTo>
                    <a:pt x="28" y="4"/>
                    <a:pt x="28" y="4"/>
                    <a:pt x="28" y="4"/>
                  </a:cubicBezTo>
                  <a:cubicBezTo>
                    <a:pt x="28" y="4"/>
                    <a:pt x="28" y="4"/>
                    <a:pt x="28" y="4"/>
                  </a:cubicBezTo>
                  <a:cubicBezTo>
                    <a:pt x="22" y="5"/>
                    <a:pt x="16" y="7"/>
                    <a:pt x="12" y="11"/>
                  </a:cubicBezTo>
                  <a:cubicBezTo>
                    <a:pt x="8" y="15"/>
                    <a:pt x="5" y="21"/>
                    <a:pt x="5" y="26"/>
                  </a:cubicBezTo>
                  <a:cubicBezTo>
                    <a:pt x="5" y="27"/>
                    <a:pt x="5" y="27"/>
                    <a:pt x="5" y="27"/>
                  </a:cubicBezTo>
                  <a:cubicBezTo>
                    <a:pt x="5" y="13"/>
                    <a:pt x="5" y="13"/>
                    <a:pt x="5" y="13"/>
                  </a:cubicBezTo>
                  <a:cubicBezTo>
                    <a:pt x="6" y="11"/>
                    <a:pt x="7" y="9"/>
                    <a:pt x="9" y="8"/>
                  </a:cubicBezTo>
                  <a:cubicBezTo>
                    <a:pt x="14" y="3"/>
                    <a:pt x="20" y="0"/>
                    <a:pt x="28" y="0"/>
                  </a:cubicBezTo>
                  <a:cubicBezTo>
                    <a:pt x="28" y="0"/>
                    <a:pt x="28" y="0"/>
                    <a:pt x="28" y="0"/>
                  </a:cubicBezTo>
                  <a:cubicBezTo>
                    <a:pt x="29" y="0"/>
                    <a:pt x="29" y="0"/>
                    <a:pt x="29" y="0"/>
                  </a:cubicBezTo>
                  <a:cubicBezTo>
                    <a:pt x="29" y="0"/>
                    <a:pt x="29" y="0"/>
                    <a:pt x="29" y="0"/>
                  </a:cubicBezTo>
                  <a:cubicBezTo>
                    <a:pt x="29" y="0"/>
                    <a:pt x="29" y="0"/>
                    <a:pt x="29" y="0"/>
                  </a:cubicBezTo>
                  <a:cubicBezTo>
                    <a:pt x="29" y="0"/>
                    <a:pt x="29" y="0"/>
                    <a:pt x="29" y="0"/>
                  </a:cubicBezTo>
                  <a:cubicBezTo>
                    <a:pt x="29" y="0"/>
                    <a:pt x="29" y="0"/>
                    <a:pt x="29" y="0"/>
                  </a:cubicBezTo>
                  <a:cubicBezTo>
                    <a:pt x="29" y="0"/>
                    <a:pt x="29" y="0"/>
                    <a:pt x="29" y="0"/>
                  </a:cubicBezTo>
                  <a:cubicBezTo>
                    <a:pt x="29" y="4"/>
                    <a:pt x="29" y="4"/>
                    <a:pt x="29" y="4"/>
                  </a:cubicBezTo>
                  <a:close/>
                  <a:moveTo>
                    <a:pt x="5" y="33"/>
                  </a:moveTo>
                  <a:cubicBezTo>
                    <a:pt x="5" y="48"/>
                    <a:pt x="5" y="48"/>
                    <a:pt x="5" y="48"/>
                  </a:cubicBezTo>
                  <a:cubicBezTo>
                    <a:pt x="5" y="50"/>
                    <a:pt x="6" y="51"/>
                    <a:pt x="7" y="52"/>
                  </a:cubicBezTo>
                  <a:cubicBezTo>
                    <a:pt x="7" y="53"/>
                    <a:pt x="9" y="54"/>
                    <a:pt x="10" y="53"/>
                  </a:cubicBezTo>
                  <a:cubicBezTo>
                    <a:pt x="10" y="53"/>
                    <a:pt x="10" y="53"/>
                    <a:pt x="10" y="53"/>
                  </a:cubicBezTo>
                  <a:cubicBezTo>
                    <a:pt x="11" y="52"/>
                    <a:pt x="12" y="51"/>
                    <a:pt x="13" y="51"/>
                  </a:cubicBezTo>
                  <a:cubicBezTo>
                    <a:pt x="14" y="50"/>
                    <a:pt x="15" y="49"/>
                    <a:pt x="16" y="49"/>
                  </a:cubicBezTo>
                  <a:cubicBezTo>
                    <a:pt x="17" y="48"/>
                    <a:pt x="18" y="47"/>
                    <a:pt x="18" y="46"/>
                  </a:cubicBezTo>
                  <a:cubicBezTo>
                    <a:pt x="18" y="46"/>
                    <a:pt x="18" y="46"/>
                    <a:pt x="18" y="46"/>
                  </a:cubicBezTo>
                  <a:cubicBezTo>
                    <a:pt x="17" y="44"/>
                    <a:pt x="17" y="42"/>
                    <a:pt x="17" y="40"/>
                  </a:cubicBezTo>
                  <a:cubicBezTo>
                    <a:pt x="17" y="39"/>
                    <a:pt x="17" y="37"/>
                    <a:pt x="17" y="35"/>
                  </a:cubicBezTo>
                  <a:cubicBezTo>
                    <a:pt x="17" y="35"/>
                    <a:pt x="17" y="35"/>
                    <a:pt x="17" y="35"/>
                  </a:cubicBezTo>
                  <a:cubicBezTo>
                    <a:pt x="17" y="35"/>
                    <a:pt x="17" y="35"/>
                    <a:pt x="17" y="35"/>
                  </a:cubicBezTo>
                  <a:cubicBezTo>
                    <a:pt x="17" y="31"/>
                    <a:pt x="19" y="28"/>
                    <a:pt x="21" y="26"/>
                  </a:cubicBezTo>
                  <a:cubicBezTo>
                    <a:pt x="23" y="24"/>
                    <a:pt x="26" y="22"/>
                    <a:pt x="29" y="22"/>
                  </a:cubicBezTo>
                  <a:cubicBezTo>
                    <a:pt x="29" y="22"/>
                    <a:pt x="29" y="22"/>
                    <a:pt x="29" y="22"/>
                  </a:cubicBezTo>
                  <a:cubicBezTo>
                    <a:pt x="29" y="22"/>
                    <a:pt x="29" y="22"/>
                    <a:pt x="29" y="22"/>
                  </a:cubicBezTo>
                  <a:cubicBezTo>
                    <a:pt x="29" y="18"/>
                    <a:pt x="29" y="18"/>
                    <a:pt x="29" y="18"/>
                  </a:cubicBezTo>
                  <a:cubicBezTo>
                    <a:pt x="29" y="18"/>
                    <a:pt x="29" y="18"/>
                    <a:pt x="29" y="18"/>
                  </a:cubicBezTo>
                  <a:cubicBezTo>
                    <a:pt x="29" y="18"/>
                    <a:pt x="29" y="18"/>
                    <a:pt x="29" y="18"/>
                  </a:cubicBezTo>
                  <a:cubicBezTo>
                    <a:pt x="29" y="18"/>
                    <a:pt x="29" y="18"/>
                    <a:pt x="29" y="18"/>
                  </a:cubicBezTo>
                  <a:cubicBezTo>
                    <a:pt x="24" y="18"/>
                    <a:pt x="20" y="20"/>
                    <a:pt x="18" y="23"/>
                  </a:cubicBezTo>
                  <a:cubicBezTo>
                    <a:pt x="15" y="26"/>
                    <a:pt x="13" y="30"/>
                    <a:pt x="12" y="34"/>
                  </a:cubicBezTo>
                  <a:cubicBezTo>
                    <a:pt x="12" y="34"/>
                    <a:pt x="12" y="34"/>
                    <a:pt x="12" y="34"/>
                  </a:cubicBezTo>
                  <a:cubicBezTo>
                    <a:pt x="12" y="36"/>
                    <a:pt x="12" y="39"/>
                    <a:pt x="12" y="41"/>
                  </a:cubicBezTo>
                  <a:cubicBezTo>
                    <a:pt x="12" y="42"/>
                    <a:pt x="12" y="44"/>
                    <a:pt x="13" y="45"/>
                  </a:cubicBezTo>
                  <a:cubicBezTo>
                    <a:pt x="12" y="46"/>
                    <a:pt x="11" y="46"/>
                    <a:pt x="11" y="47"/>
                  </a:cubicBezTo>
                  <a:cubicBezTo>
                    <a:pt x="10" y="47"/>
                    <a:pt x="10" y="47"/>
                    <a:pt x="9" y="47"/>
                  </a:cubicBezTo>
                  <a:cubicBezTo>
                    <a:pt x="8" y="44"/>
                    <a:pt x="7" y="41"/>
                    <a:pt x="6" y="38"/>
                  </a:cubicBezTo>
                  <a:cubicBezTo>
                    <a:pt x="5" y="36"/>
                    <a:pt x="5" y="34"/>
                    <a:pt x="5" y="33"/>
                  </a:cubicBezTo>
                  <a:close/>
                  <a:moveTo>
                    <a:pt x="5" y="27"/>
                  </a:moveTo>
                  <a:cubicBezTo>
                    <a:pt x="5" y="27"/>
                    <a:pt x="5" y="27"/>
                    <a:pt x="5" y="27"/>
                  </a:cubicBezTo>
                  <a:cubicBezTo>
                    <a:pt x="5" y="27"/>
                    <a:pt x="5" y="27"/>
                    <a:pt x="5" y="27"/>
                  </a:cubicBezTo>
                  <a:close/>
                  <a:moveTo>
                    <a:pt x="29" y="18"/>
                  </a:moveTo>
                  <a:cubicBezTo>
                    <a:pt x="29" y="18"/>
                    <a:pt x="29" y="18"/>
                    <a:pt x="29" y="18"/>
                  </a:cubicBezTo>
                  <a:close/>
                  <a:moveTo>
                    <a:pt x="5" y="27"/>
                  </a:moveTo>
                  <a:cubicBezTo>
                    <a:pt x="5" y="27"/>
                    <a:pt x="5" y="27"/>
                    <a:pt x="5" y="27"/>
                  </a:cubicBezTo>
                  <a:cubicBezTo>
                    <a:pt x="4" y="29"/>
                    <a:pt x="4" y="31"/>
                    <a:pt x="5" y="33"/>
                  </a:cubicBezTo>
                  <a:cubicBezTo>
                    <a:pt x="5" y="48"/>
                    <a:pt x="5" y="48"/>
                    <a:pt x="5" y="48"/>
                  </a:cubicBezTo>
                  <a:cubicBezTo>
                    <a:pt x="3" y="45"/>
                    <a:pt x="2" y="42"/>
                    <a:pt x="1" y="39"/>
                  </a:cubicBezTo>
                  <a:cubicBezTo>
                    <a:pt x="1" y="37"/>
                    <a:pt x="0" y="35"/>
                    <a:pt x="0" y="33"/>
                  </a:cubicBezTo>
                  <a:cubicBezTo>
                    <a:pt x="0" y="26"/>
                    <a:pt x="0" y="26"/>
                    <a:pt x="0" y="26"/>
                  </a:cubicBezTo>
                  <a:cubicBezTo>
                    <a:pt x="0" y="21"/>
                    <a:pt x="2" y="17"/>
                    <a:pt x="5" y="13"/>
                  </a:cubicBezTo>
                  <a:cubicBezTo>
                    <a:pt x="5" y="27"/>
                    <a:pt x="5" y="27"/>
                    <a:pt x="5" y="27"/>
                  </a:cubicBezTo>
                  <a:close/>
                  <a:moveTo>
                    <a:pt x="5" y="27"/>
                  </a:moveTo>
                  <a:cubicBezTo>
                    <a:pt x="5" y="27"/>
                    <a:pt x="5" y="27"/>
                    <a:pt x="5" y="27"/>
                  </a:cubicBezTo>
                  <a:close/>
                  <a:moveTo>
                    <a:pt x="0" y="26"/>
                  </a:moveTo>
                  <a:cubicBezTo>
                    <a:pt x="0" y="33"/>
                    <a:pt x="0" y="33"/>
                    <a:pt x="0" y="33"/>
                  </a:cubicBezTo>
                  <a:cubicBezTo>
                    <a:pt x="0" y="31"/>
                    <a:pt x="0" y="28"/>
                    <a:pt x="0" y="26"/>
                  </a:cubicBezTo>
                  <a:close/>
                  <a:moveTo>
                    <a:pt x="0" y="26"/>
                  </a:moveTo>
                  <a:cubicBezTo>
                    <a:pt x="0" y="26"/>
                    <a:pt x="0" y="26"/>
                    <a:pt x="0" y="26"/>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46" name="Freeform 215"/>
            <p:cNvSpPr>
              <a:spLocks noEditPoints="1"/>
            </p:cNvSpPr>
            <p:nvPr/>
          </p:nvSpPr>
          <p:spPr bwMode="auto">
            <a:xfrm>
              <a:off x="6043445" y="4820791"/>
              <a:ext cx="93160" cy="91016"/>
            </a:xfrm>
            <a:custGeom>
              <a:avLst/>
              <a:gdLst>
                <a:gd name="T0" fmla="*/ 27 w 54"/>
                <a:gd name="T1" fmla="*/ 5 h 54"/>
                <a:gd name="T2" fmla="*/ 27 w 54"/>
                <a:gd name="T3" fmla="*/ 5 h 54"/>
                <a:gd name="T4" fmla="*/ 27 w 54"/>
                <a:gd name="T5" fmla="*/ 0 h 54"/>
                <a:gd name="T6" fmla="*/ 27 w 54"/>
                <a:gd name="T7" fmla="*/ 0 h 54"/>
                <a:gd name="T8" fmla="*/ 28 w 54"/>
                <a:gd name="T9" fmla="*/ 0 h 54"/>
                <a:gd name="T10" fmla="*/ 46 w 54"/>
                <a:gd name="T11" fmla="*/ 8 h 54"/>
                <a:gd name="T12" fmla="*/ 54 w 54"/>
                <a:gd name="T13" fmla="*/ 28 h 54"/>
                <a:gd name="T14" fmla="*/ 54 w 54"/>
                <a:gd name="T15" fmla="*/ 28 h 54"/>
                <a:gd name="T16" fmla="*/ 27 w 54"/>
                <a:gd name="T17" fmla="*/ 54 h 54"/>
                <a:gd name="T18" fmla="*/ 42 w 54"/>
                <a:gd name="T19" fmla="*/ 43 h 54"/>
                <a:gd name="T20" fmla="*/ 49 w 54"/>
                <a:gd name="T21" fmla="*/ 27 h 54"/>
                <a:gd name="T22" fmla="*/ 49 w 54"/>
                <a:gd name="T23" fmla="*/ 27 h 54"/>
                <a:gd name="T24" fmla="*/ 43 w 54"/>
                <a:gd name="T25" fmla="*/ 12 h 54"/>
                <a:gd name="T26" fmla="*/ 27 w 54"/>
                <a:gd name="T27" fmla="*/ 5 h 54"/>
                <a:gd name="T28" fmla="*/ 27 w 54"/>
                <a:gd name="T29" fmla="*/ 5 h 54"/>
                <a:gd name="T30" fmla="*/ 27 w 54"/>
                <a:gd name="T31" fmla="*/ 5 h 54"/>
                <a:gd name="T32" fmla="*/ 11 w 54"/>
                <a:gd name="T33" fmla="*/ 11 h 54"/>
                <a:gd name="T34" fmla="*/ 5 w 54"/>
                <a:gd name="T35" fmla="*/ 26 h 54"/>
                <a:gd name="T36" fmla="*/ 5 w 54"/>
                <a:gd name="T37" fmla="*/ 27 h 54"/>
                <a:gd name="T38" fmla="*/ 26 w 54"/>
                <a:gd name="T39" fmla="*/ 49 h 54"/>
                <a:gd name="T40" fmla="*/ 26 w 54"/>
                <a:gd name="T41" fmla="*/ 49 h 54"/>
                <a:gd name="T42" fmla="*/ 27 w 54"/>
                <a:gd name="T43" fmla="*/ 49 h 54"/>
                <a:gd name="T44" fmla="*/ 27 w 54"/>
                <a:gd name="T45" fmla="*/ 49 h 54"/>
                <a:gd name="T46" fmla="*/ 27 w 54"/>
                <a:gd name="T47" fmla="*/ 54 h 54"/>
                <a:gd name="T48" fmla="*/ 27 w 54"/>
                <a:gd name="T49" fmla="*/ 54 h 54"/>
                <a:gd name="T50" fmla="*/ 26 w 54"/>
                <a:gd name="T51" fmla="*/ 54 h 54"/>
                <a:gd name="T52" fmla="*/ 26 w 54"/>
                <a:gd name="T53" fmla="*/ 54 h 54"/>
                <a:gd name="T54" fmla="*/ 7 w 54"/>
                <a:gd name="T55" fmla="*/ 46 h 54"/>
                <a:gd name="T56" fmla="*/ 0 w 54"/>
                <a:gd name="T57" fmla="*/ 26 h 54"/>
                <a:gd name="T58" fmla="*/ 0 w 54"/>
                <a:gd name="T59" fmla="*/ 26 h 54"/>
                <a:gd name="T60" fmla="*/ 8 w 54"/>
                <a:gd name="T61" fmla="*/ 8 h 54"/>
                <a:gd name="T62" fmla="*/ 27 w 54"/>
                <a:gd name="T63" fmla="*/ 0 h 54"/>
                <a:gd name="T64" fmla="*/ 27 w 54"/>
                <a:gd name="T65" fmla="*/ 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 h="54">
                  <a:moveTo>
                    <a:pt x="27" y="5"/>
                  </a:moveTo>
                  <a:cubicBezTo>
                    <a:pt x="27" y="5"/>
                    <a:pt x="27" y="5"/>
                    <a:pt x="27" y="5"/>
                  </a:cubicBezTo>
                  <a:cubicBezTo>
                    <a:pt x="27" y="5"/>
                    <a:pt x="27" y="5"/>
                    <a:pt x="27" y="5"/>
                  </a:cubicBezTo>
                  <a:cubicBezTo>
                    <a:pt x="27" y="5"/>
                    <a:pt x="27" y="5"/>
                    <a:pt x="27" y="5"/>
                  </a:cubicBezTo>
                  <a:cubicBezTo>
                    <a:pt x="27" y="0"/>
                    <a:pt x="27" y="0"/>
                    <a:pt x="27" y="0"/>
                  </a:cubicBezTo>
                  <a:cubicBezTo>
                    <a:pt x="27" y="0"/>
                    <a:pt x="27" y="0"/>
                    <a:pt x="27" y="0"/>
                  </a:cubicBezTo>
                  <a:cubicBezTo>
                    <a:pt x="27" y="0"/>
                    <a:pt x="27" y="0"/>
                    <a:pt x="27" y="0"/>
                  </a:cubicBezTo>
                  <a:cubicBezTo>
                    <a:pt x="27" y="0"/>
                    <a:pt x="27" y="0"/>
                    <a:pt x="27" y="0"/>
                  </a:cubicBezTo>
                  <a:cubicBezTo>
                    <a:pt x="27" y="0"/>
                    <a:pt x="27" y="0"/>
                    <a:pt x="27" y="0"/>
                  </a:cubicBezTo>
                  <a:cubicBezTo>
                    <a:pt x="28" y="0"/>
                    <a:pt x="28" y="0"/>
                    <a:pt x="28" y="0"/>
                  </a:cubicBezTo>
                  <a:cubicBezTo>
                    <a:pt x="28" y="0"/>
                    <a:pt x="28" y="0"/>
                    <a:pt x="28" y="0"/>
                  </a:cubicBezTo>
                  <a:cubicBezTo>
                    <a:pt x="35" y="0"/>
                    <a:pt x="42" y="3"/>
                    <a:pt x="46" y="8"/>
                  </a:cubicBezTo>
                  <a:cubicBezTo>
                    <a:pt x="51" y="13"/>
                    <a:pt x="54" y="20"/>
                    <a:pt x="54" y="27"/>
                  </a:cubicBezTo>
                  <a:cubicBezTo>
                    <a:pt x="54" y="28"/>
                    <a:pt x="54" y="28"/>
                    <a:pt x="54" y="28"/>
                  </a:cubicBezTo>
                  <a:cubicBezTo>
                    <a:pt x="54" y="28"/>
                    <a:pt x="54" y="28"/>
                    <a:pt x="54" y="28"/>
                  </a:cubicBezTo>
                  <a:cubicBezTo>
                    <a:pt x="54" y="28"/>
                    <a:pt x="54" y="28"/>
                    <a:pt x="54" y="28"/>
                  </a:cubicBezTo>
                  <a:cubicBezTo>
                    <a:pt x="54" y="35"/>
                    <a:pt x="51" y="42"/>
                    <a:pt x="46" y="46"/>
                  </a:cubicBezTo>
                  <a:cubicBezTo>
                    <a:pt x="41" y="51"/>
                    <a:pt x="34" y="54"/>
                    <a:pt x="27" y="54"/>
                  </a:cubicBezTo>
                  <a:cubicBezTo>
                    <a:pt x="27" y="49"/>
                    <a:pt x="27" y="49"/>
                    <a:pt x="27" y="49"/>
                  </a:cubicBezTo>
                  <a:cubicBezTo>
                    <a:pt x="33" y="49"/>
                    <a:pt x="38" y="47"/>
                    <a:pt x="42" y="43"/>
                  </a:cubicBezTo>
                  <a:cubicBezTo>
                    <a:pt x="46" y="39"/>
                    <a:pt x="49" y="34"/>
                    <a:pt x="49" y="27"/>
                  </a:cubicBezTo>
                  <a:cubicBezTo>
                    <a:pt x="49" y="27"/>
                    <a:pt x="49" y="27"/>
                    <a:pt x="49" y="27"/>
                  </a:cubicBezTo>
                  <a:cubicBezTo>
                    <a:pt x="49" y="27"/>
                    <a:pt x="49" y="27"/>
                    <a:pt x="49" y="27"/>
                  </a:cubicBezTo>
                  <a:cubicBezTo>
                    <a:pt x="49" y="27"/>
                    <a:pt x="49" y="27"/>
                    <a:pt x="49" y="27"/>
                  </a:cubicBezTo>
                  <a:cubicBezTo>
                    <a:pt x="49" y="27"/>
                    <a:pt x="49" y="27"/>
                    <a:pt x="49" y="27"/>
                  </a:cubicBezTo>
                  <a:cubicBezTo>
                    <a:pt x="49" y="21"/>
                    <a:pt x="47" y="16"/>
                    <a:pt x="43" y="12"/>
                  </a:cubicBezTo>
                  <a:cubicBezTo>
                    <a:pt x="39" y="7"/>
                    <a:pt x="34" y="5"/>
                    <a:pt x="27" y="5"/>
                  </a:cubicBezTo>
                  <a:cubicBezTo>
                    <a:pt x="27" y="5"/>
                    <a:pt x="27" y="5"/>
                    <a:pt x="27" y="5"/>
                  </a:cubicBezTo>
                  <a:cubicBezTo>
                    <a:pt x="27" y="5"/>
                    <a:pt x="27" y="5"/>
                    <a:pt x="27" y="5"/>
                  </a:cubicBezTo>
                  <a:cubicBezTo>
                    <a:pt x="27" y="5"/>
                    <a:pt x="27" y="5"/>
                    <a:pt x="27" y="5"/>
                  </a:cubicBezTo>
                  <a:close/>
                  <a:moveTo>
                    <a:pt x="27" y="5"/>
                  </a:moveTo>
                  <a:cubicBezTo>
                    <a:pt x="27" y="5"/>
                    <a:pt x="27" y="5"/>
                    <a:pt x="27" y="5"/>
                  </a:cubicBezTo>
                  <a:cubicBezTo>
                    <a:pt x="27" y="5"/>
                    <a:pt x="27" y="5"/>
                    <a:pt x="27" y="5"/>
                  </a:cubicBezTo>
                  <a:cubicBezTo>
                    <a:pt x="21" y="5"/>
                    <a:pt x="15" y="7"/>
                    <a:pt x="11" y="11"/>
                  </a:cubicBezTo>
                  <a:cubicBezTo>
                    <a:pt x="7" y="15"/>
                    <a:pt x="5" y="20"/>
                    <a:pt x="5" y="26"/>
                  </a:cubicBezTo>
                  <a:cubicBezTo>
                    <a:pt x="5" y="26"/>
                    <a:pt x="5" y="26"/>
                    <a:pt x="5" y="26"/>
                  </a:cubicBezTo>
                  <a:cubicBezTo>
                    <a:pt x="5" y="26"/>
                    <a:pt x="5" y="26"/>
                    <a:pt x="5" y="26"/>
                  </a:cubicBezTo>
                  <a:cubicBezTo>
                    <a:pt x="5" y="26"/>
                    <a:pt x="5" y="26"/>
                    <a:pt x="5" y="27"/>
                  </a:cubicBezTo>
                  <a:cubicBezTo>
                    <a:pt x="4" y="33"/>
                    <a:pt x="7" y="38"/>
                    <a:pt x="11" y="42"/>
                  </a:cubicBezTo>
                  <a:cubicBezTo>
                    <a:pt x="15" y="46"/>
                    <a:pt x="20" y="49"/>
                    <a:pt x="26" y="49"/>
                  </a:cubicBezTo>
                  <a:cubicBezTo>
                    <a:pt x="26" y="49"/>
                    <a:pt x="26" y="49"/>
                    <a:pt x="26" y="49"/>
                  </a:cubicBezTo>
                  <a:cubicBezTo>
                    <a:pt x="26" y="49"/>
                    <a:pt x="26" y="49"/>
                    <a:pt x="26" y="49"/>
                  </a:cubicBezTo>
                  <a:cubicBezTo>
                    <a:pt x="26" y="49"/>
                    <a:pt x="26" y="49"/>
                    <a:pt x="26" y="49"/>
                  </a:cubicBezTo>
                  <a:cubicBezTo>
                    <a:pt x="27" y="49"/>
                    <a:pt x="27" y="49"/>
                    <a:pt x="27" y="49"/>
                  </a:cubicBezTo>
                  <a:cubicBezTo>
                    <a:pt x="27" y="49"/>
                    <a:pt x="27" y="49"/>
                    <a:pt x="27" y="49"/>
                  </a:cubicBezTo>
                  <a:cubicBezTo>
                    <a:pt x="27" y="49"/>
                    <a:pt x="27" y="49"/>
                    <a:pt x="27" y="49"/>
                  </a:cubicBezTo>
                  <a:cubicBezTo>
                    <a:pt x="27" y="54"/>
                    <a:pt x="27" y="54"/>
                    <a:pt x="27" y="54"/>
                  </a:cubicBezTo>
                  <a:cubicBezTo>
                    <a:pt x="27" y="54"/>
                    <a:pt x="27" y="54"/>
                    <a:pt x="27" y="54"/>
                  </a:cubicBezTo>
                  <a:cubicBezTo>
                    <a:pt x="27" y="54"/>
                    <a:pt x="27" y="54"/>
                    <a:pt x="27" y="54"/>
                  </a:cubicBezTo>
                  <a:cubicBezTo>
                    <a:pt x="27" y="54"/>
                    <a:pt x="27" y="54"/>
                    <a:pt x="27" y="54"/>
                  </a:cubicBezTo>
                  <a:cubicBezTo>
                    <a:pt x="26" y="54"/>
                    <a:pt x="26" y="54"/>
                    <a:pt x="26" y="54"/>
                  </a:cubicBezTo>
                  <a:cubicBezTo>
                    <a:pt x="26" y="54"/>
                    <a:pt x="26" y="54"/>
                    <a:pt x="26" y="54"/>
                  </a:cubicBezTo>
                  <a:cubicBezTo>
                    <a:pt x="26" y="54"/>
                    <a:pt x="26" y="54"/>
                    <a:pt x="26" y="54"/>
                  </a:cubicBezTo>
                  <a:cubicBezTo>
                    <a:pt x="26" y="54"/>
                    <a:pt x="26" y="54"/>
                    <a:pt x="26" y="54"/>
                  </a:cubicBezTo>
                  <a:cubicBezTo>
                    <a:pt x="26" y="54"/>
                    <a:pt x="26" y="54"/>
                    <a:pt x="26" y="54"/>
                  </a:cubicBezTo>
                  <a:cubicBezTo>
                    <a:pt x="19" y="54"/>
                    <a:pt x="12" y="51"/>
                    <a:pt x="7" y="46"/>
                  </a:cubicBezTo>
                  <a:cubicBezTo>
                    <a:pt x="2" y="41"/>
                    <a:pt x="0" y="34"/>
                    <a:pt x="0" y="26"/>
                  </a:cubicBezTo>
                  <a:cubicBezTo>
                    <a:pt x="0" y="26"/>
                    <a:pt x="0" y="26"/>
                    <a:pt x="0" y="26"/>
                  </a:cubicBezTo>
                  <a:cubicBezTo>
                    <a:pt x="0" y="26"/>
                    <a:pt x="0" y="26"/>
                    <a:pt x="0" y="26"/>
                  </a:cubicBezTo>
                  <a:cubicBezTo>
                    <a:pt x="0" y="26"/>
                    <a:pt x="0" y="26"/>
                    <a:pt x="0" y="26"/>
                  </a:cubicBezTo>
                  <a:cubicBezTo>
                    <a:pt x="0" y="26"/>
                    <a:pt x="0" y="26"/>
                    <a:pt x="0" y="26"/>
                  </a:cubicBezTo>
                  <a:cubicBezTo>
                    <a:pt x="0" y="19"/>
                    <a:pt x="3" y="12"/>
                    <a:pt x="8" y="8"/>
                  </a:cubicBezTo>
                  <a:cubicBezTo>
                    <a:pt x="13" y="3"/>
                    <a:pt x="19" y="0"/>
                    <a:pt x="27" y="0"/>
                  </a:cubicBezTo>
                  <a:cubicBezTo>
                    <a:pt x="27" y="0"/>
                    <a:pt x="27" y="0"/>
                    <a:pt x="27" y="0"/>
                  </a:cubicBezTo>
                  <a:cubicBezTo>
                    <a:pt x="27" y="0"/>
                    <a:pt x="27" y="0"/>
                    <a:pt x="27" y="0"/>
                  </a:cubicBezTo>
                  <a:lnTo>
                    <a:pt x="27" y="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47" name="Freeform 216"/>
            <p:cNvSpPr>
              <a:spLocks noEditPoints="1"/>
            </p:cNvSpPr>
            <p:nvPr/>
          </p:nvSpPr>
          <p:spPr bwMode="auto">
            <a:xfrm>
              <a:off x="5988396" y="4886408"/>
              <a:ext cx="105863" cy="103715"/>
            </a:xfrm>
            <a:custGeom>
              <a:avLst/>
              <a:gdLst>
                <a:gd name="T0" fmla="*/ 41 w 63"/>
                <a:gd name="T1" fmla="*/ 54 h 61"/>
                <a:gd name="T2" fmla="*/ 49 w 63"/>
                <a:gd name="T3" fmla="*/ 48 h 61"/>
                <a:gd name="T4" fmla="*/ 55 w 63"/>
                <a:gd name="T5" fmla="*/ 38 h 61"/>
                <a:gd name="T6" fmla="*/ 55 w 63"/>
                <a:gd name="T7" fmla="*/ 28 h 61"/>
                <a:gd name="T8" fmla="*/ 52 w 63"/>
                <a:gd name="T9" fmla="*/ 32 h 61"/>
                <a:gd name="T10" fmla="*/ 48 w 63"/>
                <a:gd name="T11" fmla="*/ 38 h 61"/>
                <a:gd name="T12" fmla="*/ 33 w 63"/>
                <a:gd name="T13" fmla="*/ 44 h 61"/>
                <a:gd name="T14" fmla="*/ 32 w 63"/>
                <a:gd name="T15" fmla="*/ 39 h 61"/>
                <a:gd name="T16" fmla="*/ 39 w 63"/>
                <a:gd name="T17" fmla="*/ 38 h 61"/>
                <a:gd name="T18" fmla="*/ 44 w 63"/>
                <a:gd name="T19" fmla="*/ 34 h 61"/>
                <a:gd name="T20" fmla="*/ 47 w 63"/>
                <a:gd name="T21" fmla="*/ 30 h 61"/>
                <a:gd name="T22" fmla="*/ 53 w 63"/>
                <a:gd name="T23" fmla="*/ 23 h 61"/>
                <a:gd name="T24" fmla="*/ 59 w 63"/>
                <a:gd name="T25" fmla="*/ 23 h 61"/>
                <a:gd name="T26" fmla="*/ 59 w 63"/>
                <a:gd name="T27" fmla="*/ 23 h 61"/>
                <a:gd name="T28" fmla="*/ 59 w 63"/>
                <a:gd name="T29" fmla="*/ 23 h 61"/>
                <a:gd name="T30" fmla="*/ 60 w 63"/>
                <a:gd name="T31" fmla="*/ 23 h 61"/>
                <a:gd name="T32" fmla="*/ 59 w 63"/>
                <a:gd name="T33" fmla="*/ 40 h 61"/>
                <a:gd name="T34" fmla="*/ 43 w 63"/>
                <a:gd name="T35" fmla="*/ 59 h 61"/>
                <a:gd name="T36" fmla="*/ 32 w 63"/>
                <a:gd name="T37" fmla="*/ 57 h 61"/>
                <a:gd name="T38" fmla="*/ 24 w 63"/>
                <a:gd name="T39" fmla="*/ 7 h 61"/>
                <a:gd name="T40" fmla="*/ 15 w 63"/>
                <a:gd name="T41" fmla="*/ 12 h 61"/>
                <a:gd name="T42" fmla="*/ 8 w 63"/>
                <a:gd name="T43" fmla="*/ 22 h 61"/>
                <a:gd name="T44" fmla="*/ 17 w 63"/>
                <a:gd name="T45" fmla="*/ 52 h 61"/>
                <a:gd name="T46" fmla="*/ 17 w 63"/>
                <a:gd name="T47" fmla="*/ 52 h 61"/>
                <a:gd name="T48" fmla="*/ 31 w 63"/>
                <a:gd name="T49" fmla="*/ 57 h 61"/>
                <a:gd name="T50" fmla="*/ 32 w 63"/>
                <a:gd name="T51" fmla="*/ 61 h 61"/>
                <a:gd name="T52" fmla="*/ 22 w 63"/>
                <a:gd name="T53" fmla="*/ 60 h 61"/>
                <a:gd name="T54" fmla="*/ 14 w 63"/>
                <a:gd name="T55" fmla="*/ 56 h 61"/>
                <a:gd name="T56" fmla="*/ 4 w 63"/>
                <a:gd name="T57" fmla="*/ 19 h 61"/>
                <a:gd name="T58" fmla="*/ 12 w 63"/>
                <a:gd name="T59" fmla="*/ 8 h 61"/>
                <a:gd name="T60" fmla="*/ 24 w 63"/>
                <a:gd name="T61" fmla="*/ 0 h 61"/>
                <a:gd name="T62" fmla="*/ 28 w 63"/>
                <a:gd name="T63" fmla="*/ 5 h 61"/>
                <a:gd name="T64" fmla="*/ 30 w 63"/>
                <a:gd name="T65" fmla="*/ 8 h 61"/>
                <a:gd name="T66" fmla="*/ 26 w 63"/>
                <a:gd name="T67" fmla="*/ 15 h 61"/>
                <a:gd name="T68" fmla="*/ 23 w 63"/>
                <a:gd name="T69" fmla="*/ 20 h 61"/>
                <a:gd name="T70" fmla="*/ 27 w 63"/>
                <a:gd name="T71" fmla="*/ 37 h 61"/>
                <a:gd name="T72" fmla="*/ 30 w 63"/>
                <a:gd name="T73" fmla="*/ 39 h 61"/>
                <a:gd name="T74" fmla="*/ 32 w 63"/>
                <a:gd name="T75" fmla="*/ 44 h 61"/>
                <a:gd name="T76" fmla="*/ 24 w 63"/>
                <a:gd name="T77" fmla="*/ 41 h 61"/>
                <a:gd name="T78" fmla="*/ 17 w 63"/>
                <a:gd name="T79" fmla="*/ 31 h 61"/>
                <a:gd name="T80" fmla="*/ 22 w 63"/>
                <a:gd name="T81" fmla="*/ 1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 h="61">
                  <a:moveTo>
                    <a:pt x="32" y="57"/>
                  </a:moveTo>
                  <a:cubicBezTo>
                    <a:pt x="35" y="56"/>
                    <a:pt x="38" y="56"/>
                    <a:pt x="41" y="54"/>
                  </a:cubicBezTo>
                  <a:cubicBezTo>
                    <a:pt x="44" y="53"/>
                    <a:pt x="47" y="51"/>
                    <a:pt x="49" y="48"/>
                  </a:cubicBezTo>
                  <a:cubicBezTo>
                    <a:pt x="49" y="48"/>
                    <a:pt x="49" y="48"/>
                    <a:pt x="49" y="48"/>
                  </a:cubicBezTo>
                  <a:cubicBezTo>
                    <a:pt x="49" y="48"/>
                    <a:pt x="49" y="48"/>
                    <a:pt x="49" y="48"/>
                  </a:cubicBezTo>
                  <a:cubicBezTo>
                    <a:pt x="52" y="45"/>
                    <a:pt x="53" y="42"/>
                    <a:pt x="55" y="38"/>
                  </a:cubicBezTo>
                  <a:cubicBezTo>
                    <a:pt x="56" y="35"/>
                    <a:pt x="57" y="32"/>
                    <a:pt x="57" y="28"/>
                  </a:cubicBezTo>
                  <a:cubicBezTo>
                    <a:pt x="57" y="28"/>
                    <a:pt x="56" y="28"/>
                    <a:pt x="55" y="28"/>
                  </a:cubicBezTo>
                  <a:cubicBezTo>
                    <a:pt x="55" y="28"/>
                    <a:pt x="54" y="28"/>
                    <a:pt x="54" y="28"/>
                  </a:cubicBezTo>
                  <a:cubicBezTo>
                    <a:pt x="53" y="29"/>
                    <a:pt x="52" y="31"/>
                    <a:pt x="52" y="32"/>
                  </a:cubicBezTo>
                  <a:cubicBezTo>
                    <a:pt x="50" y="34"/>
                    <a:pt x="49" y="36"/>
                    <a:pt x="48" y="38"/>
                  </a:cubicBezTo>
                  <a:cubicBezTo>
                    <a:pt x="48" y="38"/>
                    <a:pt x="48" y="38"/>
                    <a:pt x="48" y="38"/>
                  </a:cubicBezTo>
                  <a:cubicBezTo>
                    <a:pt x="46" y="40"/>
                    <a:pt x="43" y="41"/>
                    <a:pt x="41" y="42"/>
                  </a:cubicBezTo>
                  <a:cubicBezTo>
                    <a:pt x="39" y="44"/>
                    <a:pt x="36" y="44"/>
                    <a:pt x="33" y="44"/>
                  </a:cubicBezTo>
                  <a:cubicBezTo>
                    <a:pt x="33" y="44"/>
                    <a:pt x="32" y="44"/>
                    <a:pt x="32" y="44"/>
                  </a:cubicBezTo>
                  <a:cubicBezTo>
                    <a:pt x="32" y="39"/>
                    <a:pt x="32" y="39"/>
                    <a:pt x="32" y="39"/>
                  </a:cubicBezTo>
                  <a:cubicBezTo>
                    <a:pt x="32" y="39"/>
                    <a:pt x="33" y="39"/>
                    <a:pt x="33" y="39"/>
                  </a:cubicBezTo>
                  <a:cubicBezTo>
                    <a:pt x="35" y="39"/>
                    <a:pt x="37" y="39"/>
                    <a:pt x="39" y="38"/>
                  </a:cubicBezTo>
                  <a:cubicBezTo>
                    <a:pt x="41" y="37"/>
                    <a:pt x="43" y="36"/>
                    <a:pt x="44" y="34"/>
                  </a:cubicBezTo>
                  <a:cubicBezTo>
                    <a:pt x="44" y="34"/>
                    <a:pt x="44" y="34"/>
                    <a:pt x="44" y="34"/>
                  </a:cubicBezTo>
                  <a:cubicBezTo>
                    <a:pt x="44" y="34"/>
                    <a:pt x="44" y="34"/>
                    <a:pt x="44" y="34"/>
                  </a:cubicBezTo>
                  <a:cubicBezTo>
                    <a:pt x="45" y="33"/>
                    <a:pt x="47" y="31"/>
                    <a:pt x="47" y="30"/>
                  </a:cubicBezTo>
                  <a:cubicBezTo>
                    <a:pt x="48" y="28"/>
                    <a:pt x="49" y="26"/>
                    <a:pt x="50" y="24"/>
                  </a:cubicBezTo>
                  <a:cubicBezTo>
                    <a:pt x="50" y="23"/>
                    <a:pt x="52" y="23"/>
                    <a:pt x="53" y="23"/>
                  </a:cubicBezTo>
                  <a:cubicBezTo>
                    <a:pt x="54" y="23"/>
                    <a:pt x="55" y="23"/>
                    <a:pt x="56" y="23"/>
                  </a:cubicBezTo>
                  <a:cubicBezTo>
                    <a:pt x="57" y="23"/>
                    <a:pt x="58" y="23"/>
                    <a:pt x="59" y="23"/>
                  </a:cubicBezTo>
                  <a:cubicBezTo>
                    <a:pt x="59" y="23"/>
                    <a:pt x="59" y="23"/>
                    <a:pt x="59" y="23"/>
                  </a:cubicBezTo>
                  <a:cubicBezTo>
                    <a:pt x="59" y="23"/>
                    <a:pt x="59" y="23"/>
                    <a:pt x="59" y="23"/>
                  </a:cubicBezTo>
                  <a:cubicBezTo>
                    <a:pt x="59" y="23"/>
                    <a:pt x="59" y="23"/>
                    <a:pt x="59" y="23"/>
                  </a:cubicBezTo>
                  <a:cubicBezTo>
                    <a:pt x="59" y="23"/>
                    <a:pt x="59" y="23"/>
                    <a:pt x="59" y="23"/>
                  </a:cubicBezTo>
                  <a:cubicBezTo>
                    <a:pt x="60" y="23"/>
                    <a:pt x="60" y="23"/>
                    <a:pt x="60" y="23"/>
                  </a:cubicBezTo>
                  <a:cubicBezTo>
                    <a:pt x="60" y="23"/>
                    <a:pt x="60" y="23"/>
                    <a:pt x="60" y="23"/>
                  </a:cubicBezTo>
                  <a:cubicBezTo>
                    <a:pt x="62" y="24"/>
                    <a:pt x="63" y="25"/>
                    <a:pt x="62" y="26"/>
                  </a:cubicBezTo>
                  <a:cubicBezTo>
                    <a:pt x="62" y="31"/>
                    <a:pt x="61" y="36"/>
                    <a:pt x="59" y="40"/>
                  </a:cubicBezTo>
                  <a:cubicBezTo>
                    <a:pt x="58" y="44"/>
                    <a:pt x="55" y="48"/>
                    <a:pt x="52" y="51"/>
                  </a:cubicBezTo>
                  <a:cubicBezTo>
                    <a:pt x="50" y="55"/>
                    <a:pt x="46" y="57"/>
                    <a:pt x="43" y="59"/>
                  </a:cubicBezTo>
                  <a:cubicBezTo>
                    <a:pt x="39" y="60"/>
                    <a:pt x="35" y="61"/>
                    <a:pt x="32" y="61"/>
                  </a:cubicBezTo>
                  <a:lnTo>
                    <a:pt x="32" y="57"/>
                  </a:lnTo>
                  <a:close/>
                  <a:moveTo>
                    <a:pt x="25" y="9"/>
                  </a:moveTo>
                  <a:cubicBezTo>
                    <a:pt x="25" y="8"/>
                    <a:pt x="25" y="8"/>
                    <a:pt x="24" y="7"/>
                  </a:cubicBezTo>
                  <a:cubicBezTo>
                    <a:pt x="24" y="7"/>
                    <a:pt x="24" y="6"/>
                    <a:pt x="24" y="6"/>
                  </a:cubicBezTo>
                  <a:cubicBezTo>
                    <a:pt x="20" y="8"/>
                    <a:pt x="18" y="10"/>
                    <a:pt x="15" y="12"/>
                  </a:cubicBezTo>
                  <a:cubicBezTo>
                    <a:pt x="12" y="15"/>
                    <a:pt x="10" y="18"/>
                    <a:pt x="8" y="21"/>
                  </a:cubicBezTo>
                  <a:cubicBezTo>
                    <a:pt x="8" y="21"/>
                    <a:pt x="8" y="21"/>
                    <a:pt x="8" y="22"/>
                  </a:cubicBezTo>
                  <a:cubicBezTo>
                    <a:pt x="6" y="27"/>
                    <a:pt x="5" y="33"/>
                    <a:pt x="7" y="38"/>
                  </a:cubicBezTo>
                  <a:cubicBezTo>
                    <a:pt x="8" y="44"/>
                    <a:pt x="12" y="49"/>
                    <a:pt x="17" y="52"/>
                  </a:cubicBezTo>
                  <a:cubicBezTo>
                    <a:pt x="17" y="52"/>
                    <a:pt x="17" y="52"/>
                    <a:pt x="17" y="52"/>
                  </a:cubicBezTo>
                  <a:cubicBezTo>
                    <a:pt x="17" y="52"/>
                    <a:pt x="17" y="52"/>
                    <a:pt x="17" y="52"/>
                  </a:cubicBezTo>
                  <a:cubicBezTo>
                    <a:pt x="19" y="54"/>
                    <a:pt x="21" y="55"/>
                    <a:pt x="24" y="55"/>
                  </a:cubicBezTo>
                  <a:cubicBezTo>
                    <a:pt x="26" y="56"/>
                    <a:pt x="28" y="57"/>
                    <a:pt x="31" y="57"/>
                  </a:cubicBezTo>
                  <a:cubicBezTo>
                    <a:pt x="31" y="57"/>
                    <a:pt x="31" y="57"/>
                    <a:pt x="32" y="57"/>
                  </a:cubicBezTo>
                  <a:cubicBezTo>
                    <a:pt x="32" y="61"/>
                    <a:pt x="32" y="61"/>
                    <a:pt x="32" y="61"/>
                  </a:cubicBezTo>
                  <a:cubicBezTo>
                    <a:pt x="31" y="61"/>
                    <a:pt x="31" y="61"/>
                    <a:pt x="31" y="61"/>
                  </a:cubicBezTo>
                  <a:cubicBezTo>
                    <a:pt x="28" y="61"/>
                    <a:pt x="25" y="61"/>
                    <a:pt x="22" y="60"/>
                  </a:cubicBezTo>
                  <a:cubicBezTo>
                    <a:pt x="19" y="59"/>
                    <a:pt x="17" y="58"/>
                    <a:pt x="14" y="56"/>
                  </a:cubicBezTo>
                  <a:cubicBezTo>
                    <a:pt x="14" y="56"/>
                    <a:pt x="14" y="56"/>
                    <a:pt x="14" y="56"/>
                  </a:cubicBezTo>
                  <a:cubicBezTo>
                    <a:pt x="8" y="52"/>
                    <a:pt x="4" y="46"/>
                    <a:pt x="2" y="40"/>
                  </a:cubicBezTo>
                  <a:cubicBezTo>
                    <a:pt x="0" y="33"/>
                    <a:pt x="1" y="26"/>
                    <a:pt x="4" y="19"/>
                  </a:cubicBezTo>
                  <a:cubicBezTo>
                    <a:pt x="4" y="19"/>
                    <a:pt x="4" y="19"/>
                    <a:pt x="4" y="19"/>
                  </a:cubicBezTo>
                  <a:cubicBezTo>
                    <a:pt x="6" y="15"/>
                    <a:pt x="9" y="12"/>
                    <a:pt x="12" y="8"/>
                  </a:cubicBezTo>
                  <a:cubicBezTo>
                    <a:pt x="15" y="5"/>
                    <a:pt x="19" y="3"/>
                    <a:pt x="24" y="0"/>
                  </a:cubicBezTo>
                  <a:cubicBezTo>
                    <a:pt x="24" y="0"/>
                    <a:pt x="24" y="0"/>
                    <a:pt x="24" y="0"/>
                  </a:cubicBezTo>
                  <a:cubicBezTo>
                    <a:pt x="25" y="0"/>
                    <a:pt x="26" y="0"/>
                    <a:pt x="27" y="1"/>
                  </a:cubicBezTo>
                  <a:cubicBezTo>
                    <a:pt x="27" y="2"/>
                    <a:pt x="28" y="4"/>
                    <a:pt x="28" y="5"/>
                  </a:cubicBezTo>
                  <a:cubicBezTo>
                    <a:pt x="29" y="6"/>
                    <a:pt x="30" y="7"/>
                    <a:pt x="30" y="8"/>
                  </a:cubicBezTo>
                  <a:cubicBezTo>
                    <a:pt x="30" y="8"/>
                    <a:pt x="30" y="8"/>
                    <a:pt x="30" y="8"/>
                  </a:cubicBezTo>
                  <a:cubicBezTo>
                    <a:pt x="31" y="9"/>
                    <a:pt x="31" y="10"/>
                    <a:pt x="30" y="11"/>
                  </a:cubicBezTo>
                  <a:cubicBezTo>
                    <a:pt x="28" y="12"/>
                    <a:pt x="27" y="14"/>
                    <a:pt x="26" y="15"/>
                  </a:cubicBezTo>
                  <a:cubicBezTo>
                    <a:pt x="25" y="17"/>
                    <a:pt x="24" y="19"/>
                    <a:pt x="23" y="20"/>
                  </a:cubicBezTo>
                  <a:cubicBezTo>
                    <a:pt x="23" y="20"/>
                    <a:pt x="23" y="20"/>
                    <a:pt x="23" y="20"/>
                  </a:cubicBezTo>
                  <a:cubicBezTo>
                    <a:pt x="22" y="24"/>
                    <a:pt x="21" y="27"/>
                    <a:pt x="22" y="30"/>
                  </a:cubicBezTo>
                  <a:cubicBezTo>
                    <a:pt x="23" y="33"/>
                    <a:pt x="24" y="36"/>
                    <a:pt x="27" y="37"/>
                  </a:cubicBezTo>
                  <a:cubicBezTo>
                    <a:pt x="27" y="37"/>
                    <a:pt x="27" y="37"/>
                    <a:pt x="27" y="37"/>
                  </a:cubicBezTo>
                  <a:cubicBezTo>
                    <a:pt x="28" y="38"/>
                    <a:pt x="29" y="39"/>
                    <a:pt x="30" y="39"/>
                  </a:cubicBezTo>
                  <a:cubicBezTo>
                    <a:pt x="30" y="39"/>
                    <a:pt x="31" y="39"/>
                    <a:pt x="32" y="39"/>
                  </a:cubicBezTo>
                  <a:cubicBezTo>
                    <a:pt x="32" y="44"/>
                    <a:pt x="32" y="44"/>
                    <a:pt x="32" y="44"/>
                  </a:cubicBezTo>
                  <a:cubicBezTo>
                    <a:pt x="31" y="44"/>
                    <a:pt x="30" y="44"/>
                    <a:pt x="29" y="43"/>
                  </a:cubicBezTo>
                  <a:cubicBezTo>
                    <a:pt x="27" y="43"/>
                    <a:pt x="26" y="42"/>
                    <a:pt x="24" y="41"/>
                  </a:cubicBezTo>
                  <a:cubicBezTo>
                    <a:pt x="24" y="41"/>
                    <a:pt x="24" y="41"/>
                    <a:pt x="24" y="41"/>
                  </a:cubicBezTo>
                  <a:cubicBezTo>
                    <a:pt x="21" y="39"/>
                    <a:pt x="18" y="35"/>
                    <a:pt x="17" y="31"/>
                  </a:cubicBezTo>
                  <a:cubicBezTo>
                    <a:pt x="16" y="27"/>
                    <a:pt x="17" y="23"/>
                    <a:pt x="19" y="18"/>
                  </a:cubicBezTo>
                  <a:cubicBezTo>
                    <a:pt x="20" y="16"/>
                    <a:pt x="21" y="14"/>
                    <a:pt x="22" y="13"/>
                  </a:cubicBezTo>
                  <a:cubicBezTo>
                    <a:pt x="23" y="11"/>
                    <a:pt x="24" y="10"/>
                    <a:pt x="25" y="9"/>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48" name="Freeform 217"/>
            <p:cNvSpPr>
              <a:spLocks noEditPoints="1"/>
            </p:cNvSpPr>
            <p:nvPr/>
          </p:nvSpPr>
          <p:spPr bwMode="auto">
            <a:xfrm>
              <a:off x="6090024" y="4880057"/>
              <a:ext cx="103745" cy="105832"/>
            </a:xfrm>
            <a:custGeom>
              <a:avLst/>
              <a:gdLst>
                <a:gd name="T0" fmla="*/ 56 w 62"/>
                <a:gd name="T1" fmla="*/ 37 h 62"/>
                <a:gd name="T2" fmla="*/ 53 w 62"/>
                <a:gd name="T3" fmla="*/ 20 h 62"/>
                <a:gd name="T4" fmla="*/ 37 w 62"/>
                <a:gd name="T5" fmla="*/ 6 h 62"/>
                <a:gd name="T6" fmla="*/ 36 w 62"/>
                <a:gd name="T7" fmla="*/ 9 h 62"/>
                <a:gd name="T8" fmla="*/ 43 w 62"/>
                <a:gd name="T9" fmla="*/ 18 h 62"/>
                <a:gd name="T10" fmla="*/ 45 w 62"/>
                <a:gd name="T11" fmla="*/ 30 h 62"/>
                <a:gd name="T12" fmla="*/ 39 w 62"/>
                <a:gd name="T13" fmla="*/ 41 h 62"/>
                <a:gd name="T14" fmla="*/ 34 w 62"/>
                <a:gd name="T15" fmla="*/ 44 h 62"/>
                <a:gd name="T16" fmla="*/ 31 w 62"/>
                <a:gd name="T17" fmla="*/ 45 h 62"/>
                <a:gd name="T18" fmla="*/ 33 w 62"/>
                <a:gd name="T19" fmla="*/ 39 h 62"/>
                <a:gd name="T20" fmla="*/ 36 w 62"/>
                <a:gd name="T21" fmla="*/ 37 h 62"/>
                <a:gd name="T22" fmla="*/ 40 w 62"/>
                <a:gd name="T23" fmla="*/ 30 h 62"/>
                <a:gd name="T24" fmla="*/ 38 w 62"/>
                <a:gd name="T25" fmla="*/ 20 h 62"/>
                <a:gd name="T26" fmla="*/ 35 w 62"/>
                <a:gd name="T27" fmla="*/ 16 h 62"/>
                <a:gd name="T28" fmla="*/ 31 w 62"/>
                <a:gd name="T29" fmla="*/ 11 h 62"/>
                <a:gd name="T30" fmla="*/ 32 w 62"/>
                <a:gd name="T31" fmla="*/ 5 h 62"/>
                <a:gd name="T32" fmla="*/ 34 w 62"/>
                <a:gd name="T33" fmla="*/ 2 h 62"/>
                <a:gd name="T34" fmla="*/ 49 w 62"/>
                <a:gd name="T35" fmla="*/ 7 h 62"/>
                <a:gd name="T36" fmla="*/ 57 w 62"/>
                <a:gd name="T37" fmla="*/ 17 h 62"/>
                <a:gd name="T38" fmla="*/ 50 w 62"/>
                <a:gd name="T39" fmla="*/ 55 h 62"/>
                <a:gd name="T40" fmla="*/ 42 w 62"/>
                <a:gd name="T41" fmla="*/ 60 h 62"/>
                <a:gd name="T42" fmla="*/ 32 w 62"/>
                <a:gd name="T43" fmla="*/ 62 h 62"/>
                <a:gd name="T44" fmla="*/ 31 w 62"/>
                <a:gd name="T45" fmla="*/ 57 h 62"/>
                <a:gd name="T46" fmla="*/ 32 w 62"/>
                <a:gd name="T47" fmla="*/ 57 h 62"/>
                <a:gd name="T48" fmla="*/ 47 w 62"/>
                <a:gd name="T49" fmla="*/ 51 h 62"/>
                <a:gd name="T50" fmla="*/ 31 w 62"/>
                <a:gd name="T51" fmla="*/ 45 h 62"/>
                <a:gd name="T52" fmla="*/ 22 w 62"/>
                <a:gd name="T53" fmla="*/ 43 h 62"/>
                <a:gd name="T54" fmla="*/ 15 w 62"/>
                <a:gd name="T55" fmla="*/ 39 h 62"/>
                <a:gd name="T56" fmla="*/ 9 w 62"/>
                <a:gd name="T57" fmla="*/ 30 h 62"/>
                <a:gd name="T58" fmla="*/ 5 w 62"/>
                <a:gd name="T59" fmla="*/ 31 h 62"/>
                <a:gd name="T60" fmla="*/ 8 w 62"/>
                <a:gd name="T61" fmla="*/ 39 h 62"/>
                <a:gd name="T62" fmla="*/ 8 w 62"/>
                <a:gd name="T63" fmla="*/ 39 h 62"/>
                <a:gd name="T64" fmla="*/ 8 w 62"/>
                <a:gd name="T65" fmla="*/ 41 h 62"/>
                <a:gd name="T66" fmla="*/ 12 w 62"/>
                <a:gd name="T67" fmla="*/ 46 h 62"/>
                <a:gd name="T68" fmla="*/ 15 w 62"/>
                <a:gd name="T69" fmla="*/ 50 h 62"/>
                <a:gd name="T70" fmla="*/ 31 w 62"/>
                <a:gd name="T71" fmla="*/ 57 h 62"/>
                <a:gd name="T72" fmla="*/ 21 w 62"/>
                <a:gd name="T73" fmla="*/ 60 h 62"/>
                <a:gd name="T74" fmla="*/ 12 w 62"/>
                <a:gd name="T75" fmla="*/ 54 h 62"/>
                <a:gd name="T76" fmla="*/ 5 w 62"/>
                <a:gd name="T77" fmla="*/ 44 h 62"/>
                <a:gd name="T78" fmla="*/ 4 w 62"/>
                <a:gd name="T79" fmla="*/ 43 h 62"/>
                <a:gd name="T80" fmla="*/ 3 w 62"/>
                <a:gd name="T81" fmla="*/ 41 h 62"/>
                <a:gd name="T82" fmla="*/ 1 w 62"/>
                <a:gd name="T83" fmla="*/ 35 h 62"/>
                <a:gd name="T84" fmla="*/ 0 w 62"/>
                <a:gd name="T85" fmla="*/ 29 h 62"/>
                <a:gd name="T86" fmla="*/ 2 w 62"/>
                <a:gd name="T87" fmla="*/ 26 h 62"/>
                <a:gd name="T88" fmla="*/ 9 w 62"/>
                <a:gd name="T89" fmla="*/ 25 h 62"/>
                <a:gd name="T90" fmla="*/ 15 w 62"/>
                <a:gd name="T91" fmla="*/ 32 h 62"/>
                <a:gd name="T92" fmla="*/ 19 w 62"/>
                <a:gd name="T93" fmla="*/ 36 h 62"/>
                <a:gd name="T94" fmla="*/ 29 w 62"/>
                <a:gd name="T95" fmla="*/ 40 h 62"/>
                <a:gd name="T96" fmla="*/ 31 w 62"/>
                <a:gd name="T97" fmla="*/ 45 h 62"/>
                <a:gd name="T98" fmla="*/ 31 w 62"/>
                <a:gd name="T99"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2" h="62">
                  <a:moveTo>
                    <a:pt x="47" y="51"/>
                  </a:moveTo>
                  <a:cubicBezTo>
                    <a:pt x="52" y="48"/>
                    <a:pt x="55" y="42"/>
                    <a:pt x="56" y="37"/>
                  </a:cubicBezTo>
                  <a:cubicBezTo>
                    <a:pt x="57" y="31"/>
                    <a:pt x="56" y="25"/>
                    <a:pt x="53" y="20"/>
                  </a:cubicBezTo>
                  <a:cubicBezTo>
                    <a:pt x="53" y="20"/>
                    <a:pt x="53" y="20"/>
                    <a:pt x="53" y="20"/>
                  </a:cubicBezTo>
                  <a:cubicBezTo>
                    <a:pt x="51" y="16"/>
                    <a:pt x="49" y="14"/>
                    <a:pt x="46" y="11"/>
                  </a:cubicBezTo>
                  <a:cubicBezTo>
                    <a:pt x="43" y="9"/>
                    <a:pt x="40" y="7"/>
                    <a:pt x="37" y="6"/>
                  </a:cubicBezTo>
                  <a:cubicBezTo>
                    <a:pt x="37" y="6"/>
                    <a:pt x="37" y="7"/>
                    <a:pt x="37" y="7"/>
                  </a:cubicBezTo>
                  <a:cubicBezTo>
                    <a:pt x="36" y="8"/>
                    <a:pt x="36" y="8"/>
                    <a:pt x="36" y="9"/>
                  </a:cubicBezTo>
                  <a:cubicBezTo>
                    <a:pt x="37" y="10"/>
                    <a:pt x="38" y="11"/>
                    <a:pt x="39" y="12"/>
                  </a:cubicBezTo>
                  <a:cubicBezTo>
                    <a:pt x="41" y="14"/>
                    <a:pt x="42" y="16"/>
                    <a:pt x="43" y="18"/>
                  </a:cubicBezTo>
                  <a:cubicBezTo>
                    <a:pt x="43" y="18"/>
                    <a:pt x="43" y="18"/>
                    <a:pt x="43" y="18"/>
                  </a:cubicBezTo>
                  <a:cubicBezTo>
                    <a:pt x="45" y="22"/>
                    <a:pt x="46" y="26"/>
                    <a:pt x="45" y="30"/>
                  </a:cubicBezTo>
                  <a:cubicBezTo>
                    <a:pt x="45" y="35"/>
                    <a:pt x="43" y="38"/>
                    <a:pt x="39" y="41"/>
                  </a:cubicBezTo>
                  <a:cubicBezTo>
                    <a:pt x="39" y="41"/>
                    <a:pt x="39" y="41"/>
                    <a:pt x="39" y="41"/>
                  </a:cubicBezTo>
                  <a:cubicBezTo>
                    <a:pt x="38" y="42"/>
                    <a:pt x="36" y="43"/>
                    <a:pt x="34" y="44"/>
                  </a:cubicBezTo>
                  <a:cubicBezTo>
                    <a:pt x="34" y="44"/>
                    <a:pt x="34" y="44"/>
                    <a:pt x="34" y="44"/>
                  </a:cubicBezTo>
                  <a:cubicBezTo>
                    <a:pt x="34" y="44"/>
                    <a:pt x="34" y="44"/>
                    <a:pt x="34" y="44"/>
                  </a:cubicBezTo>
                  <a:cubicBezTo>
                    <a:pt x="33" y="44"/>
                    <a:pt x="32" y="44"/>
                    <a:pt x="31" y="45"/>
                  </a:cubicBezTo>
                  <a:cubicBezTo>
                    <a:pt x="31" y="40"/>
                    <a:pt x="31" y="40"/>
                    <a:pt x="31" y="40"/>
                  </a:cubicBezTo>
                  <a:cubicBezTo>
                    <a:pt x="32" y="40"/>
                    <a:pt x="32" y="39"/>
                    <a:pt x="33" y="39"/>
                  </a:cubicBezTo>
                  <a:cubicBezTo>
                    <a:pt x="33" y="39"/>
                    <a:pt x="33" y="39"/>
                    <a:pt x="33" y="39"/>
                  </a:cubicBezTo>
                  <a:cubicBezTo>
                    <a:pt x="34" y="39"/>
                    <a:pt x="35" y="38"/>
                    <a:pt x="36" y="37"/>
                  </a:cubicBezTo>
                  <a:cubicBezTo>
                    <a:pt x="36" y="37"/>
                    <a:pt x="36" y="37"/>
                    <a:pt x="36" y="37"/>
                  </a:cubicBezTo>
                  <a:cubicBezTo>
                    <a:pt x="39" y="36"/>
                    <a:pt x="40" y="33"/>
                    <a:pt x="40" y="30"/>
                  </a:cubicBezTo>
                  <a:cubicBezTo>
                    <a:pt x="41" y="27"/>
                    <a:pt x="40" y="23"/>
                    <a:pt x="38" y="20"/>
                  </a:cubicBezTo>
                  <a:cubicBezTo>
                    <a:pt x="38" y="20"/>
                    <a:pt x="38" y="20"/>
                    <a:pt x="38" y="20"/>
                  </a:cubicBezTo>
                  <a:cubicBezTo>
                    <a:pt x="38" y="20"/>
                    <a:pt x="38" y="20"/>
                    <a:pt x="38" y="20"/>
                  </a:cubicBezTo>
                  <a:cubicBezTo>
                    <a:pt x="38" y="18"/>
                    <a:pt x="37" y="17"/>
                    <a:pt x="35" y="16"/>
                  </a:cubicBezTo>
                  <a:cubicBezTo>
                    <a:pt x="34" y="14"/>
                    <a:pt x="33" y="13"/>
                    <a:pt x="31" y="12"/>
                  </a:cubicBezTo>
                  <a:cubicBezTo>
                    <a:pt x="31" y="11"/>
                    <a:pt x="31" y="11"/>
                    <a:pt x="31" y="11"/>
                  </a:cubicBezTo>
                  <a:cubicBezTo>
                    <a:pt x="31" y="8"/>
                    <a:pt x="31" y="8"/>
                    <a:pt x="31" y="8"/>
                  </a:cubicBezTo>
                  <a:cubicBezTo>
                    <a:pt x="31" y="7"/>
                    <a:pt x="32" y="6"/>
                    <a:pt x="32" y="5"/>
                  </a:cubicBezTo>
                  <a:cubicBezTo>
                    <a:pt x="33" y="4"/>
                    <a:pt x="33" y="3"/>
                    <a:pt x="34" y="2"/>
                  </a:cubicBezTo>
                  <a:cubicBezTo>
                    <a:pt x="34" y="2"/>
                    <a:pt x="34" y="2"/>
                    <a:pt x="34" y="2"/>
                  </a:cubicBezTo>
                  <a:cubicBezTo>
                    <a:pt x="34" y="0"/>
                    <a:pt x="36" y="0"/>
                    <a:pt x="37" y="0"/>
                  </a:cubicBezTo>
                  <a:cubicBezTo>
                    <a:pt x="41" y="2"/>
                    <a:pt x="45" y="5"/>
                    <a:pt x="49" y="7"/>
                  </a:cubicBezTo>
                  <a:cubicBezTo>
                    <a:pt x="52" y="10"/>
                    <a:pt x="55" y="14"/>
                    <a:pt x="57" y="17"/>
                  </a:cubicBezTo>
                  <a:cubicBezTo>
                    <a:pt x="57" y="17"/>
                    <a:pt x="57" y="17"/>
                    <a:pt x="57" y="17"/>
                  </a:cubicBezTo>
                  <a:cubicBezTo>
                    <a:pt x="61" y="23"/>
                    <a:pt x="62" y="31"/>
                    <a:pt x="61" y="38"/>
                  </a:cubicBezTo>
                  <a:cubicBezTo>
                    <a:pt x="60" y="44"/>
                    <a:pt x="56" y="51"/>
                    <a:pt x="50" y="55"/>
                  </a:cubicBezTo>
                  <a:cubicBezTo>
                    <a:pt x="50" y="55"/>
                    <a:pt x="50" y="55"/>
                    <a:pt x="50" y="55"/>
                  </a:cubicBezTo>
                  <a:cubicBezTo>
                    <a:pt x="48" y="57"/>
                    <a:pt x="45" y="59"/>
                    <a:pt x="42" y="60"/>
                  </a:cubicBezTo>
                  <a:cubicBezTo>
                    <a:pt x="39" y="61"/>
                    <a:pt x="35" y="62"/>
                    <a:pt x="32" y="62"/>
                  </a:cubicBezTo>
                  <a:cubicBezTo>
                    <a:pt x="32" y="62"/>
                    <a:pt x="32" y="62"/>
                    <a:pt x="32" y="62"/>
                  </a:cubicBezTo>
                  <a:cubicBezTo>
                    <a:pt x="32" y="62"/>
                    <a:pt x="31" y="62"/>
                    <a:pt x="31" y="62"/>
                  </a:cubicBezTo>
                  <a:cubicBezTo>
                    <a:pt x="31" y="57"/>
                    <a:pt x="31" y="57"/>
                    <a:pt x="31" y="57"/>
                  </a:cubicBezTo>
                  <a:cubicBezTo>
                    <a:pt x="31" y="57"/>
                    <a:pt x="32" y="57"/>
                    <a:pt x="32" y="57"/>
                  </a:cubicBezTo>
                  <a:cubicBezTo>
                    <a:pt x="32" y="57"/>
                    <a:pt x="32" y="57"/>
                    <a:pt x="32" y="57"/>
                  </a:cubicBezTo>
                  <a:cubicBezTo>
                    <a:pt x="35" y="57"/>
                    <a:pt x="37" y="56"/>
                    <a:pt x="40" y="55"/>
                  </a:cubicBezTo>
                  <a:cubicBezTo>
                    <a:pt x="43" y="55"/>
                    <a:pt x="45" y="53"/>
                    <a:pt x="47" y="51"/>
                  </a:cubicBezTo>
                  <a:cubicBezTo>
                    <a:pt x="47" y="51"/>
                    <a:pt x="47" y="51"/>
                    <a:pt x="47" y="51"/>
                  </a:cubicBezTo>
                  <a:close/>
                  <a:moveTo>
                    <a:pt x="31" y="45"/>
                  </a:moveTo>
                  <a:cubicBezTo>
                    <a:pt x="30" y="45"/>
                    <a:pt x="30" y="45"/>
                    <a:pt x="29" y="45"/>
                  </a:cubicBezTo>
                  <a:cubicBezTo>
                    <a:pt x="27" y="45"/>
                    <a:pt x="24" y="44"/>
                    <a:pt x="22" y="43"/>
                  </a:cubicBezTo>
                  <a:cubicBezTo>
                    <a:pt x="20" y="42"/>
                    <a:pt x="17" y="41"/>
                    <a:pt x="16" y="39"/>
                  </a:cubicBezTo>
                  <a:cubicBezTo>
                    <a:pt x="15" y="39"/>
                    <a:pt x="15" y="39"/>
                    <a:pt x="15" y="39"/>
                  </a:cubicBezTo>
                  <a:cubicBezTo>
                    <a:pt x="14" y="38"/>
                    <a:pt x="12" y="36"/>
                    <a:pt x="11" y="34"/>
                  </a:cubicBezTo>
                  <a:cubicBezTo>
                    <a:pt x="10" y="33"/>
                    <a:pt x="9" y="32"/>
                    <a:pt x="9" y="30"/>
                  </a:cubicBezTo>
                  <a:cubicBezTo>
                    <a:pt x="8" y="30"/>
                    <a:pt x="7" y="31"/>
                    <a:pt x="6" y="31"/>
                  </a:cubicBezTo>
                  <a:cubicBezTo>
                    <a:pt x="6" y="31"/>
                    <a:pt x="5" y="31"/>
                    <a:pt x="5" y="31"/>
                  </a:cubicBezTo>
                  <a:cubicBezTo>
                    <a:pt x="5" y="32"/>
                    <a:pt x="6" y="33"/>
                    <a:pt x="6" y="34"/>
                  </a:cubicBezTo>
                  <a:cubicBezTo>
                    <a:pt x="6" y="36"/>
                    <a:pt x="7" y="38"/>
                    <a:pt x="8" y="39"/>
                  </a:cubicBezTo>
                  <a:cubicBezTo>
                    <a:pt x="8" y="39"/>
                    <a:pt x="8" y="39"/>
                    <a:pt x="8" y="39"/>
                  </a:cubicBezTo>
                  <a:cubicBezTo>
                    <a:pt x="8" y="39"/>
                    <a:pt x="8" y="39"/>
                    <a:pt x="8" y="39"/>
                  </a:cubicBezTo>
                  <a:cubicBezTo>
                    <a:pt x="8" y="40"/>
                    <a:pt x="8" y="40"/>
                    <a:pt x="8" y="41"/>
                  </a:cubicBezTo>
                  <a:cubicBezTo>
                    <a:pt x="8" y="41"/>
                    <a:pt x="8" y="41"/>
                    <a:pt x="8" y="41"/>
                  </a:cubicBezTo>
                  <a:cubicBezTo>
                    <a:pt x="9" y="41"/>
                    <a:pt x="9" y="42"/>
                    <a:pt x="9" y="42"/>
                  </a:cubicBezTo>
                  <a:cubicBezTo>
                    <a:pt x="10" y="44"/>
                    <a:pt x="11" y="45"/>
                    <a:pt x="12" y="46"/>
                  </a:cubicBezTo>
                  <a:cubicBezTo>
                    <a:pt x="13" y="48"/>
                    <a:pt x="14" y="49"/>
                    <a:pt x="15" y="50"/>
                  </a:cubicBezTo>
                  <a:cubicBezTo>
                    <a:pt x="15" y="50"/>
                    <a:pt x="15" y="50"/>
                    <a:pt x="15" y="50"/>
                  </a:cubicBezTo>
                  <a:cubicBezTo>
                    <a:pt x="17" y="52"/>
                    <a:pt x="20" y="54"/>
                    <a:pt x="23" y="55"/>
                  </a:cubicBezTo>
                  <a:cubicBezTo>
                    <a:pt x="25" y="56"/>
                    <a:pt x="28" y="57"/>
                    <a:pt x="31" y="57"/>
                  </a:cubicBezTo>
                  <a:cubicBezTo>
                    <a:pt x="31" y="62"/>
                    <a:pt x="31" y="62"/>
                    <a:pt x="31" y="62"/>
                  </a:cubicBezTo>
                  <a:cubicBezTo>
                    <a:pt x="27" y="62"/>
                    <a:pt x="24" y="61"/>
                    <a:pt x="21" y="60"/>
                  </a:cubicBezTo>
                  <a:cubicBezTo>
                    <a:pt x="18" y="58"/>
                    <a:pt x="15" y="56"/>
                    <a:pt x="12" y="54"/>
                  </a:cubicBezTo>
                  <a:cubicBezTo>
                    <a:pt x="12" y="54"/>
                    <a:pt x="12" y="54"/>
                    <a:pt x="12" y="54"/>
                  </a:cubicBezTo>
                  <a:cubicBezTo>
                    <a:pt x="10" y="52"/>
                    <a:pt x="9" y="51"/>
                    <a:pt x="8" y="49"/>
                  </a:cubicBezTo>
                  <a:cubicBezTo>
                    <a:pt x="7" y="48"/>
                    <a:pt x="6" y="46"/>
                    <a:pt x="5" y="44"/>
                  </a:cubicBezTo>
                  <a:cubicBezTo>
                    <a:pt x="5" y="44"/>
                    <a:pt x="4" y="43"/>
                    <a:pt x="4" y="43"/>
                  </a:cubicBezTo>
                  <a:cubicBezTo>
                    <a:pt x="4" y="43"/>
                    <a:pt x="4" y="43"/>
                    <a:pt x="4" y="43"/>
                  </a:cubicBezTo>
                  <a:cubicBezTo>
                    <a:pt x="4" y="43"/>
                    <a:pt x="4" y="43"/>
                    <a:pt x="4" y="43"/>
                  </a:cubicBezTo>
                  <a:cubicBezTo>
                    <a:pt x="4" y="42"/>
                    <a:pt x="4" y="42"/>
                    <a:pt x="3" y="41"/>
                  </a:cubicBezTo>
                  <a:cubicBezTo>
                    <a:pt x="3" y="41"/>
                    <a:pt x="3" y="41"/>
                    <a:pt x="3" y="41"/>
                  </a:cubicBezTo>
                  <a:cubicBezTo>
                    <a:pt x="3" y="39"/>
                    <a:pt x="2" y="37"/>
                    <a:pt x="1" y="35"/>
                  </a:cubicBezTo>
                  <a:cubicBezTo>
                    <a:pt x="1" y="33"/>
                    <a:pt x="0" y="31"/>
                    <a:pt x="0" y="29"/>
                  </a:cubicBezTo>
                  <a:cubicBezTo>
                    <a:pt x="0" y="29"/>
                    <a:pt x="0" y="29"/>
                    <a:pt x="0" y="29"/>
                  </a:cubicBezTo>
                  <a:cubicBezTo>
                    <a:pt x="0" y="29"/>
                    <a:pt x="0" y="29"/>
                    <a:pt x="0" y="29"/>
                  </a:cubicBezTo>
                  <a:cubicBezTo>
                    <a:pt x="0" y="28"/>
                    <a:pt x="1" y="26"/>
                    <a:pt x="2" y="26"/>
                  </a:cubicBezTo>
                  <a:cubicBezTo>
                    <a:pt x="3" y="26"/>
                    <a:pt x="4" y="26"/>
                    <a:pt x="6" y="26"/>
                  </a:cubicBezTo>
                  <a:cubicBezTo>
                    <a:pt x="7" y="26"/>
                    <a:pt x="8" y="26"/>
                    <a:pt x="9" y="25"/>
                  </a:cubicBezTo>
                  <a:cubicBezTo>
                    <a:pt x="10" y="25"/>
                    <a:pt x="11" y="25"/>
                    <a:pt x="12" y="26"/>
                  </a:cubicBezTo>
                  <a:cubicBezTo>
                    <a:pt x="13" y="28"/>
                    <a:pt x="14" y="30"/>
                    <a:pt x="15" y="32"/>
                  </a:cubicBezTo>
                  <a:cubicBezTo>
                    <a:pt x="16" y="33"/>
                    <a:pt x="17" y="35"/>
                    <a:pt x="19" y="36"/>
                  </a:cubicBezTo>
                  <a:cubicBezTo>
                    <a:pt x="19" y="36"/>
                    <a:pt x="19" y="36"/>
                    <a:pt x="19" y="36"/>
                  </a:cubicBezTo>
                  <a:cubicBezTo>
                    <a:pt x="20" y="37"/>
                    <a:pt x="22" y="38"/>
                    <a:pt x="24" y="39"/>
                  </a:cubicBezTo>
                  <a:cubicBezTo>
                    <a:pt x="25" y="40"/>
                    <a:pt x="27" y="40"/>
                    <a:pt x="29" y="40"/>
                  </a:cubicBezTo>
                  <a:cubicBezTo>
                    <a:pt x="30" y="40"/>
                    <a:pt x="30" y="40"/>
                    <a:pt x="31" y="40"/>
                  </a:cubicBezTo>
                  <a:cubicBezTo>
                    <a:pt x="31" y="45"/>
                    <a:pt x="31" y="45"/>
                    <a:pt x="31" y="45"/>
                  </a:cubicBezTo>
                  <a:close/>
                  <a:moveTo>
                    <a:pt x="31" y="8"/>
                  </a:moveTo>
                  <a:cubicBezTo>
                    <a:pt x="31" y="11"/>
                    <a:pt x="31" y="11"/>
                    <a:pt x="31" y="11"/>
                  </a:cubicBezTo>
                  <a:cubicBezTo>
                    <a:pt x="30" y="10"/>
                    <a:pt x="30" y="9"/>
                    <a:pt x="31" y="8"/>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49" name="Freeform 218"/>
            <p:cNvSpPr>
              <a:spLocks noEditPoints="1"/>
            </p:cNvSpPr>
            <p:nvPr/>
          </p:nvSpPr>
          <p:spPr bwMode="auto">
            <a:xfrm>
              <a:off x="5952402" y="4793275"/>
              <a:ext cx="99512" cy="99482"/>
            </a:xfrm>
            <a:custGeom>
              <a:avLst/>
              <a:gdLst>
                <a:gd name="T0" fmla="*/ 39 w 59"/>
                <a:gd name="T1" fmla="*/ 54 h 59"/>
                <a:gd name="T2" fmla="*/ 41 w 59"/>
                <a:gd name="T3" fmla="*/ 50 h 59"/>
                <a:gd name="T4" fmla="*/ 30 w 59"/>
                <a:gd name="T5" fmla="*/ 42 h 59"/>
                <a:gd name="T6" fmla="*/ 37 w 59"/>
                <a:gd name="T7" fmla="*/ 45 h 59"/>
                <a:gd name="T8" fmla="*/ 46 w 59"/>
                <a:gd name="T9" fmla="*/ 48 h 59"/>
                <a:gd name="T10" fmla="*/ 47 w 59"/>
                <a:gd name="T11" fmla="*/ 55 h 59"/>
                <a:gd name="T12" fmla="*/ 33 w 59"/>
                <a:gd name="T13" fmla="*/ 59 h 59"/>
                <a:gd name="T14" fmla="*/ 30 w 59"/>
                <a:gd name="T15" fmla="*/ 15 h 59"/>
                <a:gd name="T16" fmla="*/ 38 w 59"/>
                <a:gd name="T17" fmla="*/ 14 h 59"/>
                <a:gd name="T18" fmla="*/ 39 w 59"/>
                <a:gd name="T19" fmla="*/ 14 h 59"/>
                <a:gd name="T20" fmla="*/ 51 w 59"/>
                <a:gd name="T21" fmla="*/ 15 h 59"/>
                <a:gd name="T22" fmla="*/ 33 w 59"/>
                <a:gd name="T23" fmla="*/ 5 h 59"/>
                <a:gd name="T24" fmla="*/ 31 w 59"/>
                <a:gd name="T25" fmla="*/ 5 h 59"/>
                <a:gd name="T26" fmla="*/ 32 w 59"/>
                <a:gd name="T27" fmla="*/ 0 h 59"/>
                <a:gd name="T28" fmla="*/ 46 w 59"/>
                <a:gd name="T29" fmla="*/ 4 h 59"/>
                <a:gd name="T30" fmla="*/ 58 w 59"/>
                <a:gd name="T31" fmla="*/ 13 h 59"/>
                <a:gd name="T32" fmla="*/ 53 w 59"/>
                <a:gd name="T33" fmla="*/ 21 h 59"/>
                <a:gd name="T34" fmla="*/ 44 w 59"/>
                <a:gd name="T35" fmla="*/ 20 h 59"/>
                <a:gd name="T36" fmla="*/ 39 w 59"/>
                <a:gd name="T37" fmla="*/ 19 h 59"/>
                <a:gd name="T38" fmla="*/ 30 w 59"/>
                <a:gd name="T39" fmla="*/ 20 h 59"/>
                <a:gd name="T40" fmla="*/ 39 w 59"/>
                <a:gd name="T41" fmla="*/ 14 h 59"/>
                <a:gd name="T42" fmla="*/ 30 w 59"/>
                <a:gd name="T43" fmla="*/ 54 h 59"/>
                <a:gd name="T44" fmla="*/ 20 w 59"/>
                <a:gd name="T45" fmla="*/ 57 h 59"/>
                <a:gd name="T46" fmla="*/ 30 w 59"/>
                <a:gd name="T47" fmla="*/ 31 h 59"/>
                <a:gd name="T48" fmla="*/ 30 w 59"/>
                <a:gd name="T49" fmla="*/ 42 h 59"/>
                <a:gd name="T50" fmla="*/ 24 w 59"/>
                <a:gd name="T51" fmla="*/ 27 h 59"/>
                <a:gd name="T52" fmla="*/ 30 w 59"/>
                <a:gd name="T53" fmla="*/ 15 h 59"/>
                <a:gd name="T54" fmla="*/ 20 w 59"/>
                <a:gd name="T55" fmla="*/ 38 h 59"/>
                <a:gd name="T56" fmla="*/ 30 w 59"/>
                <a:gd name="T57" fmla="*/ 47 h 59"/>
                <a:gd name="T58" fmla="*/ 30 w 59"/>
                <a:gd name="T59" fmla="*/ 5 h 59"/>
                <a:gd name="T60" fmla="*/ 20 w 59"/>
                <a:gd name="T61" fmla="*/ 2 h 59"/>
                <a:gd name="T62" fmla="*/ 20 w 59"/>
                <a:gd name="T63" fmla="*/ 7 h 59"/>
                <a:gd name="T64" fmla="*/ 20 w 59"/>
                <a:gd name="T65" fmla="*/ 38 h 59"/>
                <a:gd name="T66" fmla="*/ 20 w 59"/>
                <a:gd name="T67" fmla="*/ 57 h 59"/>
                <a:gd name="T68" fmla="*/ 20 w 59"/>
                <a:gd name="T69" fmla="*/ 7 h 59"/>
                <a:gd name="T70" fmla="*/ 20 w 59"/>
                <a:gd name="T71" fmla="*/ 38 h 59"/>
                <a:gd name="T72" fmla="*/ 20 w 59"/>
                <a:gd name="T73" fmla="*/ 57 h 59"/>
                <a:gd name="T74" fmla="*/ 19 w 59"/>
                <a:gd name="T75" fmla="*/ 26 h 59"/>
                <a:gd name="T76" fmla="*/ 20 w 59"/>
                <a:gd name="T77" fmla="*/ 38 h 59"/>
                <a:gd name="T78" fmla="*/ 2 w 59"/>
                <a:gd name="T79" fmla="*/ 21 h 59"/>
                <a:gd name="T80" fmla="*/ 18 w 59"/>
                <a:gd name="T81" fmla="*/ 56 h 59"/>
                <a:gd name="T82" fmla="*/ 20 w 59"/>
                <a:gd name="T83" fmla="*/ 52 h 59"/>
                <a:gd name="T84" fmla="*/ 8 w 59"/>
                <a:gd name="T85" fmla="*/ 40 h 59"/>
                <a:gd name="T86" fmla="*/ 15 w 59"/>
                <a:gd name="T87" fmla="*/ 10 h 59"/>
                <a:gd name="T88" fmla="*/ 20 w 59"/>
                <a:gd name="T89" fmla="*/ 5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 h="59">
                  <a:moveTo>
                    <a:pt x="30" y="54"/>
                  </a:moveTo>
                  <a:cubicBezTo>
                    <a:pt x="31" y="54"/>
                    <a:pt x="32" y="54"/>
                    <a:pt x="33" y="54"/>
                  </a:cubicBezTo>
                  <a:cubicBezTo>
                    <a:pt x="35" y="54"/>
                    <a:pt x="37" y="54"/>
                    <a:pt x="39" y="54"/>
                  </a:cubicBezTo>
                  <a:cubicBezTo>
                    <a:pt x="40" y="54"/>
                    <a:pt x="41" y="54"/>
                    <a:pt x="42" y="54"/>
                  </a:cubicBezTo>
                  <a:cubicBezTo>
                    <a:pt x="42" y="53"/>
                    <a:pt x="42" y="53"/>
                    <a:pt x="42" y="52"/>
                  </a:cubicBezTo>
                  <a:cubicBezTo>
                    <a:pt x="41" y="52"/>
                    <a:pt x="41" y="51"/>
                    <a:pt x="41" y="50"/>
                  </a:cubicBezTo>
                  <a:cubicBezTo>
                    <a:pt x="39" y="50"/>
                    <a:pt x="38" y="50"/>
                    <a:pt x="36" y="49"/>
                  </a:cubicBezTo>
                  <a:cubicBezTo>
                    <a:pt x="34" y="49"/>
                    <a:pt x="32" y="48"/>
                    <a:pt x="30" y="47"/>
                  </a:cubicBezTo>
                  <a:cubicBezTo>
                    <a:pt x="30" y="42"/>
                    <a:pt x="30" y="42"/>
                    <a:pt x="30" y="42"/>
                  </a:cubicBezTo>
                  <a:cubicBezTo>
                    <a:pt x="31" y="42"/>
                    <a:pt x="31" y="43"/>
                    <a:pt x="32" y="43"/>
                  </a:cubicBezTo>
                  <a:cubicBezTo>
                    <a:pt x="32" y="43"/>
                    <a:pt x="32" y="43"/>
                    <a:pt x="32" y="43"/>
                  </a:cubicBezTo>
                  <a:cubicBezTo>
                    <a:pt x="34" y="44"/>
                    <a:pt x="35" y="44"/>
                    <a:pt x="37" y="45"/>
                  </a:cubicBezTo>
                  <a:cubicBezTo>
                    <a:pt x="39" y="45"/>
                    <a:pt x="41" y="45"/>
                    <a:pt x="43" y="46"/>
                  </a:cubicBezTo>
                  <a:cubicBezTo>
                    <a:pt x="43" y="46"/>
                    <a:pt x="43" y="46"/>
                    <a:pt x="43" y="46"/>
                  </a:cubicBezTo>
                  <a:cubicBezTo>
                    <a:pt x="44" y="46"/>
                    <a:pt x="45" y="46"/>
                    <a:pt x="46" y="48"/>
                  </a:cubicBezTo>
                  <a:cubicBezTo>
                    <a:pt x="46" y="49"/>
                    <a:pt x="46" y="50"/>
                    <a:pt x="46" y="51"/>
                  </a:cubicBezTo>
                  <a:cubicBezTo>
                    <a:pt x="46" y="52"/>
                    <a:pt x="47" y="53"/>
                    <a:pt x="47" y="55"/>
                  </a:cubicBezTo>
                  <a:cubicBezTo>
                    <a:pt x="47" y="55"/>
                    <a:pt x="47" y="55"/>
                    <a:pt x="47" y="55"/>
                  </a:cubicBezTo>
                  <a:cubicBezTo>
                    <a:pt x="48" y="56"/>
                    <a:pt x="47" y="58"/>
                    <a:pt x="45" y="58"/>
                  </a:cubicBezTo>
                  <a:cubicBezTo>
                    <a:pt x="43" y="58"/>
                    <a:pt x="41" y="59"/>
                    <a:pt x="39" y="59"/>
                  </a:cubicBezTo>
                  <a:cubicBezTo>
                    <a:pt x="37" y="59"/>
                    <a:pt x="35" y="59"/>
                    <a:pt x="33" y="59"/>
                  </a:cubicBezTo>
                  <a:cubicBezTo>
                    <a:pt x="32" y="59"/>
                    <a:pt x="31" y="59"/>
                    <a:pt x="30" y="59"/>
                  </a:cubicBezTo>
                  <a:cubicBezTo>
                    <a:pt x="30" y="54"/>
                    <a:pt x="30" y="54"/>
                    <a:pt x="30" y="54"/>
                  </a:cubicBezTo>
                  <a:close/>
                  <a:moveTo>
                    <a:pt x="30" y="15"/>
                  </a:moveTo>
                  <a:cubicBezTo>
                    <a:pt x="32" y="14"/>
                    <a:pt x="35" y="14"/>
                    <a:pt x="37" y="14"/>
                  </a:cubicBezTo>
                  <a:cubicBezTo>
                    <a:pt x="37" y="14"/>
                    <a:pt x="38" y="14"/>
                    <a:pt x="38" y="14"/>
                  </a:cubicBezTo>
                  <a:cubicBezTo>
                    <a:pt x="38" y="14"/>
                    <a:pt x="38" y="14"/>
                    <a:pt x="38" y="14"/>
                  </a:cubicBezTo>
                  <a:cubicBezTo>
                    <a:pt x="30" y="31"/>
                    <a:pt x="30" y="31"/>
                    <a:pt x="30" y="31"/>
                  </a:cubicBezTo>
                  <a:cubicBezTo>
                    <a:pt x="30" y="32"/>
                    <a:pt x="30" y="32"/>
                    <a:pt x="30" y="32"/>
                  </a:cubicBezTo>
                  <a:cubicBezTo>
                    <a:pt x="39" y="14"/>
                    <a:pt x="39" y="14"/>
                    <a:pt x="39" y="14"/>
                  </a:cubicBezTo>
                  <a:cubicBezTo>
                    <a:pt x="41" y="14"/>
                    <a:pt x="43" y="14"/>
                    <a:pt x="46" y="15"/>
                  </a:cubicBezTo>
                  <a:cubicBezTo>
                    <a:pt x="47" y="16"/>
                    <a:pt x="48" y="16"/>
                    <a:pt x="50" y="17"/>
                  </a:cubicBezTo>
                  <a:cubicBezTo>
                    <a:pt x="50" y="16"/>
                    <a:pt x="51" y="16"/>
                    <a:pt x="51" y="15"/>
                  </a:cubicBezTo>
                  <a:cubicBezTo>
                    <a:pt x="52" y="15"/>
                    <a:pt x="52" y="15"/>
                    <a:pt x="52" y="14"/>
                  </a:cubicBezTo>
                  <a:cubicBezTo>
                    <a:pt x="50" y="12"/>
                    <a:pt x="47" y="10"/>
                    <a:pt x="44" y="8"/>
                  </a:cubicBezTo>
                  <a:cubicBezTo>
                    <a:pt x="41" y="7"/>
                    <a:pt x="37" y="5"/>
                    <a:pt x="33" y="5"/>
                  </a:cubicBezTo>
                  <a:cubicBezTo>
                    <a:pt x="33" y="5"/>
                    <a:pt x="33" y="5"/>
                    <a:pt x="33" y="5"/>
                  </a:cubicBezTo>
                  <a:cubicBezTo>
                    <a:pt x="33" y="5"/>
                    <a:pt x="33" y="5"/>
                    <a:pt x="33" y="5"/>
                  </a:cubicBezTo>
                  <a:cubicBezTo>
                    <a:pt x="33" y="5"/>
                    <a:pt x="32" y="5"/>
                    <a:pt x="31" y="5"/>
                  </a:cubicBezTo>
                  <a:cubicBezTo>
                    <a:pt x="31" y="5"/>
                    <a:pt x="31" y="5"/>
                    <a:pt x="30" y="5"/>
                  </a:cubicBezTo>
                  <a:cubicBezTo>
                    <a:pt x="30" y="0"/>
                    <a:pt x="30" y="0"/>
                    <a:pt x="30" y="0"/>
                  </a:cubicBezTo>
                  <a:cubicBezTo>
                    <a:pt x="31" y="0"/>
                    <a:pt x="31" y="0"/>
                    <a:pt x="32" y="0"/>
                  </a:cubicBezTo>
                  <a:cubicBezTo>
                    <a:pt x="33" y="0"/>
                    <a:pt x="33" y="0"/>
                    <a:pt x="34" y="0"/>
                  </a:cubicBezTo>
                  <a:cubicBezTo>
                    <a:pt x="34" y="0"/>
                    <a:pt x="34" y="0"/>
                    <a:pt x="34" y="0"/>
                  </a:cubicBezTo>
                  <a:cubicBezTo>
                    <a:pt x="38" y="1"/>
                    <a:pt x="42" y="2"/>
                    <a:pt x="46" y="4"/>
                  </a:cubicBezTo>
                  <a:cubicBezTo>
                    <a:pt x="50" y="6"/>
                    <a:pt x="54" y="9"/>
                    <a:pt x="58" y="12"/>
                  </a:cubicBezTo>
                  <a:cubicBezTo>
                    <a:pt x="58" y="12"/>
                    <a:pt x="58" y="12"/>
                    <a:pt x="58" y="12"/>
                  </a:cubicBezTo>
                  <a:cubicBezTo>
                    <a:pt x="58" y="12"/>
                    <a:pt x="58" y="13"/>
                    <a:pt x="58" y="13"/>
                  </a:cubicBezTo>
                  <a:cubicBezTo>
                    <a:pt x="59" y="14"/>
                    <a:pt x="59" y="15"/>
                    <a:pt x="58" y="16"/>
                  </a:cubicBezTo>
                  <a:cubicBezTo>
                    <a:pt x="57" y="17"/>
                    <a:pt x="56" y="18"/>
                    <a:pt x="55" y="19"/>
                  </a:cubicBezTo>
                  <a:cubicBezTo>
                    <a:pt x="54" y="19"/>
                    <a:pt x="53" y="20"/>
                    <a:pt x="53" y="21"/>
                  </a:cubicBezTo>
                  <a:cubicBezTo>
                    <a:pt x="53" y="21"/>
                    <a:pt x="53" y="21"/>
                    <a:pt x="53" y="21"/>
                  </a:cubicBezTo>
                  <a:cubicBezTo>
                    <a:pt x="52" y="22"/>
                    <a:pt x="51" y="23"/>
                    <a:pt x="50" y="22"/>
                  </a:cubicBezTo>
                  <a:cubicBezTo>
                    <a:pt x="48" y="21"/>
                    <a:pt x="46" y="20"/>
                    <a:pt x="44" y="20"/>
                  </a:cubicBezTo>
                  <a:cubicBezTo>
                    <a:pt x="42" y="19"/>
                    <a:pt x="41" y="19"/>
                    <a:pt x="39" y="19"/>
                  </a:cubicBezTo>
                  <a:cubicBezTo>
                    <a:pt x="39" y="19"/>
                    <a:pt x="39" y="19"/>
                    <a:pt x="39" y="19"/>
                  </a:cubicBezTo>
                  <a:cubicBezTo>
                    <a:pt x="39" y="19"/>
                    <a:pt x="39" y="19"/>
                    <a:pt x="39" y="19"/>
                  </a:cubicBezTo>
                  <a:cubicBezTo>
                    <a:pt x="38" y="19"/>
                    <a:pt x="38" y="19"/>
                    <a:pt x="38" y="18"/>
                  </a:cubicBezTo>
                  <a:cubicBezTo>
                    <a:pt x="38" y="18"/>
                    <a:pt x="37" y="18"/>
                    <a:pt x="37" y="18"/>
                  </a:cubicBezTo>
                  <a:cubicBezTo>
                    <a:pt x="35" y="18"/>
                    <a:pt x="32" y="19"/>
                    <a:pt x="30" y="20"/>
                  </a:cubicBezTo>
                  <a:cubicBezTo>
                    <a:pt x="30" y="15"/>
                    <a:pt x="30" y="15"/>
                    <a:pt x="30" y="15"/>
                  </a:cubicBezTo>
                  <a:close/>
                  <a:moveTo>
                    <a:pt x="39" y="14"/>
                  </a:moveTo>
                  <a:cubicBezTo>
                    <a:pt x="39" y="14"/>
                    <a:pt x="39" y="14"/>
                    <a:pt x="39" y="14"/>
                  </a:cubicBezTo>
                  <a:close/>
                  <a:moveTo>
                    <a:pt x="20" y="52"/>
                  </a:moveTo>
                  <a:cubicBezTo>
                    <a:pt x="22" y="53"/>
                    <a:pt x="24" y="53"/>
                    <a:pt x="26" y="54"/>
                  </a:cubicBezTo>
                  <a:cubicBezTo>
                    <a:pt x="28" y="54"/>
                    <a:pt x="29" y="54"/>
                    <a:pt x="30" y="54"/>
                  </a:cubicBezTo>
                  <a:cubicBezTo>
                    <a:pt x="30" y="59"/>
                    <a:pt x="30" y="59"/>
                    <a:pt x="30" y="59"/>
                  </a:cubicBezTo>
                  <a:cubicBezTo>
                    <a:pt x="29" y="59"/>
                    <a:pt x="27" y="59"/>
                    <a:pt x="25" y="59"/>
                  </a:cubicBezTo>
                  <a:cubicBezTo>
                    <a:pt x="24" y="58"/>
                    <a:pt x="22" y="58"/>
                    <a:pt x="20" y="57"/>
                  </a:cubicBezTo>
                  <a:cubicBezTo>
                    <a:pt x="20" y="52"/>
                    <a:pt x="20" y="52"/>
                    <a:pt x="20" y="52"/>
                  </a:cubicBezTo>
                  <a:cubicBezTo>
                    <a:pt x="30" y="32"/>
                    <a:pt x="30" y="32"/>
                    <a:pt x="30" y="32"/>
                  </a:cubicBezTo>
                  <a:cubicBezTo>
                    <a:pt x="30" y="31"/>
                    <a:pt x="30" y="31"/>
                    <a:pt x="30" y="31"/>
                  </a:cubicBezTo>
                  <a:cubicBezTo>
                    <a:pt x="20" y="52"/>
                    <a:pt x="20" y="52"/>
                    <a:pt x="20" y="52"/>
                  </a:cubicBezTo>
                  <a:close/>
                  <a:moveTo>
                    <a:pt x="30" y="47"/>
                  </a:moveTo>
                  <a:cubicBezTo>
                    <a:pt x="30" y="42"/>
                    <a:pt x="30" y="42"/>
                    <a:pt x="30" y="42"/>
                  </a:cubicBezTo>
                  <a:cubicBezTo>
                    <a:pt x="28" y="40"/>
                    <a:pt x="26" y="38"/>
                    <a:pt x="25" y="36"/>
                  </a:cubicBezTo>
                  <a:cubicBezTo>
                    <a:pt x="23" y="33"/>
                    <a:pt x="23" y="30"/>
                    <a:pt x="24" y="27"/>
                  </a:cubicBezTo>
                  <a:cubicBezTo>
                    <a:pt x="24" y="27"/>
                    <a:pt x="24" y="27"/>
                    <a:pt x="24" y="27"/>
                  </a:cubicBezTo>
                  <a:cubicBezTo>
                    <a:pt x="24" y="25"/>
                    <a:pt x="26" y="23"/>
                    <a:pt x="28" y="21"/>
                  </a:cubicBezTo>
                  <a:cubicBezTo>
                    <a:pt x="29" y="21"/>
                    <a:pt x="30" y="20"/>
                    <a:pt x="30" y="20"/>
                  </a:cubicBezTo>
                  <a:cubicBezTo>
                    <a:pt x="30" y="15"/>
                    <a:pt x="30" y="15"/>
                    <a:pt x="30" y="15"/>
                  </a:cubicBezTo>
                  <a:cubicBezTo>
                    <a:pt x="29" y="15"/>
                    <a:pt x="27" y="16"/>
                    <a:pt x="26" y="17"/>
                  </a:cubicBezTo>
                  <a:cubicBezTo>
                    <a:pt x="23" y="19"/>
                    <a:pt x="21" y="21"/>
                    <a:pt x="20" y="23"/>
                  </a:cubicBezTo>
                  <a:cubicBezTo>
                    <a:pt x="20" y="38"/>
                    <a:pt x="20" y="38"/>
                    <a:pt x="20" y="38"/>
                  </a:cubicBezTo>
                  <a:cubicBezTo>
                    <a:pt x="20" y="38"/>
                    <a:pt x="20" y="38"/>
                    <a:pt x="20" y="38"/>
                  </a:cubicBezTo>
                  <a:cubicBezTo>
                    <a:pt x="22" y="42"/>
                    <a:pt x="26" y="45"/>
                    <a:pt x="30" y="47"/>
                  </a:cubicBezTo>
                  <a:cubicBezTo>
                    <a:pt x="30" y="47"/>
                    <a:pt x="30" y="47"/>
                    <a:pt x="30" y="47"/>
                  </a:cubicBezTo>
                  <a:cubicBezTo>
                    <a:pt x="30" y="47"/>
                    <a:pt x="30" y="47"/>
                    <a:pt x="30" y="47"/>
                  </a:cubicBezTo>
                  <a:close/>
                  <a:moveTo>
                    <a:pt x="30" y="0"/>
                  </a:moveTo>
                  <a:cubicBezTo>
                    <a:pt x="30" y="5"/>
                    <a:pt x="30" y="5"/>
                    <a:pt x="30" y="5"/>
                  </a:cubicBezTo>
                  <a:cubicBezTo>
                    <a:pt x="30" y="5"/>
                    <a:pt x="30" y="5"/>
                    <a:pt x="30" y="5"/>
                  </a:cubicBezTo>
                  <a:cubicBezTo>
                    <a:pt x="27" y="5"/>
                    <a:pt x="23" y="5"/>
                    <a:pt x="20" y="7"/>
                  </a:cubicBezTo>
                  <a:cubicBezTo>
                    <a:pt x="20" y="2"/>
                    <a:pt x="20" y="2"/>
                    <a:pt x="20" y="2"/>
                  </a:cubicBezTo>
                  <a:cubicBezTo>
                    <a:pt x="23" y="0"/>
                    <a:pt x="27" y="0"/>
                    <a:pt x="30" y="0"/>
                  </a:cubicBezTo>
                  <a:close/>
                  <a:moveTo>
                    <a:pt x="20" y="2"/>
                  </a:moveTo>
                  <a:cubicBezTo>
                    <a:pt x="20" y="7"/>
                    <a:pt x="20" y="7"/>
                    <a:pt x="20" y="7"/>
                  </a:cubicBezTo>
                  <a:cubicBezTo>
                    <a:pt x="20" y="2"/>
                    <a:pt x="20" y="2"/>
                    <a:pt x="20" y="2"/>
                  </a:cubicBezTo>
                  <a:close/>
                  <a:moveTo>
                    <a:pt x="20" y="23"/>
                  </a:moveTo>
                  <a:cubicBezTo>
                    <a:pt x="20" y="38"/>
                    <a:pt x="20" y="38"/>
                    <a:pt x="20" y="38"/>
                  </a:cubicBezTo>
                  <a:cubicBezTo>
                    <a:pt x="20" y="23"/>
                    <a:pt x="20" y="23"/>
                    <a:pt x="20" y="23"/>
                  </a:cubicBezTo>
                  <a:close/>
                  <a:moveTo>
                    <a:pt x="20" y="52"/>
                  </a:moveTo>
                  <a:cubicBezTo>
                    <a:pt x="20" y="57"/>
                    <a:pt x="20" y="57"/>
                    <a:pt x="20" y="57"/>
                  </a:cubicBezTo>
                  <a:lnTo>
                    <a:pt x="20" y="52"/>
                  </a:lnTo>
                  <a:close/>
                  <a:moveTo>
                    <a:pt x="20" y="2"/>
                  </a:moveTo>
                  <a:cubicBezTo>
                    <a:pt x="20" y="7"/>
                    <a:pt x="20" y="7"/>
                    <a:pt x="20" y="7"/>
                  </a:cubicBezTo>
                  <a:cubicBezTo>
                    <a:pt x="20" y="2"/>
                    <a:pt x="20" y="2"/>
                    <a:pt x="20" y="2"/>
                  </a:cubicBezTo>
                  <a:close/>
                  <a:moveTo>
                    <a:pt x="20" y="23"/>
                  </a:moveTo>
                  <a:cubicBezTo>
                    <a:pt x="20" y="38"/>
                    <a:pt x="20" y="38"/>
                    <a:pt x="20" y="38"/>
                  </a:cubicBezTo>
                  <a:cubicBezTo>
                    <a:pt x="20" y="23"/>
                    <a:pt x="20" y="23"/>
                    <a:pt x="20" y="23"/>
                  </a:cubicBezTo>
                  <a:close/>
                  <a:moveTo>
                    <a:pt x="20" y="52"/>
                  </a:moveTo>
                  <a:cubicBezTo>
                    <a:pt x="20" y="57"/>
                    <a:pt x="20" y="57"/>
                    <a:pt x="20" y="57"/>
                  </a:cubicBezTo>
                  <a:lnTo>
                    <a:pt x="20" y="52"/>
                  </a:lnTo>
                  <a:close/>
                  <a:moveTo>
                    <a:pt x="20" y="38"/>
                  </a:moveTo>
                  <a:cubicBezTo>
                    <a:pt x="18" y="34"/>
                    <a:pt x="18" y="30"/>
                    <a:pt x="19" y="26"/>
                  </a:cubicBezTo>
                  <a:cubicBezTo>
                    <a:pt x="19" y="26"/>
                    <a:pt x="19" y="26"/>
                    <a:pt x="19" y="26"/>
                  </a:cubicBezTo>
                  <a:cubicBezTo>
                    <a:pt x="19" y="25"/>
                    <a:pt x="20" y="24"/>
                    <a:pt x="20" y="23"/>
                  </a:cubicBezTo>
                  <a:cubicBezTo>
                    <a:pt x="20" y="38"/>
                    <a:pt x="20" y="38"/>
                    <a:pt x="20" y="38"/>
                  </a:cubicBezTo>
                  <a:close/>
                  <a:moveTo>
                    <a:pt x="20" y="2"/>
                  </a:moveTo>
                  <a:cubicBezTo>
                    <a:pt x="17" y="3"/>
                    <a:pt x="15" y="4"/>
                    <a:pt x="12" y="6"/>
                  </a:cubicBezTo>
                  <a:cubicBezTo>
                    <a:pt x="7" y="10"/>
                    <a:pt x="3" y="15"/>
                    <a:pt x="2" y="21"/>
                  </a:cubicBezTo>
                  <a:cubicBezTo>
                    <a:pt x="2" y="22"/>
                    <a:pt x="2" y="22"/>
                    <a:pt x="2" y="22"/>
                  </a:cubicBezTo>
                  <a:cubicBezTo>
                    <a:pt x="0" y="29"/>
                    <a:pt x="1" y="36"/>
                    <a:pt x="3" y="42"/>
                  </a:cubicBezTo>
                  <a:cubicBezTo>
                    <a:pt x="6" y="48"/>
                    <a:pt x="12" y="53"/>
                    <a:pt x="18" y="56"/>
                  </a:cubicBezTo>
                  <a:cubicBezTo>
                    <a:pt x="18" y="56"/>
                    <a:pt x="18" y="56"/>
                    <a:pt x="18" y="56"/>
                  </a:cubicBezTo>
                  <a:cubicBezTo>
                    <a:pt x="19" y="57"/>
                    <a:pt x="20" y="57"/>
                    <a:pt x="20" y="57"/>
                  </a:cubicBezTo>
                  <a:cubicBezTo>
                    <a:pt x="20" y="52"/>
                    <a:pt x="20" y="52"/>
                    <a:pt x="20" y="52"/>
                  </a:cubicBezTo>
                  <a:cubicBezTo>
                    <a:pt x="20" y="52"/>
                    <a:pt x="20" y="52"/>
                    <a:pt x="20" y="52"/>
                  </a:cubicBezTo>
                  <a:cubicBezTo>
                    <a:pt x="20" y="52"/>
                    <a:pt x="20" y="52"/>
                    <a:pt x="20" y="52"/>
                  </a:cubicBezTo>
                  <a:cubicBezTo>
                    <a:pt x="15" y="50"/>
                    <a:pt x="10" y="45"/>
                    <a:pt x="8" y="40"/>
                  </a:cubicBezTo>
                  <a:cubicBezTo>
                    <a:pt x="5" y="35"/>
                    <a:pt x="5" y="29"/>
                    <a:pt x="6" y="23"/>
                  </a:cubicBezTo>
                  <a:cubicBezTo>
                    <a:pt x="6" y="23"/>
                    <a:pt x="6" y="23"/>
                    <a:pt x="6" y="23"/>
                  </a:cubicBezTo>
                  <a:cubicBezTo>
                    <a:pt x="8" y="17"/>
                    <a:pt x="11" y="13"/>
                    <a:pt x="15" y="10"/>
                  </a:cubicBezTo>
                  <a:cubicBezTo>
                    <a:pt x="17" y="8"/>
                    <a:pt x="18" y="7"/>
                    <a:pt x="20" y="7"/>
                  </a:cubicBezTo>
                  <a:cubicBezTo>
                    <a:pt x="20" y="2"/>
                    <a:pt x="20" y="2"/>
                    <a:pt x="20" y="2"/>
                  </a:cubicBezTo>
                  <a:close/>
                  <a:moveTo>
                    <a:pt x="20" y="52"/>
                  </a:moveTo>
                  <a:cubicBezTo>
                    <a:pt x="20" y="52"/>
                    <a:pt x="20" y="52"/>
                    <a:pt x="20" y="52"/>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50" name="Freeform 219"/>
            <p:cNvSpPr>
              <a:spLocks noEditPoints="1"/>
            </p:cNvSpPr>
            <p:nvPr/>
          </p:nvSpPr>
          <p:spPr bwMode="auto">
            <a:xfrm>
              <a:off x="4950937" y="3425924"/>
              <a:ext cx="209608" cy="222247"/>
            </a:xfrm>
            <a:custGeom>
              <a:avLst/>
              <a:gdLst>
                <a:gd name="T0" fmla="*/ 108 w 123"/>
                <a:gd name="T1" fmla="*/ 83 h 131"/>
                <a:gd name="T2" fmla="*/ 118 w 123"/>
                <a:gd name="T3" fmla="*/ 66 h 131"/>
                <a:gd name="T4" fmla="*/ 93 w 123"/>
                <a:gd name="T5" fmla="*/ 63 h 131"/>
                <a:gd name="T6" fmla="*/ 81 w 123"/>
                <a:gd name="T7" fmla="*/ 73 h 131"/>
                <a:gd name="T8" fmla="*/ 80 w 123"/>
                <a:gd name="T9" fmla="*/ 73 h 131"/>
                <a:gd name="T10" fmla="*/ 80 w 123"/>
                <a:gd name="T11" fmla="*/ 60 h 131"/>
                <a:gd name="T12" fmla="*/ 82 w 123"/>
                <a:gd name="T13" fmla="*/ 29 h 131"/>
                <a:gd name="T14" fmla="*/ 72 w 123"/>
                <a:gd name="T15" fmla="*/ 18 h 131"/>
                <a:gd name="T16" fmla="*/ 64 w 123"/>
                <a:gd name="T17" fmla="*/ 2 h 131"/>
                <a:gd name="T18" fmla="*/ 85 w 123"/>
                <a:gd name="T19" fmla="*/ 26 h 131"/>
                <a:gd name="T20" fmla="*/ 84 w 123"/>
                <a:gd name="T21" fmla="*/ 63 h 131"/>
                <a:gd name="T22" fmla="*/ 83 w 123"/>
                <a:gd name="T23" fmla="*/ 69 h 131"/>
                <a:gd name="T24" fmla="*/ 83 w 123"/>
                <a:gd name="T25" fmla="*/ 69 h 131"/>
                <a:gd name="T26" fmla="*/ 88 w 123"/>
                <a:gd name="T27" fmla="*/ 62 h 131"/>
                <a:gd name="T28" fmla="*/ 117 w 123"/>
                <a:gd name="T29" fmla="*/ 37 h 131"/>
                <a:gd name="T30" fmla="*/ 123 w 123"/>
                <a:gd name="T31" fmla="*/ 74 h 131"/>
                <a:gd name="T32" fmla="*/ 110 w 123"/>
                <a:gd name="T33" fmla="*/ 87 h 131"/>
                <a:gd name="T34" fmla="*/ 102 w 123"/>
                <a:gd name="T35" fmla="*/ 91 h 131"/>
                <a:gd name="T36" fmla="*/ 101 w 123"/>
                <a:gd name="T37" fmla="*/ 93 h 131"/>
                <a:gd name="T38" fmla="*/ 109 w 123"/>
                <a:gd name="T39" fmla="*/ 90 h 131"/>
                <a:gd name="T40" fmla="*/ 123 w 123"/>
                <a:gd name="T41" fmla="*/ 90 h 131"/>
                <a:gd name="T42" fmla="*/ 79 w 123"/>
                <a:gd name="T43" fmla="*/ 126 h 131"/>
                <a:gd name="T44" fmla="*/ 62 w 123"/>
                <a:gd name="T45" fmla="*/ 115 h 131"/>
                <a:gd name="T46" fmla="*/ 62 w 123"/>
                <a:gd name="T47" fmla="*/ 56 h 131"/>
                <a:gd name="T48" fmla="*/ 67 w 123"/>
                <a:gd name="T49" fmla="*/ 110 h 131"/>
                <a:gd name="T50" fmla="*/ 82 w 123"/>
                <a:gd name="T51" fmla="*/ 123 h 131"/>
                <a:gd name="T52" fmla="*/ 117 w 123"/>
                <a:gd name="T53" fmla="*/ 92 h 131"/>
                <a:gd name="T54" fmla="*/ 102 w 123"/>
                <a:gd name="T55" fmla="*/ 98 h 131"/>
                <a:gd name="T56" fmla="*/ 96 w 123"/>
                <a:gd name="T57" fmla="*/ 92 h 131"/>
                <a:gd name="T58" fmla="*/ 62 w 123"/>
                <a:gd name="T59" fmla="*/ 6 h 131"/>
                <a:gd name="T60" fmla="*/ 35 w 123"/>
                <a:gd name="T61" fmla="*/ 44 h 131"/>
                <a:gd name="T62" fmla="*/ 44 w 123"/>
                <a:gd name="T63" fmla="*/ 61 h 131"/>
                <a:gd name="T64" fmla="*/ 43 w 123"/>
                <a:gd name="T65" fmla="*/ 73 h 131"/>
                <a:gd name="T66" fmla="*/ 36 w 123"/>
                <a:gd name="T67" fmla="*/ 72 h 131"/>
                <a:gd name="T68" fmla="*/ 30 w 123"/>
                <a:gd name="T69" fmla="*/ 63 h 131"/>
                <a:gd name="T70" fmla="*/ 6 w 123"/>
                <a:gd name="T71" fmla="*/ 57 h 131"/>
                <a:gd name="T72" fmla="*/ 13 w 123"/>
                <a:gd name="T73" fmla="*/ 82 h 131"/>
                <a:gd name="T74" fmla="*/ 24 w 123"/>
                <a:gd name="T75" fmla="*/ 87 h 131"/>
                <a:gd name="T76" fmla="*/ 25 w 123"/>
                <a:gd name="T77" fmla="*/ 97 h 131"/>
                <a:gd name="T78" fmla="*/ 12 w 123"/>
                <a:gd name="T79" fmla="*/ 95 h 131"/>
                <a:gd name="T80" fmla="*/ 30 w 123"/>
                <a:gd name="T81" fmla="*/ 125 h 131"/>
                <a:gd name="T82" fmla="*/ 54 w 123"/>
                <a:gd name="T83" fmla="*/ 114 h 131"/>
                <a:gd name="T84" fmla="*/ 59 w 123"/>
                <a:gd name="T85" fmla="*/ 59 h 131"/>
                <a:gd name="T86" fmla="*/ 61 w 123"/>
                <a:gd name="T87" fmla="*/ 115 h 131"/>
                <a:gd name="T88" fmla="*/ 46 w 123"/>
                <a:gd name="T89" fmla="*/ 124 h 131"/>
                <a:gd name="T90" fmla="*/ 10 w 123"/>
                <a:gd name="T91" fmla="*/ 114 h 131"/>
                <a:gd name="T92" fmla="*/ 14 w 123"/>
                <a:gd name="T93" fmla="*/ 90 h 131"/>
                <a:gd name="T94" fmla="*/ 22 w 123"/>
                <a:gd name="T95" fmla="*/ 93 h 131"/>
                <a:gd name="T96" fmla="*/ 22 w 123"/>
                <a:gd name="T97" fmla="*/ 91 h 131"/>
                <a:gd name="T98" fmla="*/ 13 w 123"/>
                <a:gd name="T99" fmla="*/ 87 h 131"/>
                <a:gd name="T100" fmla="*/ 0 w 123"/>
                <a:gd name="T101" fmla="*/ 74 h 131"/>
                <a:gd name="T102" fmla="*/ 4 w 123"/>
                <a:gd name="T103" fmla="*/ 38 h 131"/>
                <a:gd name="T104" fmla="*/ 35 w 123"/>
                <a:gd name="T105" fmla="*/ 62 h 131"/>
                <a:gd name="T106" fmla="*/ 40 w 123"/>
                <a:gd name="T107" fmla="*/ 69 h 131"/>
                <a:gd name="T108" fmla="*/ 40 w 123"/>
                <a:gd name="T109" fmla="*/ 69 h 131"/>
                <a:gd name="T110" fmla="*/ 39 w 123"/>
                <a:gd name="T111" fmla="*/ 63 h 131"/>
                <a:gd name="T112" fmla="*/ 30 w 123"/>
                <a:gd name="T113" fmla="*/ 44 h 131"/>
                <a:gd name="T114" fmla="*/ 59 w 123"/>
                <a:gd name="T115" fmla="*/ 2 h 131"/>
                <a:gd name="T116" fmla="*/ 62 w 123"/>
                <a:gd name="T117" fmla="*/ 6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 h="131">
                  <a:moveTo>
                    <a:pt x="99" y="87"/>
                  </a:moveTo>
                  <a:cubicBezTo>
                    <a:pt x="102" y="85"/>
                    <a:pt x="105" y="84"/>
                    <a:pt x="108" y="83"/>
                  </a:cubicBezTo>
                  <a:cubicBezTo>
                    <a:pt x="108" y="83"/>
                    <a:pt x="108" y="83"/>
                    <a:pt x="108" y="83"/>
                  </a:cubicBezTo>
                  <a:cubicBezTo>
                    <a:pt x="108" y="83"/>
                    <a:pt x="108" y="83"/>
                    <a:pt x="108" y="83"/>
                  </a:cubicBezTo>
                  <a:cubicBezTo>
                    <a:pt x="109" y="83"/>
                    <a:pt x="110" y="82"/>
                    <a:pt x="111" y="82"/>
                  </a:cubicBezTo>
                  <a:cubicBezTo>
                    <a:pt x="113" y="81"/>
                    <a:pt x="115" y="81"/>
                    <a:pt x="117" y="80"/>
                  </a:cubicBezTo>
                  <a:cubicBezTo>
                    <a:pt x="117" y="77"/>
                    <a:pt x="118" y="75"/>
                    <a:pt x="118" y="73"/>
                  </a:cubicBezTo>
                  <a:cubicBezTo>
                    <a:pt x="118" y="71"/>
                    <a:pt x="118" y="68"/>
                    <a:pt x="118" y="66"/>
                  </a:cubicBezTo>
                  <a:cubicBezTo>
                    <a:pt x="118" y="63"/>
                    <a:pt x="117" y="60"/>
                    <a:pt x="117" y="57"/>
                  </a:cubicBezTo>
                  <a:cubicBezTo>
                    <a:pt x="116" y="52"/>
                    <a:pt x="116" y="48"/>
                    <a:pt x="115" y="43"/>
                  </a:cubicBezTo>
                  <a:cubicBezTo>
                    <a:pt x="114" y="44"/>
                    <a:pt x="113" y="44"/>
                    <a:pt x="112" y="45"/>
                  </a:cubicBezTo>
                  <a:cubicBezTo>
                    <a:pt x="104" y="49"/>
                    <a:pt x="96" y="53"/>
                    <a:pt x="93" y="63"/>
                  </a:cubicBezTo>
                  <a:cubicBezTo>
                    <a:pt x="93" y="64"/>
                    <a:pt x="92" y="67"/>
                    <a:pt x="91" y="69"/>
                  </a:cubicBezTo>
                  <a:cubicBezTo>
                    <a:pt x="90" y="70"/>
                    <a:pt x="89" y="71"/>
                    <a:pt x="87" y="72"/>
                  </a:cubicBezTo>
                  <a:cubicBezTo>
                    <a:pt x="86" y="74"/>
                    <a:pt x="84" y="74"/>
                    <a:pt x="82" y="74"/>
                  </a:cubicBezTo>
                  <a:cubicBezTo>
                    <a:pt x="82" y="74"/>
                    <a:pt x="81" y="73"/>
                    <a:pt x="81" y="73"/>
                  </a:cubicBezTo>
                  <a:cubicBezTo>
                    <a:pt x="81" y="73"/>
                    <a:pt x="81" y="73"/>
                    <a:pt x="81" y="73"/>
                  </a:cubicBezTo>
                  <a:cubicBezTo>
                    <a:pt x="81" y="73"/>
                    <a:pt x="81" y="73"/>
                    <a:pt x="81" y="73"/>
                  </a:cubicBezTo>
                  <a:cubicBezTo>
                    <a:pt x="80" y="73"/>
                    <a:pt x="80" y="73"/>
                    <a:pt x="80" y="73"/>
                  </a:cubicBezTo>
                  <a:cubicBezTo>
                    <a:pt x="80" y="73"/>
                    <a:pt x="80" y="73"/>
                    <a:pt x="80" y="73"/>
                  </a:cubicBezTo>
                  <a:cubicBezTo>
                    <a:pt x="78" y="71"/>
                    <a:pt x="77" y="69"/>
                    <a:pt x="78" y="66"/>
                  </a:cubicBezTo>
                  <a:cubicBezTo>
                    <a:pt x="78" y="64"/>
                    <a:pt x="79" y="62"/>
                    <a:pt x="80" y="61"/>
                  </a:cubicBezTo>
                  <a:cubicBezTo>
                    <a:pt x="80" y="61"/>
                    <a:pt x="80" y="60"/>
                    <a:pt x="80" y="60"/>
                  </a:cubicBezTo>
                  <a:cubicBezTo>
                    <a:pt x="80" y="60"/>
                    <a:pt x="80" y="60"/>
                    <a:pt x="80" y="60"/>
                  </a:cubicBezTo>
                  <a:cubicBezTo>
                    <a:pt x="81" y="59"/>
                    <a:pt x="82" y="58"/>
                    <a:pt x="83" y="57"/>
                  </a:cubicBezTo>
                  <a:cubicBezTo>
                    <a:pt x="86" y="53"/>
                    <a:pt x="89" y="49"/>
                    <a:pt x="89" y="44"/>
                  </a:cubicBezTo>
                  <a:cubicBezTo>
                    <a:pt x="89" y="39"/>
                    <a:pt x="85" y="34"/>
                    <a:pt x="82" y="29"/>
                  </a:cubicBezTo>
                  <a:cubicBezTo>
                    <a:pt x="82" y="29"/>
                    <a:pt x="82" y="29"/>
                    <a:pt x="82" y="29"/>
                  </a:cubicBezTo>
                  <a:cubicBezTo>
                    <a:pt x="82" y="29"/>
                    <a:pt x="82" y="29"/>
                    <a:pt x="82" y="29"/>
                  </a:cubicBezTo>
                  <a:cubicBezTo>
                    <a:pt x="81" y="29"/>
                    <a:pt x="81" y="29"/>
                    <a:pt x="81" y="29"/>
                  </a:cubicBezTo>
                  <a:cubicBezTo>
                    <a:pt x="81" y="29"/>
                    <a:pt x="81" y="29"/>
                    <a:pt x="81" y="29"/>
                  </a:cubicBezTo>
                  <a:cubicBezTo>
                    <a:pt x="78" y="25"/>
                    <a:pt x="75" y="22"/>
                    <a:pt x="72" y="18"/>
                  </a:cubicBezTo>
                  <a:cubicBezTo>
                    <a:pt x="68" y="14"/>
                    <a:pt x="65" y="11"/>
                    <a:pt x="62" y="6"/>
                  </a:cubicBezTo>
                  <a:cubicBezTo>
                    <a:pt x="62" y="0"/>
                    <a:pt x="62" y="0"/>
                    <a:pt x="62" y="0"/>
                  </a:cubicBezTo>
                  <a:cubicBezTo>
                    <a:pt x="62" y="0"/>
                    <a:pt x="62" y="0"/>
                    <a:pt x="62" y="0"/>
                  </a:cubicBezTo>
                  <a:cubicBezTo>
                    <a:pt x="63" y="0"/>
                    <a:pt x="64" y="1"/>
                    <a:pt x="64" y="2"/>
                  </a:cubicBezTo>
                  <a:cubicBezTo>
                    <a:pt x="67" y="6"/>
                    <a:pt x="71" y="11"/>
                    <a:pt x="75" y="15"/>
                  </a:cubicBezTo>
                  <a:cubicBezTo>
                    <a:pt x="79" y="18"/>
                    <a:pt x="82" y="22"/>
                    <a:pt x="85" y="26"/>
                  </a:cubicBezTo>
                  <a:cubicBezTo>
                    <a:pt x="85" y="26"/>
                    <a:pt x="85" y="26"/>
                    <a:pt x="85" y="26"/>
                  </a:cubicBezTo>
                  <a:cubicBezTo>
                    <a:pt x="85" y="26"/>
                    <a:pt x="85" y="26"/>
                    <a:pt x="85" y="26"/>
                  </a:cubicBezTo>
                  <a:cubicBezTo>
                    <a:pt x="85" y="26"/>
                    <a:pt x="85" y="26"/>
                    <a:pt x="85" y="26"/>
                  </a:cubicBezTo>
                  <a:cubicBezTo>
                    <a:pt x="89" y="31"/>
                    <a:pt x="94" y="37"/>
                    <a:pt x="93" y="44"/>
                  </a:cubicBezTo>
                  <a:cubicBezTo>
                    <a:pt x="93" y="51"/>
                    <a:pt x="90" y="55"/>
                    <a:pt x="86" y="60"/>
                  </a:cubicBezTo>
                  <a:cubicBezTo>
                    <a:pt x="86" y="61"/>
                    <a:pt x="85" y="62"/>
                    <a:pt x="84" y="63"/>
                  </a:cubicBezTo>
                  <a:cubicBezTo>
                    <a:pt x="84" y="63"/>
                    <a:pt x="84" y="63"/>
                    <a:pt x="84" y="63"/>
                  </a:cubicBezTo>
                  <a:cubicBezTo>
                    <a:pt x="84" y="63"/>
                    <a:pt x="84" y="63"/>
                    <a:pt x="84" y="63"/>
                  </a:cubicBezTo>
                  <a:cubicBezTo>
                    <a:pt x="83" y="64"/>
                    <a:pt x="83" y="66"/>
                    <a:pt x="82" y="67"/>
                  </a:cubicBezTo>
                  <a:cubicBezTo>
                    <a:pt x="82" y="68"/>
                    <a:pt x="82" y="68"/>
                    <a:pt x="83" y="69"/>
                  </a:cubicBezTo>
                  <a:cubicBezTo>
                    <a:pt x="83" y="69"/>
                    <a:pt x="83" y="69"/>
                    <a:pt x="83" y="69"/>
                  </a:cubicBezTo>
                  <a:cubicBezTo>
                    <a:pt x="83" y="69"/>
                    <a:pt x="83" y="69"/>
                    <a:pt x="83" y="69"/>
                  </a:cubicBezTo>
                  <a:cubicBezTo>
                    <a:pt x="83" y="69"/>
                    <a:pt x="83" y="69"/>
                    <a:pt x="83" y="69"/>
                  </a:cubicBezTo>
                  <a:cubicBezTo>
                    <a:pt x="83" y="69"/>
                    <a:pt x="83" y="69"/>
                    <a:pt x="83" y="69"/>
                  </a:cubicBezTo>
                  <a:cubicBezTo>
                    <a:pt x="83" y="69"/>
                    <a:pt x="83" y="69"/>
                    <a:pt x="83" y="69"/>
                  </a:cubicBezTo>
                  <a:cubicBezTo>
                    <a:pt x="84" y="69"/>
                    <a:pt x="84" y="69"/>
                    <a:pt x="85" y="69"/>
                  </a:cubicBezTo>
                  <a:cubicBezTo>
                    <a:pt x="85" y="68"/>
                    <a:pt x="86" y="67"/>
                    <a:pt x="87" y="66"/>
                  </a:cubicBezTo>
                  <a:cubicBezTo>
                    <a:pt x="88" y="65"/>
                    <a:pt x="88" y="63"/>
                    <a:pt x="88" y="62"/>
                  </a:cubicBezTo>
                  <a:cubicBezTo>
                    <a:pt x="92" y="50"/>
                    <a:pt x="101" y="45"/>
                    <a:pt x="110" y="41"/>
                  </a:cubicBezTo>
                  <a:cubicBezTo>
                    <a:pt x="112" y="40"/>
                    <a:pt x="114" y="39"/>
                    <a:pt x="116" y="37"/>
                  </a:cubicBezTo>
                  <a:cubicBezTo>
                    <a:pt x="116" y="37"/>
                    <a:pt x="116" y="37"/>
                    <a:pt x="116" y="37"/>
                  </a:cubicBezTo>
                  <a:cubicBezTo>
                    <a:pt x="117" y="37"/>
                    <a:pt x="117" y="37"/>
                    <a:pt x="117" y="37"/>
                  </a:cubicBezTo>
                  <a:cubicBezTo>
                    <a:pt x="119" y="37"/>
                    <a:pt x="120" y="38"/>
                    <a:pt x="120" y="39"/>
                  </a:cubicBezTo>
                  <a:cubicBezTo>
                    <a:pt x="120" y="45"/>
                    <a:pt x="121" y="50"/>
                    <a:pt x="122" y="56"/>
                  </a:cubicBezTo>
                  <a:cubicBezTo>
                    <a:pt x="122" y="59"/>
                    <a:pt x="123" y="62"/>
                    <a:pt x="123" y="66"/>
                  </a:cubicBezTo>
                  <a:cubicBezTo>
                    <a:pt x="123" y="68"/>
                    <a:pt x="123" y="71"/>
                    <a:pt x="123" y="74"/>
                  </a:cubicBezTo>
                  <a:cubicBezTo>
                    <a:pt x="123" y="76"/>
                    <a:pt x="122" y="79"/>
                    <a:pt x="121" y="82"/>
                  </a:cubicBezTo>
                  <a:cubicBezTo>
                    <a:pt x="121" y="82"/>
                    <a:pt x="121" y="83"/>
                    <a:pt x="120" y="83"/>
                  </a:cubicBezTo>
                  <a:cubicBezTo>
                    <a:pt x="118" y="85"/>
                    <a:pt x="115" y="86"/>
                    <a:pt x="112" y="87"/>
                  </a:cubicBezTo>
                  <a:cubicBezTo>
                    <a:pt x="111" y="87"/>
                    <a:pt x="111" y="87"/>
                    <a:pt x="110" y="87"/>
                  </a:cubicBezTo>
                  <a:cubicBezTo>
                    <a:pt x="110" y="87"/>
                    <a:pt x="110" y="87"/>
                    <a:pt x="110" y="87"/>
                  </a:cubicBezTo>
                  <a:cubicBezTo>
                    <a:pt x="110" y="87"/>
                    <a:pt x="110" y="87"/>
                    <a:pt x="110" y="87"/>
                  </a:cubicBezTo>
                  <a:cubicBezTo>
                    <a:pt x="109" y="88"/>
                    <a:pt x="109" y="88"/>
                    <a:pt x="109" y="88"/>
                  </a:cubicBezTo>
                  <a:cubicBezTo>
                    <a:pt x="107" y="89"/>
                    <a:pt x="104" y="90"/>
                    <a:pt x="102" y="91"/>
                  </a:cubicBezTo>
                  <a:cubicBezTo>
                    <a:pt x="102" y="91"/>
                    <a:pt x="102" y="91"/>
                    <a:pt x="102" y="91"/>
                  </a:cubicBezTo>
                  <a:cubicBezTo>
                    <a:pt x="101" y="91"/>
                    <a:pt x="101" y="92"/>
                    <a:pt x="101" y="92"/>
                  </a:cubicBezTo>
                  <a:cubicBezTo>
                    <a:pt x="101" y="92"/>
                    <a:pt x="101" y="92"/>
                    <a:pt x="101" y="92"/>
                  </a:cubicBezTo>
                  <a:cubicBezTo>
                    <a:pt x="101" y="93"/>
                    <a:pt x="101" y="93"/>
                    <a:pt x="101" y="93"/>
                  </a:cubicBezTo>
                  <a:cubicBezTo>
                    <a:pt x="101" y="93"/>
                    <a:pt x="101" y="93"/>
                    <a:pt x="101" y="93"/>
                  </a:cubicBezTo>
                  <a:cubicBezTo>
                    <a:pt x="101" y="93"/>
                    <a:pt x="101" y="93"/>
                    <a:pt x="102" y="93"/>
                  </a:cubicBezTo>
                  <a:cubicBezTo>
                    <a:pt x="102" y="93"/>
                    <a:pt x="102" y="93"/>
                    <a:pt x="102" y="93"/>
                  </a:cubicBezTo>
                  <a:cubicBezTo>
                    <a:pt x="104" y="93"/>
                    <a:pt x="107" y="92"/>
                    <a:pt x="109" y="90"/>
                  </a:cubicBezTo>
                  <a:cubicBezTo>
                    <a:pt x="113" y="88"/>
                    <a:pt x="116" y="87"/>
                    <a:pt x="121" y="87"/>
                  </a:cubicBezTo>
                  <a:cubicBezTo>
                    <a:pt x="121" y="87"/>
                    <a:pt x="121" y="87"/>
                    <a:pt x="121" y="87"/>
                  </a:cubicBezTo>
                  <a:cubicBezTo>
                    <a:pt x="121" y="87"/>
                    <a:pt x="121" y="87"/>
                    <a:pt x="121" y="87"/>
                  </a:cubicBezTo>
                  <a:cubicBezTo>
                    <a:pt x="122" y="87"/>
                    <a:pt x="123" y="88"/>
                    <a:pt x="123" y="90"/>
                  </a:cubicBezTo>
                  <a:cubicBezTo>
                    <a:pt x="121" y="99"/>
                    <a:pt x="118" y="107"/>
                    <a:pt x="113" y="114"/>
                  </a:cubicBezTo>
                  <a:cubicBezTo>
                    <a:pt x="109" y="121"/>
                    <a:pt x="103" y="126"/>
                    <a:pt x="95" y="129"/>
                  </a:cubicBezTo>
                  <a:cubicBezTo>
                    <a:pt x="92" y="131"/>
                    <a:pt x="89" y="131"/>
                    <a:pt x="87" y="130"/>
                  </a:cubicBezTo>
                  <a:cubicBezTo>
                    <a:pt x="84" y="130"/>
                    <a:pt x="82" y="128"/>
                    <a:pt x="79" y="126"/>
                  </a:cubicBezTo>
                  <a:cubicBezTo>
                    <a:pt x="79" y="126"/>
                    <a:pt x="78" y="125"/>
                    <a:pt x="77" y="124"/>
                  </a:cubicBezTo>
                  <a:cubicBezTo>
                    <a:pt x="74" y="122"/>
                    <a:pt x="72" y="120"/>
                    <a:pt x="68" y="119"/>
                  </a:cubicBezTo>
                  <a:cubicBezTo>
                    <a:pt x="68" y="119"/>
                    <a:pt x="67" y="119"/>
                    <a:pt x="67" y="119"/>
                  </a:cubicBezTo>
                  <a:cubicBezTo>
                    <a:pt x="64" y="119"/>
                    <a:pt x="62" y="119"/>
                    <a:pt x="62" y="115"/>
                  </a:cubicBezTo>
                  <a:cubicBezTo>
                    <a:pt x="62" y="110"/>
                    <a:pt x="62" y="110"/>
                    <a:pt x="62" y="110"/>
                  </a:cubicBezTo>
                  <a:cubicBezTo>
                    <a:pt x="62" y="106"/>
                    <a:pt x="62" y="103"/>
                    <a:pt x="62" y="100"/>
                  </a:cubicBezTo>
                  <a:cubicBezTo>
                    <a:pt x="62" y="100"/>
                    <a:pt x="62" y="100"/>
                    <a:pt x="62" y="100"/>
                  </a:cubicBezTo>
                  <a:cubicBezTo>
                    <a:pt x="62" y="56"/>
                    <a:pt x="62" y="56"/>
                    <a:pt x="62" y="56"/>
                  </a:cubicBezTo>
                  <a:cubicBezTo>
                    <a:pt x="62" y="56"/>
                    <a:pt x="62" y="56"/>
                    <a:pt x="62" y="56"/>
                  </a:cubicBezTo>
                  <a:cubicBezTo>
                    <a:pt x="63" y="56"/>
                    <a:pt x="64" y="57"/>
                    <a:pt x="64" y="59"/>
                  </a:cubicBezTo>
                  <a:cubicBezTo>
                    <a:pt x="64" y="68"/>
                    <a:pt x="65" y="76"/>
                    <a:pt x="65" y="84"/>
                  </a:cubicBezTo>
                  <a:cubicBezTo>
                    <a:pt x="66" y="92"/>
                    <a:pt x="66" y="100"/>
                    <a:pt x="67" y="110"/>
                  </a:cubicBezTo>
                  <a:cubicBezTo>
                    <a:pt x="67" y="114"/>
                    <a:pt x="67" y="114"/>
                    <a:pt x="67" y="114"/>
                  </a:cubicBezTo>
                  <a:cubicBezTo>
                    <a:pt x="68" y="114"/>
                    <a:pt x="68" y="114"/>
                    <a:pt x="69" y="114"/>
                  </a:cubicBezTo>
                  <a:cubicBezTo>
                    <a:pt x="74" y="115"/>
                    <a:pt x="77" y="118"/>
                    <a:pt x="80" y="121"/>
                  </a:cubicBezTo>
                  <a:cubicBezTo>
                    <a:pt x="81" y="121"/>
                    <a:pt x="82" y="122"/>
                    <a:pt x="82" y="123"/>
                  </a:cubicBezTo>
                  <a:cubicBezTo>
                    <a:pt x="84" y="124"/>
                    <a:pt x="86" y="125"/>
                    <a:pt x="88" y="126"/>
                  </a:cubicBezTo>
                  <a:cubicBezTo>
                    <a:pt x="89" y="126"/>
                    <a:pt x="91" y="126"/>
                    <a:pt x="93" y="125"/>
                  </a:cubicBezTo>
                  <a:cubicBezTo>
                    <a:pt x="100" y="122"/>
                    <a:pt x="105" y="117"/>
                    <a:pt x="109" y="111"/>
                  </a:cubicBezTo>
                  <a:cubicBezTo>
                    <a:pt x="113" y="106"/>
                    <a:pt x="116" y="99"/>
                    <a:pt x="117" y="92"/>
                  </a:cubicBezTo>
                  <a:cubicBezTo>
                    <a:pt x="115" y="92"/>
                    <a:pt x="113" y="94"/>
                    <a:pt x="111" y="95"/>
                  </a:cubicBezTo>
                  <a:cubicBezTo>
                    <a:pt x="108" y="96"/>
                    <a:pt x="106" y="98"/>
                    <a:pt x="102" y="98"/>
                  </a:cubicBezTo>
                  <a:cubicBezTo>
                    <a:pt x="102" y="98"/>
                    <a:pt x="102" y="98"/>
                    <a:pt x="102" y="98"/>
                  </a:cubicBezTo>
                  <a:cubicBezTo>
                    <a:pt x="102" y="98"/>
                    <a:pt x="102" y="98"/>
                    <a:pt x="102" y="98"/>
                  </a:cubicBezTo>
                  <a:cubicBezTo>
                    <a:pt x="101" y="98"/>
                    <a:pt x="99" y="98"/>
                    <a:pt x="98" y="97"/>
                  </a:cubicBezTo>
                  <a:cubicBezTo>
                    <a:pt x="97" y="97"/>
                    <a:pt x="97" y="96"/>
                    <a:pt x="96" y="95"/>
                  </a:cubicBezTo>
                  <a:cubicBezTo>
                    <a:pt x="96" y="94"/>
                    <a:pt x="96" y="93"/>
                    <a:pt x="96" y="92"/>
                  </a:cubicBezTo>
                  <a:cubicBezTo>
                    <a:pt x="96" y="92"/>
                    <a:pt x="96" y="92"/>
                    <a:pt x="96" y="92"/>
                  </a:cubicBezTo>
                  <a:cubicBezTo>
                    <a:pt x="96" y="92"/>
                    <a:pt x="96" y="92"/>
                    <a:pt x="96" y="92"/>
                  </a:cubicBezTo>
                  <a:cubicBezTo>
                    <a:pt x="96" y="90"/>
                    <a:pt x="97" y="88"/>
                    <a:pt x="99" y="87"/>
                  </a:cubicBezTo>
                  <a:cubicBezTo>
                    <a:pt x="99" y="87"/>
                    <a:pt x="99" y="87"/>
                    <a:pt x="99" y="87"/>
                  </a:cubicBezTo>
                  <a:close/>
                  <a:moveTo>
                    <a:pt x="62" y="6"/>
                  </a:moveTo>
                  <a:cubicBezTo>
                    <a:pt x="58" y="11"/>
                    <a:pt x="55" y="14"/>
                    <a:pt x="51" y="18"/>
                  </a:cubicBezTo>
                  <a:cubicBezTo>
                    <a:pt x="48" y="22"/>
                    <a:pt x="45" y="25"/>
                    <a:pt x="42" y="29"/>
                  </a:cubicBezTo>
                  <a:cubicBezTo>
                    <a:pt x="42" y="29"/>
                    <a:pt x="42" y="29"/>
                    <a:pt x="42" y="29"/>
                  </a:cubicBezTo>
                  <a:cubicBezTo>
                    <a:pt x="38" y="34"/>
                    <a:pt x="34" y="39"/>
                    <a:pt x="35" y="44"/>
                  </a:cubicBezTo>
                  <a:cubicBezTo>
                    <a:pt x="35" y="49"/>
                    <a:pt x="38" y="53"/>
                    <a:pt x="41" y="57"/>
                  </a:cubicBezTo>
                  <a:cubicBezTo>
                    <a:pt x="41" y="58"/>
                    <a:pt x="42" y="59"/>
                    <a:pt x="43" y="60"/>
                  </a:cubicBezTo>
                  <a:cubicBezTo>
                    <a:pt x="43" y="60"/>
                    <a:pt x="43" y="60"/>
                    <a:pt x="43" y="60"/>
                  </a:cubicBezTo>
                  <a:cubicBezTo>
                    <a:pt x="43" y="60"/>
                    <a:pt x="43" y="61"/>
                    <a:pt x="44" y="61"/>
                  </a:cubicBezTo>
                  <a:cubicBezTo>
                    <a:pt x="44" y="62"/>
                    <a:pt x="45" y="64"/>
                    <a:pt x="46" y="66"/>
                  </a:cubicBezTo>
                  <a:cubicBezTo>
                    <a:pt x="46" y="69"/>
                    <a:pt x="45" y="71"/>
                    <a:pt x="43" y="73"/>
                  </a:cubicBezTo>
                  <a:cubicBezTo>
                    <a:pt x="43" y="73"/>
                    <a:pt x="43" y="73"/>
                    <a:pt x="43" y="73"/>
                  </a:cubicBezTo>
                  <a:cubicBezTo>
                    <a:pt x="43" y="73"/>
                    <a:pt x="43" y="73"/>
                    <a:pt x="43" y="73"/>
                  </a:cubicBezTo>
                  <a:cubicBezTo>
                    <a:pt x="43" y="73"/>
                    <a:pt x="43" y="73"/>
                    <a:pt x="43" y="73"/>
                  </a:cubicBezTo>
                  <a:cubicBezTo>
                    <a:pt x="43" y="73"/>
                    <a:pt x="43" y="73"/>
                    <a:pt x="43" y="73"/>
                  </a:cubicBezTo>
                  <a:cubicBezTo>
                    <a:pt x="42" y="73"/>
                    <a:pt x="42" y="74"/>
                    <a:pt x="41" y="74"/>
                  </a:cubicBezTo>
                  <a:cubicBezTo>
                    <a:pt x="39" y="74"/>
                    <a:pt x="37" y="74"/>
                    <a:pt x="36" y="72"/>
                  </a:cubicBezTo>
                  <a:cubicBezTo>
                    <a:pt x="36" y="72"/>
                    <a:pt x="36" y="72"/>
                    <a:pt x="36" y="72"/>
                  </a:cubicBezTo>
                  <a:cubicBezTo>
                    <a:pt x="36" y="72"/>
                    <a:pt x="36" y="72"/>
                    <a:pt x="36" y="72"/>
                  </a:cubicBezTo>
                  <a:cubicBezTo>
                    <a:pt x="35" y="71"/>
                    <a:pt x="33" y="70"/>
                    <a:pt x="33" y="69"/>
                  </a:cubicBezTo>
                  <a:cubicBezTo>
                    <a:pt x="31" y="67"/>
                    <a:pt x="30" y="64"/>
                    <a:pt x="30" y="63"/>
                  </a:cubicBezTo>
                  <a:cubicBezTo>
                    <a:pt x="28" y="53"/>
                    <a:pt x="19" y="49"/>
                    <a:pt x="11" y="45"/>
                  </a:cubicBezTo>
                  <a:cubicBezTo>
                    <a:pt x="11" y="45"/>
                    <a:pt x="11" y="45"/>
                    <a:pt x="11" y="45"/>
                  </a:cubicBezTo>
                  <a:cubicBezTo>
                    <a:pt x="10" y="44"/>
                    <a:pt x="9" y="44"/>
                    <a:pt x="8" y="43"/>
                  </a:cubicBezTo>
                  <a:cubicBezTo>
                    <a:pt x="8" y="48"/>
                    <a:pt x="7" y="52"/>
                    <a:pt x="6" y="57"/>
                  </a:cubicBezTo>
                  <a:cubicBezTo>
                    <a:pt x="6" y="60"/>
                    <a:pt x="5" y="63"/>
                    <a:pt x="5" y="66"/>
                  </a:cubicBezTo>
                  <a:cubicBezTo>
                    <a:pt x="5" y="68"/>
                    <a:pt x="5" y="71"/>
                    <a:pt x="5" y="73"/>
                  </a:cubicBezTo>
                  <a:cubicBezTo>
                    <a:pt x="5" y="75"/>
                    <a:pt x="6" y="77"/>
                    <a:pt x="6" y="80"/>
                  </a:cubicBezTo>
                  <a:cubicBezTo>
                    <a:pt x="8" y="81"/>
                    <a:pt x="10" y="81"/>
                    <a:pt x="13" y="82"/>
                  </a:cubicBezTo>
                  <a:cubicBezTo>
                    <a:pt x="13" y="82"/>
                    <a:pt x="14" y="83"/>
                    <a:pt x="15" y="83"/>
                  </a:cubicBezTo>
                  <a:cubicBezTo>
                    <a:pt x="15" y="83"/>
                    <a:pt x="15" y="83"/>
                    <a:pt x="15" y="83"/>
                  </a:cubicBezTo>
                  <a:cubicBezTo>
                    <a:pt x="15" y="83"/>
                    <a:pt x="15" y="83"/>
                    <a:pt x="15" y="83"/>
                  </a:cubicBezTo>
                  <a:cubicBezTo>
                    <a:pt x="19" y="84"/>
                    <a:pt x="22" y="85"/>
                    <a:pt x="24" y="87"/>
                  </a:cubicBezTo>
                  <a:cubicBezTo>
                    <a:pt x="24" y="87"/>
                    <a:pt x="24" y="87"/>
                    <a:pt x="25" y="87"/>
                  </a:cubicBezTo>
                  <a:cubicBezTo>
                    <a:pt x="26" y="89"/>
                    <a:pt x="27" y="90"/>
                    <a:pt x="27" y="92"/>
                  </a:cubicBezTo>
                  <a:cubicBezTo>
                    <a:pt x="27" y="93"/>
                    <a:pt x="27" y="94"/>
                    <a:pt x="27" y="95"/>
                  </a:cubicBezTo>
                  <a:cubicBezTo>
                    <a:pt x="27" y="96"/>
                    <a:pt x="26" y="97"/>
                    <a:pt x="25" y="97"/>
                  </a:cubicBezTo>
                  <a:cubicBezTo>
                    <a:pt x="25" y="97"/>
                    <a:pt x="25" y="97"/>
                    <a:pt x="25" y="97"/>
                  </a:cubicBezTo>
                  <a:cubicBezTo>
                    <a:pt x="24" y="98"/>
                    <a:pt x="22" y="98"/>
                    <a:pt x="21" y="98"/>
                  </a:cubicBezTo>
                  <a:cubicBezTo>
                    <a:pt x="21" y="98"/>
                    <a:pt x="21" y="98"/>
                    <a:pt x="21" y="98"/>
                  </a:cubicBezTo>
                  <a:cubicBezTo>
                    <a:pt x="17" y="98"/>
                    <a:pt x="15" y="96"/>
                    <a:pt x="12" y="95"/>
                  </a:cubicBezTo>
                  <a:cubicBezTo>
                    <a:pt x="12" y="95"/>
                    <a:pt x="12" y="95"/>
                    <a:pt x="12" y="95"/>
                  </a:cubicBezTo>
                  <a:cubicBezTo>
                    <a:pt x="10" y="93"/>
                    <a:pt x="8" y="92"/>
                    <a:pt x="6" y="92"/>
                  </a:cubicBezTo>
                  <a:cubicBezTo>
                    <a:pt x="7" y="99"/>
                    <a:pt x="10" y="106"/>
                    <a:pt x="14" y="111"/>
                  </a:cubicBezTo>
                  <a:cubicBezTo>
                    <a:pt x="18" y="117"/>
                    <a:pt x="23" y="122"/>
                    <a:pt x="30" y="125"/>
                  </a:cubicBezTo>
                  <a:cubicBezTo>
                    <a:pt x="33" y="126"/>
                    <a:pt x="34" y="126"/>
                    <a:pt x="36" y="126"/>
                  </a:cubicBezTo>
                  <a:cubicBezTo>
                    <a:pt x="37" y="125"/>
                    <a:pt x="39" y="124"/>
                    <a:pt x="41" y="123"/>
                  </a:cubicBezTo>
                  <a:cubicBezTo>
                    <a:pt x="42" y="122"/>
                    <a:pt x="42" y="121"/>
                    <a:pt x="43" y="121"/>
                  </a:cubicBezTo>
                  <a:cubicBezTo>
                    <a:pt x="46" y="118"/>
                    <a:pt x="49" y="115"/>
                    <a:pt x="54" y="114"/>
                  </a:cubicBezTo>
                  <a:cubicBezTo>
                    <a:pt x="55" y="114"/>
                    <a:pt x="56" y="114"/>
                    <a:pt x="56" y="114"/>
                  </a:cubicBezTo>
                  <a:cubicBezTo>
                    <a:pt x="56" y="110"/>
                    <a:pt x="56" y="110"/>
                    <a:pt x="56" y="110"/>
                  </a:cubicBezTo>
                  <a:cubicBezTo>
                    <a:pt x="57" y="100"/>
                    <a:pt x="57" y="92"/>
                    <a:pt x="58" y="84"/>
                  </a:cubicBezTo>
                  <a:cubicBezTo>
                    <a:pt x="58" y="76"/>
                    <a:pt x="59" y="68"/>
                    <a:pt x="59" y="59"/>
                  </a:cubicBezTo>
                  <a:cubicBezTo>
                    <a:pt x="59" y="57"/>
                    <a:pt x="60" y="56"/>
                    <a:pt x="62" y="56"/>
                  </a:cubicBezTo>
                  <a:cubicBezTo>
                    <a:pt x="62" y="100"/>
                    <a:pt x="62" y="100"/>
                    <a:pt x="62" y="100"/>
                  </a:cubicBezTo>
                  <a:cubicBezTo>
                    <a:pt x="61" y="103"/>
                    <a:pt x="61" y="106"/>
                    <a:pt x="61" y="110"/>
                  </a:cubicBezTo>
                  <a:cubicBezTo>
                    <a:pt x="61" y="115"/>
                    <a:pt x="61" y="115"/>
                    <a:pt x="61" y="115"/>
                  </a:cubicBezTo>
                  <a:cubicBezTo>
                    <a:pt x="61" y="119"/>
                    <a:pt x="59" y="119"/>
                    <a:pt x="56" y="119"/>
                  </a:cubicBezTo>
                  <a:cubicBezTo>
                    <a:pt x="56" y="119"/>
                    <a:pt x="56" y="119"/>
                    <a:pt x="56" y="119"/>
                  </a:cubicBezTo>
                  <a:cubicBezTo>
                    <a:pt x="56" y="119"/>
                    <a:pt x="55" y="119"/>
                    <a:pt x="55" y="119"/>
                  </a:cubicBezTo>
                  <a:cubicBezTo>
                    <a:pt x="51" y="120"/>
                    <a:pt x="49" y="122"/>
                    <a:pt x="46" y="124"/>
                  </a:cubicBezTo>
                  <a:cubicBezTo>
                    <a:pt x="45" y="125"/>
                    <a:pt x="45" y="126"/>
                    <a:pt x="44" y="126"/>
                  </a:cubicBezTo>
                  <a:cubicBezTo>
                    <a:pt x="41" y="128"/>
                    <a:pt x="39" y="130"/>
                    <a:pt x="37" y="130"/>
                  </a:cubicBezTo>
                  <a:cubicBezTo>
                    <a:pt x="34" y="131"/>
                    <a:pt x="32" y="131"/>
                    <a:pt x="28" y="129"/>
                  </a:cubicBezTo>
                  <a:cubicBezTo>
                    <a:pt x="21" y="126"/>
                    <a:pt x="15" y="121"/>
                    <a:pt x="10" y="114"/>
                  </a:cubicBezTo>
                  <a:cubicBezTo>
                    <a:pt x="5" y="107"/>
                    <a:pt x="2" y="99"/>
                    <a:pt x="0" y="90"/>
                  </a:cubicBezTo>
                  <a:cubicBezTo>
                    <a:pt x="0" y="90"/>
                    <a:pt x="0" y="90"/>
                    <a:pt x="0" y="89"/>
                  </a:cubicBezTo>
                  <a:cubicBezTo>
                    <a:pt x="0" y="88"/>
                    <a:pt x="1" y="87"/>
                    <a:pt x="2" y="87"/>
                  </a:cubicBezTo>
                  <a:cubicBezTo>
                    <a:pt x="7" y="87"/>
                    <a:pt x="10" y="88"/>
                    <a:pt x="14" y="90"/>
                  </a:cubicBezTo>
                  <a:cubicBezTo>
                    <a:pt x="14" y="90"/>
                    <a:pt x="14" y="90"/>
                    <a:pt x="14" y="90"/>
                  </a:cubicBezTo>
                  <a:cubicBezTo>
                    <a:pt x="17" y="92"/>
                    <a:pt x="19" y="93"/>
                    <a:pt x="21" y="93"/>
                  </a:cubicBezTo>
                  <a:cubicBezTo>
                    <a:pt x="21" y="93"/>
                    <a:pt x="21" y="93"/>
                    <a:pt x="21" y="93"/>
                  </a:cubicBezTo>
                  <a:cubicBezTo>
                    <a:pt x="22" y="93"/>
                    <a:pt x="22" y="93"/>
                    <a:pt x="22" y="93"/>
                  </a:cubicBezTo>
                  <a:cubicBezTo>
                    <a:pt x="22" y="93"/>
                    <a:pt x="22" y="93"/>
                    <a:pt x="22" y="93"/>
                  </a:cubicBezTo>
                  <a:cubicBezTo>
                    <a:pt x="22" y="93"/>
                    <a:pt x="22" y="93"/>
                    <a:pt x="22" y="93"/>
                  </a:cubicBezTo>
                  <a:cubicBezTo>
                    <a:pt x="22" y="93"/>
                    <a:pt x="22" y="93"/>
                    <a:pt x="22" y="92"/>
                  </a:cubicBezTo>
                  <a:cubicBezTo>
                    <a:pt x="22" y="92"/>
                    <a:pt x="22" y="92"/>
                    <a:pt x="22" y="91"/>
                  </a:cubicBezTo>
                  <a:cubicBezTo>
                    <a:pt x="21" y="91"/>
                    <a:pt x="21" y="91"/>
                    <a:pt x="21" y="91"/>
                  </a:cubicBezTo>
                  <a:cubicBezTo>
                    <a:pt x="19" y="90"/>
                    <a:pt x="17" y="89"/>
                    <a:pt x="14" y="88"/>
                  </a:cubicBezTo>
                  <a:cubicBezTo>
                    <a:pt x="13" y="87"/>
                    <a:pt x="13" y="87"/>
                    <a:pt x="13" y="87"/>
                  </a:cubicBezTo>
                  <a:cubicBezTo>
                    <a:pt x="13" y="87"/>
                    <a:pt x="13" y="87"/>
                    <a:pt x="13" y="87"/>
                  </a:cubicBezTo>
                  <a:cubicBezTo>
                    <a:pt x="13" y="87"/>
                    <a:pt x="12" y="87"/>
                    <a:pt x="11" y="87"/>
                  </a:cubicBezTo>
                  <a:cubicBezTo>
                    <a:pt x="8" y="86"/>
                    <a:pt x="5" y="85"/>
                    <a:pt x="3" y="83"/>
                  </a:cubicBezTo>
                  <a:cubicBezTo>
                    <a:pt x="2" y="83"/>
                    <a:pt x="2" y="82"/>
                    <a:pt x="2" y="82"/>
                  </a:cubicBezTo>
                  <a:cubicBezTo>
                    <a:pt x="1" y="79"/>
                    <a:pt x="1" y="76"/>
                    <a:pt x="0" y="74"/>
                  </a:cubicBezTo>
                  <a:cubicBezTo>
                    <a:pt x="0" y="71"/>
                    <a:pt x="0" y="68"/>
                    <a:pt x="0" y="66"/>
                  </a:cubicBezTo>
                  <a:cubicBezTo>
                    <a:pt x="1" y="62"/>
                    <a:pt x="1" y="59"/>
                    <a:pt x="2" y="56"/>
                  </a:cubicBezTo>
                  <a:cubicBezTo>
                    <a:pt x="2" y="50"/>
                    <a:pt x="3" y="45"/>
                    <a:pt x="3" y="39"/>
                  </a:cubicBezTo>
                  <a:cubicBezTo>
                    <a:pt x="3" y="39"/>
                    <a:pt x="3" y="39"/>
                    <a:pt x="4" y="38"/>
                  </a:cubicBezTo>
                  <a:cubicBezTo>
                    <a:pt x="4" y="37"/>
                    <a:pt x="6" y="37"/>
                    <a:pt x="7" y="37"/>
                  </a:cubicBezTo>
                  <a:cubicBezTo>
                    <a:pt x="9" y="38"/>
                    <a:pt x="11" y="40"/>
                    <a:pt x="13" y="41"/>
                  </a:cubicBezTo>
                  <a:cubicBezTo>
                    <a:pt x="13" y="41"/>
                    <a:pt x="13" y="41"/>
                    <a:pt x="13" y="41"/>
                  </a:cubicBezTo>
                  <a:cubicBezTo>
                    <a:pt x="23" y="45"/>
                    <a:pt x="32" y="50"/>
                    <a:pt x="35" y="62"/>
                  </a:cubicBezTo>
                  <a:cubicBezTo>
                    <a:pt x="35" y="63"/>
                    <a:pt x="36" y="64"/>
                    <a:pt x="37" y="66"/>
                  </a:cubicBezTo>
                  <a:cubicBezTo>
                    <a:pt x="37" y="67"/>
                    <a:pt x="38" y="68"/>
                    <a:pt x="39" y="69"/>
                  </a:cubicBezTo>
                  <a:cubicBezTo>
                    <a:pt x="39" y="69"/>
                    <a:pt x="39" y="69"/>
                    <a:pt x="39" y="69"/>
                  </a:cubicBezTo>
                  <a:cubicBezTo>
                    <a:pt x="39" y="69"/>
                    <a:pt x="40" y="69"/>
                    <a:pt x="40" y="69"/>
                  </a:cubicBezTo>
                  <a:cubicBezTo>
                    <a:pt x="40" y="69"/>
                    <a:pt x="40" y="69"/>
                    <a:pt x="40" y="69"/>
                  </a:cubicBezTo>
                  <a:cubicBezTo>
                    <a:pt x="40" y="69"/>
                    <a:pt x="40" y="69"/>
                    <a:pt x="40" y="69"/>
                  </a:cubicBezTo>
                  <a:cubicBezTo>
                    <a:pt x="40" y="69"/>
                    <a:pt x="40" y="69"/>
                    <a:pt x="40" y="69"/>
                  </a:cubicBezTo>
                  <a:cubicBezTo>
                    <a:pt x="40" y="69"/>
                    <a:pt x="40" y="69"/>
                    <a:pt x="40" y="69"/>
                  </a:cubicBezTo>
                  <a:cubicBezTo>
                    <a:pt x="40" y="69"/>
                    <a:pt x="40" y="69"/>
                    <a:pt x="40" y="69"/>
                  </a:cubicBezTo>
                  <a:cubicBezTo>
                    <a:pt x="41" y="68"/>
                    <a:pt x="41" y="68"/>
                    <a:pt x="41" y="67"/>
                  </a:cubicBezTo>
                  <a:cubicBezTo>
                    <a:pt x="41" y="66"/>
                    <a:pt x="40" y="64"/>
                    <a:pt x="39" y="63"/>
                  </a:cubicBezTo>
                  <a:cubicBezTo>
                    <a:pt x="39" y="63"/>
                    <a:pt x="39" y="63"/>
                    <a:pt x="39" y="63"/>
                  </a:cubicBezTo>
                  <a:cubicBezTo>
                    <a:pt x="39" y="63"/>
                    <a:pt x="39" y="63"/>
                    <a:pt x="39" y="63"/>
                  </a:cubicBezTo>
                  <a:cubicBezTo>
                    <a:pt x="39" y="63"/>
                    <a:pt x="39" y="63"/>
                    <a:pt x="39" y="63"/>
                  </a:cubicBezTo>
                  <a:cubicBezTo>
                    <a:pt x="38" y="62"/>
                    <a:pt x="38" y="61"/>
                    <a:pt x="37" y="60"/>
                  </a:cubicBezTo>
                  <a:cubicBezTo>
                    <a:pt x="33" y="55"/>
                    <a:pt x="30" y="51"/>
                    <a:pt x="30" y="44"/>
                  </a:cubicBezTo>
                  <a:cubicBezTo>
                    <a:pt x="30" y="37"/>
                    <a:pt x="34" y="31"/>
                    <a:pt x="38" y="26"/>
                  </a:cubicBezTo>
                  <a:cubicBezTo>
                    <a:pt x="38" y="26"/>
                    <a:pt x="38" y="26"/>
                    <a:pt x="38" y="26"/>
                  </a:cubicBezTo>
                  <a:cubicBezTo>
                    <a:pt x="41" y="22"/>
                    <a:pt x="45" y="19"/>
                    <a:pt x="48" y="15"/>
                  </a:cubicBezTo>
                  <a:cubicBezTo>
                    <a:pt x="52" y="11"/>
                    <a:pt x="56" y="6"/>
                    <a:pt x="59" y="2"/>
                  </a:cubicBezTo>
                  <a:cubicBezTo>
                    <a:pt x="59" y="1"/>
                    <a:pt x="60" y="1"/>
                    <a:pt x="60" y="0"/>
                  </a:cubicBezTo>
                  <a:cubicBezTo>
                    <a:pt x="61" y="0"/>
                    <a:pt x="61" y="0"/>
                    <a:pt x="62" y="0"/>
                  </a:cubicBezTo>
                  <a:cubicBezTo>
                    <a:pt x="62" y="0"/>
                    <a:pt x="62" y="0"/>
                    <a:pt x="62" y="0"/>
                  </a:cubicBezTo>
                  <a:lnTo>
                    <a:pt x="62" y="6"/>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51" name="Freeform 220"/>
            <p:cNvSpPr>
              <a:spLocks noEditPoints="1"/>
            </p:cNvSpPr>
            <p:nvPr/>
          </p:nvSpPr>
          <p:spPr bwMode="auto">
            <a:xfrm>
              <a:off x="5044097" y="3624888"/>
              <a:ext cx="21173" cy="74082"/>
            </a:xfrm>
            <a:custGeom>
              <a:avLst/>
              <a:gdLst>
                <a:gd name="T0" fmla="*/ 7 w 13"/>
                <a:gd name="T1" fmla="*/ 0 h 44"/>
                <a:gd name="T2" fmla="*/ 11 w 13"/>
                <a:gd name="T3" fmla="*/ 0 h 44"/>
                <a:gd name="T4" fmla="*/ 13 w 13"/>
                <a:gd name="T5" fmla="*/ 3 h 44"/>
                <a:gd name="T6" fmla="*/ 13 w 13"/>
                <a:gd name="T7" fmla="*/ 42 h 44"/>
                <a:gd name="T8" fmla="*/ 11 w 13"/>
                <a:gd name="T9" fmla="*/ 44 h 44"/>
                <a:gd name="T10" fmla="*/ 7 w 13"/>
                <a:gd name="T11" fmla="*/ 44 h 44"/>
                <a:gd name="T12" fmla="*/ 7 w 13"/>
                <a:gd name="T13" fmla="*/ 39 h 44"/>
                <a:gd name="T14" fmla="*/ 8 w 13"/>
                <a:gd name="T15" fmla="*/ 39 h 44"/>
                <a:gd name="T16" fmla="*/ 8 w 13"/>
                <a:gd name="T17" fmla="*/ 5 h 44"/>
                <a:gd name="T18" fmla="*/ 7 w 13"/>
                <a:gd name="T19" fmla="*/ 5 h 44"/>
                <a:gd name="T20" fmla="*/ 7 w 13"/>
                <a:gd name="T21" fmla="*/ 0 h 44"/>
                <a:gd name="T22" fmla="*/ 2 w 13"/>
                <a:gd name="T23" fmla="*/ 0 h 44"/>
                <a:gd name="T24" fmla="*/ 7 w 13"/>
                <a:gd name="T25" fmla="*/ 0 h 44"/>
                <a:gd name="T26" fmla="*/ 7 w 13"/>
                <a:gd name="T27" fmla="*/ 5 h 44"/>
                <a:gd name="T28" fmla="*/ 5 w 13"/>
                <a:gd name="T29" fmla="*/ 5 h 44"/>
                <a:gd name="T30" fmla="*/ 5 w 13"/>
                <a:gd name="T31" fmla="*/ 39 h 44"/>
                <a:gd name="T32" fmla="*/ 7 w 13"/>
                <a:gd name="T33" fmla="*/ 39 h 44"/>
                <a:gd name="T34" fmla="*/ 7 w 13"/>
                <a:gd name="T35" fmla="*/ 44 h 44"/>
                <a:gd name="T36" fmla="*/ 2 w 13"/>
                <a:gd name="T37" fmla="*/ 44 h 44"/>
                <a:gd name="T38" fmla="*/ 0 w 13"/>
                <a:gd name="T39" fmla="*/ 42 h 44"/>
                <a:gd name="T40" fmla="*/ 0 w 13"/>
                <a:gd name="T41" fmla="*/ 3 h 44"/>
                <a:gd name="T42" fmla="*/ 2 w 13"/>
                <a:gd name="T4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44">
                  <a:moveTo>
                    <a:pt x="7" y="0"/>
                  </a:moveTo>
                  <a:cubicBezTo>
                    <a:pt x="11" y="0"/>
                    <a:pt x="11" y="0"/>
                    <a:pt x="11" y="0"/>
                  </a:cubicBezTo>
                  <a:cubicBezTo>
                    <a:pt x="12" y="0"/>
                    <a:pt x="13" y="1"/>
                    <a:pt x="13" y="3"/>
                  </a:cubicBezTo>
                  <a:cubicBezTo>
                    <a:pt x="13" y="42"/>
                    <a:pt x="13" y="42"/>
                    <a:pt x="13" y="42"/>
                  </a:cubicBezTo>
                  <a:cubicBezTo>
                    <a:pt x="13" y="43"/>
                    <a:pt x="12" y="44"/>
                    <a:pt x="11" y="44"/>
                  </a:cubicBezTo>
                  <a:cubicBezTo>
                    <a:pt x="7" y="44"/>
                    <a:pt x="7" y="44"/>
                    <a:pt x="7" y="44"/>
                  </a:cubicBezTo>
                  <a:cubicBezTo>
                    <a:pt x="7" y="39"/>
                    <a:pt x="7" y="39"/>
                    <a:pt x="7" y="39"/>
                  </a:cubicBezTo>
                  <a:cubicBezTo>
                    <a:pt x="8" y="39"/>
                    <a:pt x="8" y="39"/>
                    <a:pt x="8" y="39"/>
                  </a:cubicBezTo>
                  <a:cubicBezTo>
                    <a:pt x="8" y="5"/>
                    <a:pt x="8" y="5"/>
                    <a:pt x="8" y="5"/>
                  </a:cubicBezTo>
                  <a:cubicBezTo>
                    <a:pt x="7" y="5"/>
                    <a:pt x="7" y="5"/>
                    <a:pt x="7" y="5"/>
                  </a:cubicBezTo>
                  <a:lnTo>
                    <a:pt x="7" y="0"/>
                  </a:lnTo>
                  <a:close/>
                  <a:moveTo>
                    <a:pt x="2" y="0"/>
                  </a:moveTo>
                  <a:cubicBezTo>
                    <a:pt x="7" y="0"/>
                    <a:pt x="7" y="0"/>
                    <a:pt x="7" y="0"/>
                  </a:cubicBezTo>
                  <a:cubicBezTo>
                    <a:pt x="7" y="5"/>
                    <a:pt x="7" y="5"/>
                    <a:pt x="7" y="5"/>
                  </a:cubicBezTo>
                  <a:cubicBezTo>
                    <a:pt x="5" y="5"/>
                    <a:pt x="5" y="5"/>
                    <a:pt x="5" y="5"/>
                  </a:cubicBezTo>
                  <a:cubicBezTo>
                    <a:pt x="5" y="39"/>
                    <a:pt x="5" y="39"/>
                    <a:pt x="5" y="39"/>
                  </a:cubicBezTo>
                  <a:cubicBezTo>
                    <a:pt x="7" y="39"/>
                    <a:pt x="7" y="39"/>
                    <a:pt x="7" y="39"/>
                  </a:cubicBezTo>
                  <a:cubicBezTo>
                    <a:pt x="7" y="44"/>
                    <a:pt x="7" y="44"/>
                    <a:pt x="7" y="44"/>
                  </a:cubicBezTo>
                  <a:cubicBezTo>
                    <a:pt x="2" y="44"/>
                    <a:pt x="2" y="44"/>
                    <a:pt x="2" y="44"/>
                  </a:cubicBezTo>
                  <a:cubicBezTo>
                    <a:pt x="1" y="44"/>
                    <a:pt x="0" y="43"/>
                    <a:pt x="0" y="42"/>
                  </a:cubicBezTo>
                  <a:cubicBezTo>
                    <a:pt x="0" y="3"/>
                    <a:pt x="0" y="3"/>
                    <a:pt x="0" y="3"/>
                  </a:cubicBezTo>
                  <a:cubicBezTo>
                    <a:pt x="0" y="1"/>
                    <a:pt x="1" y="0"/>
                    <a:pt x="2" y="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52" name="Freeform 222"/>
            <p:cNvSpPr>
              <a:spLocks noEditPoints="1"/>
            </p:cNvSpPr>
            <p:nvPr/>
          </p:nvSpPr>
          <p:spPr bwMode="auto">
            <a:xfrm>
              <a:off x="7186766" y="3952967"/>
              <a:ext cx="103745" cy="152398"/>
            </a:xfrm>
            <a:custGeom>
              <a:avLst/>
              <a:gdLst>
                <a:gd name="T0" fmla="*/ 54 w 62"/>
                <a:gd name="T1" fmla="*/ 21 h 90"/>
                <a:gd name="T2" fmla="*/ 45 w 62"/>
                <a:gd name="T3" fmla="*/ 21 h 90"/>
                <a:gd name="T4" fmla="*/ 43 w 62"/>
                <a:gd name="T5" fmla="*/ 18 h 90"/>
                <a:gd name="T6" fmla="*/ 43 w 62"/>
                <a:gd name="T7" fmla="*/ 17 h 90"/>
                <a:gd name="T8" fmla="*/ 49 w 62"/>
                <a:gd name="T9" fmla="*/ 5 h 90"/>
                <a:gd name="T10" fmla="*/ 34 w 62"/>
                <a:gd name="T11" fmla="*/ 5 h 90"/>
                <a:gd name="T12" fmla="*/ 32 w 62"/>
                <a:gd name="T13" fmla="*/ 5 h 90"/>
                <a:gd name="T14" fmla="*/ 32 w 62"/>
                <a:gd name="T15" fmla="*/ 5 h 90"/>
                <a:gd name="T16" fmla="*/ 32 w 62"/>
                <a:gd name="T17" fmla="*/ 0 h 90"/>
                <a:gd name="T18" fmla="*/ 32 w 62"/>
                <a:gd name="T19" fmla="*/ 0 h 90"/>
                <a:gd name="T20" fmla="*/ 34 w 62"/>
                <a:gd name="T21" fmla="*/ 0 h 90"/>
                <a:gd name="T22" fmla="*/ 53 w 62"/>
                <a:gd name="T23" fmla="*/ 0 h 90"/>
                <a:gd name="T24" fmla="*/ 53 w 62"/>
                <a:gd name="T25" fmla="*/ 0 h 90"/>
                <a:gd name="T26" fmla="*/ 54 w 62"/>
                <a:gd name="T27" fmla="*/ 1 h 90"/>
                <a:gd name="T28" fmla="*/ 55 w 62"/>
                <a:gd name="T29" fmla="*/ 4 h 90"/>
                <a:gd name="T30" fmla="*/ 49 w 62"/>
                <a:gd name="T31" fmla="*/ 16 h 90"/>
                <a:gd name="T32" fmla="*/ 59 w 62"/>
                <a:gd name="T33" fmla="*/ 16 h 90"/>
                <a:gd name="T34" fmla="*/ 59 w 62"/>
                <a:gd name="T35" fmla="*/ 16 h 90"/>
                <a:gd name="T36" fmla="*/ 61 w 62"/>
                <a:gd name="T37" fmla="*/ 17 h 90"/>
                <a:gd name="T38" fmla="*/ 61 w 62"/>
                <a:gd name="T39" fmla="*/ 20 h 90"/>
                <a:gd name="T40" fmla="*/ 32 w 62"/>
                <a:gd name="T41" fmla="*/ 55 h 90"/>
                <a:gd name="T42" fmla="*/ 32 w 62"/>
                <a:gd name="T43" fmla="*/ 48 h 90"/>
                <a:gd name="T44" fmla="*/ 54 w 62"/>
                <a:gd name="T45" fmla="*/ 21 h 90"/>
                <a:gd name="T46" fmla="*/ 32 w 62"/>
                <a:gd name="T47" fmla="*/ 5 h 90"/>
                <a:gd name="T48" fmla="*/ 25 w 62"/>
                <a:gd name="T49" fmla="*/ 5 h 90"/>
                <a:gd name="T50" fmla="*/ 10 w 62"/>
                <a:gd name="T51" fmla="*/ 36 h 90"/>
                <a:gd name="T52" fmla="*/ 22 w 62"/>
                <a:gd name="T53" fmla="*/ 36 h 90"/>
                <a:gd name="T54" fmla="*/ 24 w 62"/>
                <a:gd name="T55" fmla="*/ 39 h 90"/>
                <a:gd name="T56" fmla="*/ 24 w 62"/>
                <a:gd name="T57" fmla="*/ 40 h 90"/>
                <a:gd name="T58" fmla="*/ 10 w 62"/>
                <a:gd name="T59" fmla="*/ 74 h 90"/>
                <a:gd name="T60" fmla="*/ 32 w 62"/>
                <a:gd name="T61" fmla="*/ 48 h 90"/>
                <a:gd name="T62" fmla="*/ 32 w 62"/>
                <a:gd name="T63" fmla="*/ 55 h 90"/>
                <a:gd name="T64" fmla="*/ 4 w 62"/>
                <a:gd name="T65" fmla="*/ 89 h 90"/>
                <a:gd name="T66" fmla="*/ 4 w 62"/>
                <a:gd name="T67" fmla="*/ 89 h 90"/>
                <a:gd name="T68" fmla="*/ 2 w 62"/>
                <a:gd name="T69" fmla="*/ 90 h 90"/>
                <a:gd name="T70" fmla="*/ 0 w 62"/>
                <a:gd name="T71" fmla="*/ 87 h 90"/>
                <a:gd name="T72" fmla="*/ 18 w 62"/>
                <a:gd name="T73" fmla="*/ 41 h 90"/>
                <a:gd name="T74" fmla="*/ 6 w 62"/>
                <a:gd name="T75" fmla="*/ 41 h 90"/>
                <a:gd name="T76" fmla="*/ 6 w 62"/>
                <a:gd name="T77" fmla="*/ 41 h 90"/>
                <a:gd name="T78" fmla="*/ 5 w 62"/>
                <a:gd name="T79" fmla="*/ 41 h 90"/>
                <a:gd name="T80" fmla="*/ 4 w 62"/>
                <a:gd name="T81" fmla="*/ 38 h 90"/>
                <a:gd name="T82" fmla="*/ 22 w 62"/>
                <a:gd name="T83" fmla="*/ 2 h 90"/>
                <a:gd name="T84" fmla="*/ 24 w 62"/>
                <a:gd name="T85" fmla="*/ 0 h 90"/>
                <a:gd name="T86" fmla="*/ 32 w 62"/>
                <a:gd name="T87" fmla="*/ 0 h 90"/>
                <a:gd name="T88" fmla="*/ 32 w 62"/>
                <a:gd name="T89" fmla="*/ 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90">
                  <a:moveTo>
                    <a:pt x="54" y="21"/>
                  </a:moveTo>
                  <a:cubicBezTo>
                    <a:pt x="45" y="21"/>
                    <a:pt x="45" y="21"/>
                    <a:pt x="45" y="21"/>
                  </a:cubicBezTo>
                  <a:cubicBezTo>
                    <a:pt x="44" y="21"/>
                    <a:pt x="43" y="20"/>
                    <a:pt x="43" y="18"/>
                  </a:cubicBezTo>
                  <a:cubicBezTo>
                    <a:pt x="43" y="18"/>
                    <a:pt x="43" y="18"/>
                    <a:pt x="43" y="17"/>
                  </a:cubicBezTo>
                  <a:cubicBezTo>
                    <a:pt x="49" y="5"/>
                    <a:pt x="49" y="5"/>
                    <a:pt x="49" y="5"/>
                  </a:cubicBezTo>
                  <a:cubicBezTo>
                    <a:pt x="34" y="5"/>
                    <a:pt x="34" y="5"/>
                    <a:pt x="34" y="5"/>
                  </a:cubicBezTo>
                  <a:cubicBezTo>
                    <a:pt x="32" y="5"/>
                    <a:pt x="32" y="5"/>
                    <a:pt x="32" y="5"/>
                  </a:cubicBezTo>
                  <a:cubicBezTo>
                    <a:pt x="32" y="5"/>
                    <a:pt x="32" y="5"/>
                    <a:pt x="32" y="5"/>
                  </a:cubicBezTo>
                  <a:cubicBezTo>
                    <a:pt x="32" y="0"/>
                    <a:pt x="32" y="0"/>
                    <a:pt x="32" y="0"/>
                  </a:cubicBezTo>
                  <a:cubicBezTo>
                    <a:pt x="32" y="0"/>
                    <a:pt x="32" y="0"/>
                    <a:pt x="32" y="0"/>
                  </a:cubicBezTo>
                  <a:cubicBezTo>
                    <a:pt x="34" y="0"/>
                    <a:pt x="34" y="0"/>
                    <a:pt x="34" y="0"/>
                  </a:cubicBezTo>
                  <a:cubicBezTo>
                    <a:pt x="53" y="0"/>
                    <a:pt x="53" y="0"/>
                    <a:pt x="53" y="0"/>
                  </a:cubicBezTo>
                  <a:cubicBezTo>
                    <a:pt x="53" y="0"/>
                    <a:pt x="53" y="0"/>
                    <a:pt x="53" y="0"/>
                  </a:cubicBezTo>
                  <a:cubicBezTo>
                    <a:pt x="54" y="0"/>
                    <a:pt x="54" y="0"/>
                    <a:pt x="54" y="1"/>
                  </a:cubicBezTo>
                  <a:cubicBezTo>
                    <a:pt x="55" y="1"/>
                    <a:pt x="56" y="3"/>
                    <a:pt x="55" y="4"/>
                  </a:cubicBezTo>
                  <a:cubicBezTo>
                    <a:pt x="49" y="16"/>
                    <a:pt x="49" y="16"/>
                    <a:pt x="49" y="16"/>
                  </a:cubicBezTo>
                  <a:cubicBezTo>
                    <a:pt x="59" y="16"/>
                    <a:pt x="59" y="16"/>
                    <a:pt x="59" y="16"/>
                  </a:cubicBezTo>
                  <a:cubicBezTo>
                    <a:pt x="59" y="16"/>
                    <a:pt x="59" y="16"/>
                    <a:pt x="59" y="16"/>
                  </a:cubicBezTo>
                  <a:cubicBezTo>
                    <a:pt x="60" y="16"/>
                    <a:pt x="60" y="16"/>
                    <a:pt x="61" y="17"/>
                  </a:cubicBezTo>
                  <a:cubicBezTo>
                    <a:pt x="62" y="17"/>
                    <a:pt x="62" y="19"/>
                    <a:pt x="61" y="20"/>
                  </a:cubicBezTo>
                  <a:cubicBezTo>
                    <a:pt x="32" y="55"/>
                    <a:pt x="32" y="55"/>
                    <a:pt x="32" y="55"/>
                  </a:cubicBezTo>
                  <a:cubicBezTo>
                    <a:pt x="32" y="48"/>
                    <a:pt x="32" y="48"/>
                    <a:pt x="32" y="48"/>
                  </a:cubicBezTo>
                  <a:lnTo>
                    <a:pt x="54" y="21"/>
                  </a:lnTo>
                  <a:close/>
                  <a:moveTo>
                    <a:pt x="32" y="5"/>
                  </a:moveTo>
                  <a:cubicBezTo>
                    <a:pt x="25" y="5"/>
                    <a:pt x="25" y="5"/>
                    <a:pt x="25" y="5"/>
                  </a:cubicBezTo>
                  <a:cubicBezTo>
                    <a:pt x="10" y="36"/>
                    <a:pt x="10" y="36"/>
                    <a:pt x="10" y="36"/>
                  </a:cubicBezTo>
                  <a:cubicBezTo>
                    <a:pt x="22" y="36"/>
                    <a:pt x="22" y="36"/>
                    <a:pt x="22" y="36"/>
                  </a:cubicBezTo>
                  <a:cubicBezTo>
                    <a:pt x="23" y="36"/>
                    <a:pt x="24" y="37"/>
                    <a:pt x="24" y="39"/>
                  </a:cubicBezTo>
                  <a:cubicBezTo>
                    <a:pt x="24" y="39"/>
                    <a:pt x="24" y="39"/>
                    <a:pt x="24" y="40"/>
                  </a:cubicBezTo>
                  <a:cubicBezTo>
                    <a:pt x="10" y="74"/>
                    <a:pt x="10" y="74"/>
                    <a:pt x="10" y="74"/>
                  </a:cubicBezTo>
                  <a:cubicBezTo>
                    <a:pt x="32" y="48"/>
                    <a:pt x="32" y="48"/>
                    <a:pt x="32" y="48"/>
                  </a:cubicBezTo>
                  <a:cubicBezTo>
                    <a:pt x="32" y="55"/>
                    <a:pt x="32" y="55"/>
                    <a:pt x="32" y="55"/>
                  </a:cubicBezTo>
                  <a:cubicBezTo>
                    <a:pt x="4" y="89"/>
                    <a:pt x="4" y="89"/>
                    <a:pt x="4" y="89"/>
                  </a:cubicBezTo>
                  <a:cubicBezTo>
                    <a:pt x="4" y="89"/>
                    <a:pt x="4" y="89"/>
                    <a:pt x="4" y="89"/>
                  </a:cubicBezTo>
                  <a:cubicBezTo>
                    <a:pt x="4" y="90"/>
                    <a:pt x="2" y="90"/>
                    <a:pt x="2" y="90"/>
                  </a:cubicBezTo>
                  <a:cubicBezTo>
                    <a:pt x="0" y="90"/>
                    <a:pt x="0" y="88"/>
                    <a:pt x="0" y="87"/>
                  </a:cubicBezTo>
                  <a:cubicBezTo>
                    <a:pt x="18" y="41"/>
                    <a:pt x="18" y="41"/>
                    <a:pt x="18" y="41"/>
                  </a:cubicBezTo>
                  <a:cubicBezTo>
                    <a:pt x="6" y="41"/>
                    <a:pt x="6" y="41"/>
                    <a:pt x="6" y="41"/>
                  </a:cubicBezTo>
                  <a:cubicBezTo>
                    <a:pt x="6" y="41"/>
                    <a:pt x="6" y="41"/>
                    <a:pt x="6" y="41"/>
                  </a:cubicBezTo>
                  <a:cubicBezTo>
                    <a:pt x="6" y="41"/>
                    <a:pt x="6" y="41"/>
                    <a:pt x="5" y="41"/>
                  </a:cubicBezTo>
                  <a:cubicBezTo>
                    <a:pt x="4" y="40"/>
                    <a:pt x="4" y="39"/>
                    <a:pt x="4" y="38"/>
                  </a:cubicBezTo>
                  <a:cubicBezTo>
                    <a:pt x="22" y="2"/>
                    <a:pt x="22" y="2"/>
                    <a:pt x="22" y="2"/>
                  </a:cubicBezTo>
                  <a:cubicBezTo>
                    <a:pt x="22" y="1"/>
                    <a:pt x="23" y="0"/>
                    <a:pt x="24" y="0"/>
                  </a:cubicBezTo>
                  <a:cubicBezTo>
                    <a:pt x="32" y="0"/>
                    <a:pt x="32" y="0"/>
                    <a:pt x="32" y="0"/>
                  </a:cubicBezTo>
                  <a:lnTo>
                    <a:pt x="32" y="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53" name="Freeform 223"/>
            <p:cNvSpPr>
              <a:spLocks noEditPoints="1"/>
            </p:cNvSpPr>
            <p:nvPr/>
          </p:nvSpPr>
          <p:spPr bwMode="auto">
            <a:xfrm>
              <a:off x="7129600" y="3781520"/>
              <a:ext cx="275244" cy="171447"/>
            </a:xfrm>
            <a:custGeom>
              <a:avLst/>
              <a:gdLst>
                <a:gd name="T0" fmla="*/ 81 w 162"/>
                <a:gd name="T1" fmla="*/ 96 h 101"/>
                <a:gd name="T2" fmla="*/ 89 w 162"/>
                <a:gd name="T3" fmla="*/ 96 h 101"/>
                <a:gd name="T4" fmla="*/ 131 w 162"/>
                <a:gd name="T5" fmla="*/ 96 h 101"/>
                <a:gd name="T6" fmla="*/ 149 w 162"/>
                <a:gd name="T7" fmla="*/ 89 h 101"/>
                <a:gd name="T8" fmla="*/ 157 w 162"/>
                <a:gd name="T9" fmla="*/ 71 h 101"/>
                <a:gd name="T10" fmla="*/ 149 w 162"/>
                <a:gd name="T11" fmla="*/ 53 h 101"/>
                <a:gd name="T12" fmla="*/ 131 w 162"/>
                <a:gd name="T13" fmla="*/ 45 h 101"/>
                <a:gd name="T14" fmla="*/ 123 w 162"/>
                <a:gd name="T15" fmla="*/ 47 h 101"/>
                <a:gd name="T16" fmla="*/ 115 w 162"/>
                <a:gd name="T17" fmla="*/ 51 h 101"/>
                <a:gd name="T18" fmla="*/ 112 w 162"/>
                <a:gd name="T19" fmla="*/ 51 h 101"/>
                <a:gd name="T20" fmla="*/ 111 w 162"/>
                <a:gd name="T21" fmla="*/ 49 h 101"/>
                <a:gd name="T22" fmla="*/ 97 w 162"/>
                <a:gd name="T23" fmla="*/ 18 h 101"/>
                <a:gd name="T24" fmla="*/ 81 w 162"/>
                <a:gd name="T25" fmla="*/ 7 h 101"/>
                <a:gd name="T26" fmla="*/ 81 w 162"/>
                <a:gd name="T27" fmla="*/ 2 h 101"/>
                <a:gd name="T28" fmla="*/ 101 w 162"/>
                <a:gd name="T29" fmla="*/ 14 h 101"/>
                <a:gd name="T30" fmla="*/ 116 w 162"/>
                <a:gd name="T31" fmla="*/ 45 h 101"/>
                <a:gd name="T32" fmla="*/ 121 w 162"/>
                <a:gd name="T33" fmla="*/ 42 h 101"/>
                <a:gd name="T34" fmla="*/ 131 w 162"/>
                <a:gd name="T35" fmla="*/ 41 h 101"/>
                <a:gd name="T36" fmla="*/ 153 w 162"/>
                <a:gd name="T37" fmla="*/ 49 h 101"/>
                <a:gd name="T38" fmla="*/ 162 w 162"/>
                <a:gd name="T39" fmla="*/ 71 h 101"/>
                <a:gd name="T40" fmla="*/ 153 w 162"/>
                <a:gd name="T41" fmla="*/ 92 h 101"/>
                <a:gd name="T42" fmla="*/ 131 w 162"/>
                <a:gd name="T43" fmla="*/ 101 h 101"/>
                <a:gd name="T44" fmla="*/ 89 w 162"/>
                <a:gd name="T45" fmla="*/ 101 h 101"/>
                <a:gd name="T46" fmla="*/ 81 w 162"/>
                <a:gd name="T47" fmla="*/ 101 h 101"/>
                <a:gd name="T48" fmla="*/ 81 w 162"/>
                <a:gd name="T49" fmla="*/ 96 h 101"/>
                <a:gd name="T50" fmla="*/ 5 w 162"/>
                <a:gd name="T51" fmla="*/ 82 h 101"/>
                <a:gd name="T52" fmla="*/ 9 w 162"/>
                <a:gd name="T53" fmla="*/ 92 h 101"/>
                <a:gd name="T54" fmla="*/ 19 w 162"/>
                <a:gd name="T55" fmla="*/ 96 h 101"/>
                <a:gd name="T56" fmla="*/ 59 w 162"/>
                <a:gd name="T57" fmla="*/ 96 h 101"/>
                <a:gd name="T58" fmla="*/ 65 w 162"/>
                <a:gd name="T59" fmla="*/ 96 h 101"/>
                <a:gd name="T60" fmla="*/ 67 w 162"/>
                <a:gd name="T61" fmla="*/ 96 h 101"/>
                <a:gd name="T62" fmla="*/ 81 w 162"/>
                <a:gd name="T63" fmla="*/ 96 h 101"/>
                <a:gd name="T64" fmla="*/ 81 w 162"/>
                <a:gd name="T65" fmla="*/ 101 h 101"/>
                <a:gd name="T66" fmla="*/ 67 w 162"/>
                <a:gd name="T67" fmla="*/ 101 h 101"/>
                <a:gd name="T68" fmla="*/ 65 w 162"/>
                <a:gd name="T69" fmla="*/ 101 h 101"/>
                <a:gd name="T70" fmla="*/ 59 w 162"/>
                <a:gd name="T71" fmla="*/ 101 h 101"/>
                <a:gd name="T72" fmla="*/ 19 w 162"/>
                <a:gd name="T73" fmla="*/ 101 h 101"/>
                <a:gd name="T74" fmla="*/ 6 w 162"/>
                <a:gd name="T75" fmla="*/ 95 h 101"/>
                <a:gd name="T76" fmla="*/ 0 w 162"/>
                <a:gd name="T77" fmla="*/ 82 h 101"/>
                <a:gd name="T78" fmla="*/ 6 w 162"/>
                <a:gd name="T79" fmla="*/ 68 h 101"/>
                <a:gd name="T80" fmla="*/ 16 w 162"/>
                <a:gd name="T81" fmla="*/ 63 h 101"/>
                <a:gd name="T82" fmla="*/ 15 w 162"/>
                <a:gd name="T83" fmla="*/ 58 h 101"/>
                <a:gd name="T84" fmla="*/ 15 w 162"/>
                <a:gd name="T85" fmla="*/ 50 h 101"/>
                <a:gd name="T86" fmla="*/ 29 w 162"/>
                <a:gd name="T87" fmla="*/ 15 h 101"/>
                <a:gd name="T88" fmla="*/ 65 w 162"/>
                <a:gd name="T89" fmla="*/ 0 h 101"/>
                <a:gd name="T90" fmla="*/ 81 w 162"/>
                <a:gd name="T91" fmla="*/ 2 h 101"/>
                <a:gd name="T92" fmla="*/ 81 w 162"/>
                <a:gd name="T93" fmla="*/ 7 h 101"/>
                <a:gd name="T94" fmla="*/ 65 w 162"/>
                <a:gd name="T95" fmla="*/ 5 h 101"/>
                <a:gd name="T96" fmla="*/ 33 w 162"/>
                <a:gd name="T97" fmla="*/ 18 h 101"/>
                <a:gd name="T98" fmla="*/ 19 w 162"/>
                <a:gd name="T99" fmla="*/ 50 h 101"/>
                <a:gd name="T100" fmla="*/ 20 w 162"/>
                <a:gd name="T101" fmla="*/ 57 h 101"/>
                <a:gd name="T102" fmla="*/ 21 w 162"/>
                <a:gd name="T103" fmla="*/ 64 h 101"/>
                <a:gd name="T104" fmla="*/ 20 w 162"/>
                <a:gd name="T105" fmla="*/ 67 h 101"/>
                <a:gd name="T106" fmla="*/ 19 w 162"/>
                <a:gd name="T107" fmla="*/ 67 h 101"/>
                <a:gd name="T108" fmla="*/ 9 w 162"/>
                <a:gd name="T109" fmla="*/ 71 h 101"/>
                <a:gd name="T110" fmla="*/ 5 w 162"/>
                <a:gd name="T111"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2" h="101">
                  <a:moveTo>
                    <a:pt x="81" y="96"/>
                  </a:moveTo>
                  <a:cubicBezTo>
                    <a:pt x="89" y="96"/>
                    <a:pt x="89" y="96"/>
                    <a:pt x="89" y="96"/>
                  </a:cubicBezTo>
                  <a:cubicBezTo>
                    <a:pt x="131" y="96"/>
                    <a:pt x="131" y="96"/>
                    <a:pt x="131" y="96"/>
                  </a:cubicBezTo>
                  <a:cubicBezTo>
                    <a:pt x="138" y="96"/>
                    <a:pt x="145" y="93"/>
                    <a:pt x="149" y="89"/>
                  </a:cubicBezTo>
                  <a:cubicBezTo>
                    <a:pt x="154" y="84"/>
                    <a:pt x="157" y="78"/>
                    <a:pt x="157" y="71"/>
                  </a:cubicBezTo>
                  <a:cubicBezTo>
                    <a:pt x="157" y="64"/>
                    <a:pt x="154" y="57"/>
                    <a:pt x="149" y="53"/>
                  </a:cubicBezTo>
                  <a:cubicBezTo>
                    <a:pt x="145" y="48"/>
                    <a:pt x="138" y="45"/>
                    <a:pt x="131" y="45"/>
                  </a:cubicBezTo>
                  <a:cubicBezTo>
                    <a:pt x="128" y="45"/>
                    <a:pt x="125" y="46"/>
                    <a:pt x="123" y="47"/>
                  </a:cubicBezTo>
                  <a:cubicBezTo>
                    <a:pt x="120" y="48"/>
                    <a:pt x="117" y="49"/>
                    <a:pt x="115" y="51"/>
                  </a:cubicBezTo>
                  <a:cubicBezTo>
                    <a:pt x="114" y="52"/>
                    <a:pt x="112" y="52"/>
                    <a:pt x="112" y="51"/>
                  </a:cubicBezTo>
                  <a:cubicBezTo>
                    <a:pt x="111" y="51"/>
                    <a:pt x="111" y="50"/>
                    <a:pt x="111" y="49"/>
                  </a:cubicBezTo>
                  <a:cubicBezTo>
                    <a:pt x="111" y="37"/>
                    <a:pt x="106" y="26"/>
                    <a:pt x="97" y="18"/>
                  </a:cubicBezTo>
                  <a:cubicBezTo>
                    <a:pt x="93" y="13"/>
                    <a:pt x="87" y="10"/>
                    <a:pt x="81" y="7"/>
                  </a:cubicBezTo>
                  <a:cubicBezTo>
                    <a:pt x="81" y="2"/>
                    <a:pt x="81" y="2"/>
                    <a:pt x="81" y="2"/>
                  </a:cubicBezTo>
                  <a:cubicBezTo>
                    <a:pt x="88" y="5"/>
                    <a:pt x="95" y="9"/>
                    <a:pt x="101" y="14"/>
                  </a:cubicBezTo>
                  <a:cubicBezTo>
                    <a:pt x="109" y="22"/>
                    <a:pt x="114" y="33"/>
                    <a:pt x="116" y="45"/>
                  </a:cubicBezTo>
                  <a:cubicBezTo>
                    <a:pt x="117" y="44"/>
                    <a:pt x="119" y="43"/>
                    <a:pt x="121" y="42"/>
                  </a:cubicBezTo>
                  <a:cubicBezTo>
                    <a:pt x="124" y="41"/>
                    <a:pt x="128" y="41"/>
                    <a:pt x="131" y="41"/>
                  </a:cubicBezTo>
                  <a:cubicBezTo>
                    <a:pt x="140" y="41"/>
                    <a:pt x="147" y="44"/>
                    <a:pt x="153" y="49"/>
                  </a:cubicBezTo>
                  <a:cubicBezTo>
                    <a:pt x="158" y="55"/>
                    <a:pt x="162" y="63"/>
                    <a:pt x="162" y="71"/>
                  </a:cubicBezTo>
                  <a:cubicBezTo>
                    <a:pt x="162" y="79"/>
                    <a:pt x="158" y="87"/>
                    <a:pt x="153" y="92"/>
                  </a:cubicBezTo>
                  <a:cubicBezTo>
                    <a:pt x="147" y="98"/>
                    <a:pt x="140" y="101"/>
                    <a:pt x="131" y="101"/>
                  </a:cubicBezTo>
                  <a:cubicBezTo>
                    <a:pt x="89" y="101"/>
                    <a:pt x="89" y="101"/>
                    <a:pt x="89" y="101"/>
                  </a:cubicBezTo>
                  <a:cubicBezTo>
                    <a:pt x="81" y="101"/>
                    <a:pt x="81" y="101"/>
                    <a:pt x="81" y="101"/>
                  </a:cubicBezTo>
                  <a:lnTo>
                    <a:pt x="81" y="96"/>
                  </a:lnTo>
                  <a:close/>
                  <a:moveTo>
                    <a:pt x="5" y="82"/>
                  </a:moveTo>
                  <a:cubicBezTo>
                    <a:pt x="5" y="86"/>
                    <a:pt x="6" y="89"/>
                    <a:pt x="9" y="92"/>
                  </a:cubicBezTo>
                  <a:cubicBezTo>
                    <a:pt x="12" y="95"/>
                    <a:pt x="15" y="96"/>
                    <a:pt x="19" y="96"/>
                  </a:cubicBezTo>
                  <a:cubicBezTo>
                    <a:pt x="59" y="96"/>
                    <a:pt x="59" y="96"/>
                    <a:pt x="59" y="96"/>
                  </a:cubicBezTo>
                  <a:cubicBezTo>
                    <a:pt x="65" y="96"/>
                    <a:pt x="65" y="96"/>
                    <a:pt x="65" y="96"/>
                  </a:cubicBezTo>
                  <a:cubicBezTo>
                    <a:pt x="67" y="96"/>
                    <a:pt x="67" y="96"/>
                    <a:pt x="67" y="96"/>
                  </a:cubicBezTo>
                  <a:cubicBezTo>
                    <a:pt x="81" y="96"/>
                    <a:pt x="81" y="96"/>
                    <a:pt x="81" y="96"/>
                  </a:cubicBezTo>
                  <a:cubicBezTo>
                    <a:pt x="81" y="101"/>
                    <a:pt x="81" y="101"/>
                    <a:pt x="81" y="101"/>
                  </a:cubicBezTo>
                  <a:cubicBezTo>
                    <a:pt x="67" y="101"/>
                    <a:pt x="67" y="101"/>
                    <a:pt x="67" y="101"/>
                  </a:cubicBezTo>
                  <a:cubicBezTo>
                    <a:pt x="65" y="101"/>
                    <a:pt x="65" y="101"/>
                    <a:pt x="65" y="101"/>
                  </a:cubicBezTo>
                  <a:cubicBezTo>
                    <a:pt x="59" y="101"/>
                    <a:pt x="59" y="101"/>
                    <a:pt x="59" y="101"/>
                  </a:cubicBezTo>
                  <a:cubicBezTo>
                    <a:pt x="19" y="101"/>
                    <a:pt x="19" y="101"/>
                    <a:pt x="19" y="101"/>
                  </a:cubicBezTo>
                  <a:cubicBezTo>
                    <a:pt x="14" y="101"/>
                    <a:pt x="9" y="99"/>
                    <a:pt x="6" y="95"/>
                  </a:cubicBezTo>
                  <a:cubicBezTo>
                    <a:pt x="2" y="92"/>
                    <a:pt x="0" y="87"/>
                    <a:pt x="0" y="82"/>
                  </a:cubicBezTo>
                  <a:cubicBezTo>
                    <a:pt x="0" y="76"/>
                    <a:pt x="2" y="72"/>
                    <a:pt x="6" y="68"/>
                  </a:cubicBezTo>
                  <a:cubicBezTo>
                    <a:pt x="8" y="65"/>
                    <a:pt x="12" y="63"/>
                    <a:pt x="16" y="63"/>
                  </a:cubicBezTo>
                  <a:cubicBezTo>
                    <a:pt x="16" y="61"/>
                    <a:pt x="15" y="60"/>
                    <a:pt x="15" y="58"/>
                  </a:cubicBezTo>
                  <a:cubicBezTo>
                    <a:pt x="15" y="56"/>
                    <a:pt x="15" y="53"/>
                    <a:pt x="15" y="50"/>
                  </a:cubicBezTo>
                  <a:cubicBezTo>
                    <a:pt x="15" y="37"/>
                    <a:pt x="20" y="24"/>
                    <a:pt x="29" y="15"/>
                  </a:cubicBezTo>
                  <a:cubicBezTo>
                    <a:pt x="39" y="6"/>
                    <a:pt x="51" y="0"/>
                    <a:pt x="65" y="0"/>
                  </a:cubicBezTo>
                  <a:cubicBezTo>
                    <a:pt x="71" y="0"/>
                    <a:pt x="76" y="1"/>
                    <a:pt x="81" y="2"/>
                  </a:cubicBezTo>
                  <a:cubicBezTo>
                    <a:pt x="81" y="7"/>
                    <a:pt x="81" y="7"/>
                    <a:pt x="81" y="7"/>
                  </a:cubicBezTo>
                  <a:cubicBezTo>
                    <a:pt x="76" y="6"/>
                    <a:pt x="71" y="5"/>
                    <a:pt x="65" y="5"/>
                  </a:cubicBezTo>
                  <a:cubicBezTo>
                    <a:pt x="53" y="5"/>
                    <a:pt x="41" y="10"/>
                    <a:pt x="33" y="18"/>
                  </a:cubicBezTo>
                  <a:cubicBezTo>
                    <a:pt x="25" y="26"/>
                    <a:pt x="19" y="38"/>
                    <a:pt x="19" y="50"/>
                  </a:cubicBezTo>
                  <a:cubicBezTo>
                    <a:pt x="19" y="53"/>
                    <a:pt x="20" y="55"/>
                    <a:pt x="20" y="57"/>
                  </a:cubicBezTo>
                  <a:cubicBezTo>
                    <a:pt x="20" y="60"/>
                    <a:pt x="21" y="62"/>
                    <a:pt x="21" y="64"/>
                  </a:cubicBezTo>
                  <a:cubicBezTo>
                    <a:pt x="22" y="65"/>
                    <a:pt x="21" y="67"/>
                    <a:pt x="20" y="67"/>
                  </a:cubicBezTo>
                  <a:cubicBezTo>
                    <a:pt x="20" y="67"/>
                    <a:pt x="19" y="67"/>
                    <a:pt x="19" y="67"/>
                  </a:cubicBezTo>
                  <a:cubicBezTo>
                    <a:pt x="15" y="67"/>
                    <a:pt x="12" y="69"/>
                    <a:pt x="9" y="71"/>
                  </a:cubicBezTo>
                  <a:cubicBezTo>
                    <a:pt x="6" y="74"/>
                    <a:pt x="5" y="78"/>
                    <a:pt x="5" y="82"/>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54" name="Freeform 230"/>
            <p:cNvSpPr>
              <a:spLocks noEditPoints="1"/>
            </p:cNvSpPr>
            <p:nvPr/>
          </p:nvSpPr>
          <p:spPr bwMode="auto">
            <a:xfrm>
              <a:off x="6481717" y="4361480"/>
              <a:ext cx="76221" cy="124881"/>
            </a:xfrm>
            <a:custGeom>
              <a:avLst/>
              <a:gdLst>
                <a:gd name="T0" fmla="*/ 40 w 45"/>
                <a:gd name="T1" fmla="*/ 37 h 74"/>
                <a:gd name="T2" fmla="*/ 34 w 45"/>
                <a:gd name="T3" fmla="*/ 17 h 74"/>
                <a:gd name="T4" fmla="*/ 23 w 45"/>
                <a:gd name="T5" fmla="*/ 5 h 74"/>
                <a:gd name="T6" fmla="*/ 23 w 45"/>
                <a:gd name="T7" fmla="*/ 0 h 74"/>
                <a:gd name="T8" fmla="*/ 24 w 45"/>
                <a:gd name="T9" fmla="*/ 0 h 74"/>
                <a:gd name="T10" fmla="*/ 38 w 45"/>
                <a:gd name="T11" fmla="*/ 14 h 74"/>
                <a:gd name="T12" fmla="*/ 45 w 45"/>
                <a:gd name="T13" fmla="*/ 37 h 74"/>
                <a:gd name="T14" fmla="*/ 38 w 45"/>
                <a:gd name="T15" fmla="*/ 59 h 74"/>
                <a:gd name="T16" fmla="*/ 24 w 45"/>
                <a:gd name="T17" fmla="*/ 74 h 74"/>
                <a:gd name="T18" fmla="*/ 23 w 45"/>
                <a:gd name="T19" fmla="*/ 74 h 74"/>
                <a:gd name="T20" fmla="*/ 23 w 45"/>
                <a:gd name="T21" fmla="*/ 69 h 74"/>
                <a:gd name="T22" fmla="*/ 23 w 45"/>
                <a:gd name="T23" fmla="*/ 69 h 74"/>
                <a:gd name="T24" fmla="*/ 34 w 45"/>
                <a:gd name="T25" fmla="*/ 57 h 74"/>
                <a:gd name="T26" fmla="*/ 40 w 45"/>
                <a:gd name="T27" fmla="*/ 37 h 74"/>
                <a:gd name="T28" fmla="*/ 23 w 45"/>
                <a:gd name="T29" fmla="*/ 5 h 74"/>
                <a:gd name="T30" fmla="*/ 11 w 45"/>
                <a:gd name="T31" fmla="*/ 17 h 74"/>
                <a:gd name="T32" fmla="*/ 11 w 45"/>
                <a:gd name="T33" fmla="*/ 17 h 74"/>
                <a:gd name="T34" fmla="*/ 5 w 45"/>
                <a:gd name="T35" fmla="*/ 37 h 74"/>
                <a:gd name="T36" fmla="*/ 11 w 45"/>
                <a:gd name="T37" fmla="*/ 57 h 74"/>
                <a:gd name="T38" fmla="*/ 11 w 45"/>
                <a:gd name="T39" fmla="*/ 57 h 74"/>
                <a:gd name="T40" fmla="*/ 23 w 45"/>
                <a:gd name="T41" fmla="*/ 69 h 74"/>
                <a:gd name="T42" fmla="*/ 23 w 45"/>
                <a:gd name="T43" fmla="*/ 74 h 74"/>
                <a:gd name="T44" fmla="*/ 22 w 45"/>
                <a:gd name="T45" fmla="*/ 74 h 74"/>
                <a:gd name="T46" fmla="*/ 7 w 45"/>
                <a:gd name="T47" fmla="*/ 59 h 74"/>
                <a:gd name="T48" fmla="*/ 7 w 45"/>
                <a:gd name="T49" fmla="*/ 59 h 74"/>
                <a:gd name="T50" fmla="*/ 7 w 45"/>
                <a:gd name="T51" fmla="*/ 59 h 74"/>
                <a:gd name="T52" fmla="*/ 0 w 45"/>
                <a:gd name="T53" fmla="*/ 37 h 74"/>
                <a:gd name="T54" fmla="*/ 7 w 45"/>
                <a:gd name="T55" fmla="*/ 14 h 74"/>
                <a:gd name="T56" fmla="*/ 7 w 45"/>
                <a:gd name="T57" fmla="*/ 14 h 74"/>
                <a:gd name="T58" fmla="*/ 22 w 45"/>
                <a:gd name="T59" fmla="*/ 0 h 74"/>
                <a:gd name="T60" fmla="*/ 23 w 45"/>
                <a:gd name="T61" fmla="*/ 0 h 74"/>
                <a:gd name="T62" fmla="*/ 23 w 45"/>
                <a:gd name="T63" fmla="*/ 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 h="74">
                  <a:moveTo>
                    <a:pt x="40" y="37"/>
                  </a:moveTo>
                  <a:cubicBezTo>
                    <a:pt x="40" y="31"/>
                    <a:pt x="38" y="23"/>
                    <a:pt x="34" y="17"/>
                  </a:cubicBezTo>
                  <a:cubicBezTo>
                    <a:pt x="31" y="11"/>
                    <a:pt x="27" y="7"/>
                    <a:pt x="23" y="5"/>
                  </a:cubicBezTo>
                  <a:cubicBezTo>
                    <a:pt x="23" y="0"/>
                    <a:pt x="23" y="0"/>
                    <a:pt x="23" y="0"/>
                  </a:cubicBezTo>
                  <a:cubicBezTo>
                    <a:pt x="23" y="0"/>
                    <a:pt x="23" y="0"/>
                    <a:pt x="24" y="0"/>
                  </a:cubicBezTo>
                  <a:cubicBezTo>
                    <a:pt x="30" y="2"/>
                    <a:pt x="35" y="8"/>
                    <a:pt x="38" y="14"/>
                  </a:cubicBezTo>
                  <a:cubicBezTo>
                    <a:pt x="42" y="21"/>
                    <a:pt x="45" y="30"/>
                    <a:pt x="45" y="37"/>
                  </a:cubicBezTo>
                  <a:cubicBezTo>
                    <a:pt x="45" y="44"/>
                    <a:pt x="42" y="52"/>
                    <a:pt x="38" y="59"/>
                  </a:cubicBezTo>
                  <a:cubicBezTo>
                    <a:pt x="35" y="66"/>
                    <a:pt x="30" y="71"/>
                    <a:pt x="24" y="74"/>
                  </a:cubicBezTo>
                  <a:cubicBezTo>
                    <a:pt x="23" y="74"/>
                    <a:pt x="23" y="74"/>
                    <a:pt x="23" y="74"/>
                  </a:cubicBezTo>
                  <a:cubicBezTo>
                    <a:pt x="23" y="69"/>
                    <a:pt x="23" y="69"/>
                    <a:pt x="23" y="69"/>
                  </a:cubicBezTo>
                  <a:cubicBezTo>
                    <a:pt x="23" y="69"/>
                    <a:pt x="23" y="69"/>
                    <a:pt x="23" y="69"/>
                  </a:cubicBezTo>
                  <a:cubicBezTo>
                    <a:pt x="27" y="67"/>
                    <a:pt x="31" y="62"/>
                    <a:pt x="34" y="57"/>
                  </a:cubicBezTo>
                  <a:cubicBezTo>
                    <a:pt x="38" y="51"/>
                    <a:pt x="40" y="43"/>
                    <a:pt x="40" y="37"/>
                  </a:cubicBezTo>
                  <a:close/>
                  <a:moveTo>
                    <a:pt x="23" y="5"/>
                  </a:moveTo>
                  <a:cubicBezTo>
                    <a:pt x="18" y="7"/>
                    <a:pt x="14" y="11"/>
                    <a:pt x="11" y="17"/>
                  </a:cubicBezTo>
                  <a:cubicBezTo>
                    <a:pt x="11" y="17"/>
                    <a:pt x="11" y="17"/>
                    <a:pt x="11" y="17"/>
                  </a:cubicBezTo>
                  <a:cubicBezTo>
                    <a:pt x="7" y="23"/>
                    <a:pt x="5" y="31"/>
                    <a:pt x="5" y="37"/>
                  </a:cubicBezTo>
                  <a:cubicBezTo>
                    <a:pt x="5" y="43"/>
                    <a:pt x="7" y="51"/>
                    <a:pt x="11" y="57"/>
                  </a:cubicBezTo>
                  <a:cubicBezTo>
                    <a:pt x="11" y="57"/>
                    <a:pt x="11" y="57"/>
                    <a:pt x="11" y="57"/>
                  </a:cubicBezTo>
                  <a:cubicBezTo>
                    <a:pt x="14" y="62"/>
                    <a:pt x="18" y="67"/>
                    <a:pt x="23" y="69"/>
                  </a:cubicBezTo>
                  <a:cubicBezTo>
                    <a:pt x="23" y="74"/>
                    <a:pt x="23" y="74"/>
                    <a:pt x="23" y="74"/>
                  </a:cubicBezTo>
                  <a:cubicBezTo>
                    <a:pt x="22" y="74"/>
                    <a:pt x="22" y="74"/>
                    <a:pt x="22" y="74"/>
                  </a:cubicBezTo>
                  <a:cubicBezTo>
                    <a:pt x="16" y="71"/>
                    <a:pt x="10" y="66"/>
                    <a:pt x="7" y="59"/>
                  </a:cubicBezTo>
                  <a:cubicBezTo>
                    <a:pt x="7" y="59"/>
                    <a:pt x="7" y="59"/>
                    <a:pt x="7" y="59"/>
                  </a:cubicBezTo>
                  <a:cubicBezTo>
                    <a:pt x="7" y="59"/>
                    <a:pt x="7" y="59"/>
                    <a:pt x="7" y="59"/>
                  </a:cubicBezTo>
                  <a:cubicBezTo>
                    <a:pt x="3" y="52"/>
                    <a:pt x="0" y="44"/>
                    <a:pt x="0" y="37"/>
                  </a:cubicBezTo>
                  <a:cubicBezTo>
                    <a:pt x="0" y="30"/>
                    <a:pt x="3" y="21"/>
                    <a:pt x="7" y="14"/>
                  </a:cubicBezTo>
                  <a:cubicBezTo>
                    <a:pt x="7" y="14"/>
                    <a:pt x="7" y="14"/>
                    <a:pt x="7" y="14"/>
                  </a:cubicBezTo>
                  <a:cubicBezTo>
                    <a:pt x="10" y="8"/>
                    <a:pt x="16" y="2"/>
                    <a:pt x="22" y="0"/>
                  </a:cubicBezTo>
                  <a:cubicBezTo>
                    <a:pt x="22" y="0"/>
                    <a:pt x="22" y="0"/>
                    <a:pt x="23" y="0"/>
                  </a:cubicBezTo>
                  <a:lnTo>
                    <a:pt x="23" y="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55" name="Freeform 231"/>
            <p:cNvSpPr>
              <a:spLocks noEditPoints="1"/>
            </p:cNvSpPr>
            <p:nvPr/>
          </p:nvSpPr>
          <p:spPr bwMode="auto">
            <a:xfrm>
              <a:off x="6530415" y="4439795"/>
              <a:ext cx="114332" cy="84666"/>
            </a:xfrm>
            <a:custGeom>
              <a:avLst/>
              <a:gdLst>
                <a:gd name="T0" fmla="*/ 33 w 67"/>
                <a:gd name="T1" fmla="*/ 43 h 49"/>
                <a:gd name="T2" fmla="*/ 42 w 67"/>
                <a:gd name="T3" fmla="*/ 40 h 49"/>
                <a:gd name="T4" fmla="*/ 57 w 67"/>
                <a:gd name="T5" fmla="*/ 25 h 49"/>
                <a:gd name="T6" fmla="*/ 61 w 67"/>
                <a:gd name="T7" fmla="*/ 9 h 49"/>
                <a:gd name="T8" fmla="*/ 45 w 67"/>
                <a:gd name="T9" fmla="*/ 4 h 49"/>
                <a:gd name="T10" fmla="*/ 33 w 67"/>
                <a:gd name="T11" fmla="*/ 6 h 49"/>
                <a:gd name="T12" fmla="*/ 33 w 67"/>
                <a:gd name="T13" fmla="*/ 1 h 49"/>
                <a:gd name="T14" fmla="*/ 45 w 67"/>
                <a:gd name="T15" fmla="*/ 0 h 49"/>
                <a:gd name="T16" fmla="*/ 65 w 67"/>
                <a:gd name="T17" fmla="*/ 6 h 49"/>
                <a:gd name="T18" fmla="*/ 65 w 67"/>
                <a:gd name="T19" fmla="*/ 6 h 49"/>
                <a:gd name="T20" fmla="*/ 66 w 67"/>
                <a:gd name="T21" fmla="*/ 7 h 49"/>
                <a:gd name="T22" fmla="*/ 61 w 67"/>
                <a:gd name="T23" fmla="*/ 27 h 49"/>
                <a:gd name="T24" fmla="*/ 44 w 67"/>
                <a:gd name="T25" fmla="*/ 44 h 49"/>
                <a:gd name="T26" fmla="*/ 33 w 67"/>
                <a:gd name="T27" fmla="*/ 48 h 49"/>
                <a:gd name="T28" fmla="*/ 33 w 67"/>
                <a:gd name="T29" fmla="*/ 43 h 49"/>
                <a:gd name="T30" fmla="*/ 5 w 67"/>
                <a:gd name="T31" fmla="*/ 40 h 49"/>
                <a:gd name="T32" fmla="*/ 21 w 67"/>
                <a:gd name="T33" fmla="*/ 45 h 49"/>
                <a:gd name="T34" fmla="*/ 33 w 67"/>
                <a:gd name="T35" fmla="*/ 43 h 49"/>
                <a:gd name="T36" fmla="*/ 33 w 67"/>
                <a:gd name="T37" fmla="*/ 48 h 49"/>
                <a:gd name="T38" fmla="*/ 21 w 67"/>
                <a:gd name="T39" fmla="*/ 49 h 49"/>
                <a:gd name="T40" fmla="*/ 2 w 67"/>
                <a:gd name="T41" fmla="*/ 43 h 49"/>
                <a:gd name="T42" fmla="*/ 2 w 67"/>
                <a:gd name="T43" fmla="*/ 43 h 49"/>
                <a:gd name="T44" fmla="*/ 1 w 67"/>
                <a:gd name="T45" fmla="*/ 42 h 49"/>
                <a:gd name="T46" fmla="*/ 6 w 67"/>
                <a:gd name="T47" fmla="*/ 22 h 49"/>
                <a:gd name="T48" fmla="*/ 23 w 67"/>
                <a:gd name="T49" fmla="*/ 5 h 49"/>
                <a:gd name="T50" fmla="*/ 33 w 67"/>
                <a:gd name="T51" fmla="*/ 1 h 49"/>
                <a:gd name="T52" fmla="*/ 33 w 67"/>
                <a:gd name="T53" fmla="*/ 6 h 49"/>
                <a:gd name="T54" fmla="*/ 25 w 67"/>
                <a:gd name="T55" fmla="*/ 9 h 49"/>
                <a:gd name="T56" fmla="*/ 10 w 67"/>
                <a:gd name="T57" fmla="*/ 24 h 49"/>
                <a:gd name="T58" fmla="*/ 5 w 67"/>
                <a:gd name="T59" fmla="*/ 4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7" h="49">
                  <a:moveTo>
                    <a:pt x="33" y="43"/>
                  </a:moveTo>
                  <a:cubicBezTo>
                    <a:pt x="37" y="42"/>
                    <a:pt x="39" y="41"/>
                    <a:pt x="42" y="40"/>
                  </a:cubicBezTo>
                  <a:cubicBezTo>
                    <a:pt x="47" y="37"/>
                    <a:pt x="53" y="31"/>
                    <a:pt x="57" y="25"/>
                  </a:cubicBezTo>
                  <a:cubicBezTo>
                    <a:pt x="60" y="20"/>
                    <a:pt x="62" y="14"/>
                    <a:pt x="61" y="9"/>
                  </a:cubicBezTo>
                  <a:cubicBezTo>
                    <a:pt x="57" y="6"/>
                    <a:pt x="51" y="4"/>
                    <a:pt x="45" y="4"/>
                  </a:cubicBezTo>
                  <a:cubicBezTo>
                    <a:pt x="41" y="4"/>
                    <a:pt x="37" y="5"/>
                    <a:pt x="33" y="6"/>
                  </a:cubicBezTo>
                  <a:cubicBezTo>
                    <a:pt x="33" y="1"/>
                    <a:pt x="33" y="1"/>
                    <a:pt x="33" y="1"/>
                  </a:cubicBezTo>
                  <a:cubicBezTo>
                    <a:pt x="37" y="0"/>
                    <a:pt x="41" y="0"/>
                    <a:pt x="45" y="0"/>
                  </a:cubicBezTo>
                  <a:cubicBezTo>
                    <a:pt x="53" y="0"/>
                    <a:pt x="60" y="1"/>
                    <a:pt x="65" y="6"/>
                  </a:cubicBezTo>
                  <a:cubicBezTo>
                    <a:pt x="65" y="6"/>
                    <a:pt x="65" y="6"/>
                    <a:pt x="65" y="6"/>
                  </a:cubicBezTo>
                  <a:cubicBezTo>
                    <a:pt x="66" y="6"/>
                    <a:pt x="66" y="7"/>
                    <a:pt x="66" y="7"/>
                  </a:cubicBezTo>
                  <a:cubicBezTo>
                    <a:pt x="67" y="14"/>
                    <a:pt x="65" y="21"/>
                    <a:pt x="61" y="27"/>
                  </a:cubicBezTo>
                  <a:cubicBezTo>
                    <a:pt x="57" y="34"/>
                    <a:pt x="50" y="40"/>
                    <a:pt x="44" y="44"/>
                  </a:cubicBezTo>
                  <a:cubicBezTo>
                    <a:pt x="41" y="46"/>
                    <a:pt x="37" y="47"/>
                    <a:pt x="33" y="48"/>
                  </a:cubicBezTo>
                  <a:lnTo>
                    <a:pt x="33" y="43"/>
                  </a:lnTo>
                  <a:close/>
                  <a:moveTo>
                    <a:pt x="5" y="40"/>
                  </a:moveTo>
                  <a:cubicBezTo>
                    <a:pt x="10" y="43"/>
                    <a:pt x="15" y="44"/>
                    <a:pt x="21" y="45"/>
                  </a:cubicBezTo>
                  <a:cubicBezTo>
                    <a:pt x="25" y="45"/>
                    <a:pt x="30" y="44"/>
                    <a:pt x="33" y="43"/>
                  </a:cubicBezTo>
                  <a:cubicBezTo>
                    <a:pt x="33" y="48"/>
                    <a:pt x="33" y="48"/>
                    <a:pt x="33" y="48"/>
                  </a:cubicBezTo>
                  <a:cubicBezTo>
                    <a:pt x="30" y="49"/>
                    <a:pt x="25" y="49"/>
                    <a:pt x="21" y="49"/>
                  </a:cubicBezTo>
                  <a:cubicBezTo>
                    <a:pt x="14" y="49"/>
                    <a:pt x="7" y="47"/>
                    <a:pt x="2" y="43"/>
                  </a:cubicBezTo>
                  <a:cubicBezTo>
                    <a:pt x="2" y="43"/>
                    <a:pt x="2" y="43"/>
                    <a:pt x="2" y="43"/>
                  </a:cubicBezTo>
                  <a:cubicBezTo>
                    <a:pt x="1" y="43"/>
                    <a:pt x="1" y="42"/>
                    <a:pt x="1" y="42"/>
                  </a:cubicBezTo>
                  <a:cubicBezTo>
                    <a:pt x="0" y="35"/>
                    <a:pt x="2" y="28"/>
                    <a:pt x="6" y="22"/>
                  </a:cubicBezTo>
                  <a:cubicBezTo>
                    <a:pt x="10" y="15"/>
                    <a:pt x="16" y="9"/>
                    <a:pt x="23" y="5"/>
                  </a:cubicBezTo>
                  <a:cubicBezTo>
                    <a:pt x="26" y="3"/>
                    <a:pt x="29" y="2"/>
                    <a:pt x="33" y="1"/>
                  </a:cubicBezTo>
                  <a:cubicBezTo>
                    <a:pt x="33" y="6"/>
                    <a:pt x="33" y="6"/>
                    <a:pt x="33" y="6"/>
                  </a:cubicBezTo>
                  <a:cubicBezTo>
                    <a:pt x="30" y="7"/>
                    <a:pt x="27" y="8"/>
                    <a:pt x="25" y="9"/>
                  </a:cubicBezTo>
                  <a:cubicBezTo>
                    <a:pt x="19" y="12"/>
                    <a:pt x="14" y="18"/>
                    <a:pt x="10" y="24"/>
                  </a:cubicBezTo>
                  <a:cubicBezTo>
                    <a:pt x="7" y="29"/>
                    <a:pt x="5" y="35"/>
                    <a:pt x="5" y="4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56" name="Freeform 232"/>
            <p:cNvSpPr>
              <a:spLocks noEditPoints="1"/>
            </p:cNvSpPr>
            <p:nvPr/>
          </p:nvSpPr>
          <p:spPr bwMode="auto">
            <a:xfrm>
              <a:off x="6530415" y="4524461"/>
              <a:ext cx="114332" cy="84666"/>
            </a:xfrm>
            <a:custGeom>
              <a:avLst/>
              <a:gdLst>
                <a:gd name="T0" fmla="*/ 42 w 67"/>
                <a:gd name="T1" fmla="*/ 40 h 50"/>
                <a:gd name="T2" fmla="*/ 57 w 67"/>
                <a:gd name="T3" fmla="*/ 25 h 50"/>
                <a:gd name="T4" fmla="*/ 61 w 67"/>
                <a:gd name="T5" fmla="*/ 9 h 50"/>
                <a:gd name="T6" fmla="*/ 45 w 67"/>
                <a:gd name="T7" fmla="*/ 5 h 50"/>
                <a:gd name="T8" fmla="*/ 33 w 67"/>
                <a:gd name="T9" fmla="*/ 6 h 50"/>
                <a:gd name="T10" fmla="*/ 33 w 67"/>
                <a:gd name="T11" fmla="*/ 1 h 50"/>
                <a:gd name="T12" fmla="*/ 45 w 67"/>
                <a:gd name="T13" fmla="*/ 0 h 50"/>
                <a:gd name="T14" fmla="*/ 65 w 67"/>
                <a:gd name="T15" fmla="*/ 6 h 50"/>
                <a:gd name="T16" fmla="*/ 65 w 67"/>
                <a:gd name="T17" fmla="*/ 6 h 50"/>
                <a:gd name="T18" fmla="*/ 66 w 67"/>
                <a:gd name="T19" fmla="*/ 8 h 50"/>
                <a:gd name="T20" fmla="*/ 61 w 67"/>
                <a:gd name="T21" fmla="*/ 27 h 50"/>
                <a:gd name="T22" fmla="*/ 44 w 67"/>
                <a:gd name="T23" fmla="*/ 44 h 50"/>
                <a:gd name="T24" fmla="*/ 33 w 67"/>
                <a:gd name="T25" fmla="*/ 48 h 50"/>
                <a:gd name="T26" fmla="*/ 33 w 67"/>
                <a:gd name="T27" fmla="*/ 43 h 50"/>
                <a:gd name="T28" fmla="*/ 42 w 67"/>
                <a:gd name="T29" fmla="*/ 40 h 50"/>
                <a:gd name="T30" fmla="*/ 33 w 67"/>
                <a:gd name="T31" fmla="*/ 6 h 50"/>
                <a:gd name="T32" fmla="*/ 25 w 67"/>
                <a:gd name="T33" fmla="*/ 10 h 50"/>
                <a:gd name="T34" fmla="*/ 10 w 67"/>
                <a:gd name="T35" fmla="*/ 25 h 50"/>
                <a:gd name="T36" fmla="*/ 5 w 67"/>
                <a:gd name="T37" fmla="*/ 40 h 50"/>
                <a:gd name="T38" fmla="*/ 21 w 67"/>
                <a:gd name="T39" fmla="*/ 45 h 50"/>
                <a:gd name="T40" fmla="*/ 33 w 67"/>
                <a:gd name="T41" fmla="*/ 43 h 50"/>
                <a:gd name="T42" fmla="*/ 33 w 67"/>
                <a:gd name="T43" fmla="*/ 48 h 50"/>
                <a:gd name="T44" fmla="*/ 21 w 67"/>
                <a:gd name="T45" fmla="*/ 50 h 50"/>
                <a:gd name="T46" fmla="*/ 2 w 67"/>
                <a:gd name="T47" fmla="*/ 44 h 50"/>
                <a:gd name="T48" fmla="*/ 2 w 67"/>
                <a:gd name="T49" fmla="*/ 44 h 50"/>
                <a:gd name="T50" fmla="*/ 1 w 67"/>
                <a:gd name="T51" fmla="*/ 42 h 50"/>
                <a:gd name="T52" fmla="*/ 6 w 67"/>
                <a:gd name="T53" fmla="*/ 22 h 50"/>
                <a:gd name="T54" fmla="*/ 23 w 67"/>
                <a:gd name="T55" fmla="*/ 5 h 50"/>
                <a:gd name="T56" fmla="*/ 33 w 67"/>
                <a:gd name="T57" fmla="*/ 1 h 50"/>
                <a:gd name="T58" fmla="*/ 33 w 67"/>
                <a:gd name="T59" fmla="*/ 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7" h="50">
                  <a:moveTo>
                    <a:pt x="42" y="40"/>
                  </a:moveTo>
                  <a:cubicBezTo>
                    <a:pt x="47" y="37"/>
                    <a:pt x="53" y="31"/>
                    <a:pt x="57" y="25"/>
                  </a:cubicBezTo>
                  <a:cubicBezTo>
                    <a:pt x="60" y="20"/>
                    <a:pt x="62" y="14"/>
                    <a:pt x="61" y="9"/>
                  </a:cubicBezTo>
                  <a:cubicBezTo>
                    <a:pt x="57" y="6"/>
                    <a:pt x="51" y="5"/>
                    <a:pt x="45" y="5"/>
                  </a:cubicBezTo>
                  <a:cubicBezTo>
                    <a:pt x="41" y="5"/>
                    <a:pt x="37" y="5"/>
                    <a:pt x="33" y="6"/>
                  </a:cubicBezTo>
                  <a:cubicBezTo>
                    <a:pt x="33" y="1"/>
                    <a:pt x="33" y="1"/>
                    <a:pt x="33" y="1"/>
                  </a:cubicBezTo>
                  <a:cubicBezTo>
                    <a:pt x="37" y="0"/>
                    <a:pt x="41" y="0"/>
                    <a:pt x="45" y="0"/>
                  </a:cubicBezTo>
                  <a:cubicBezTo>
                    <a:pt x="53" y="0"/>
                    <a:pt x="60" y="2"/>
                    <a:pt x="65" y="6"/>
                  </a:cubicBezTo>
                  <a:cubicBezTo>
                    <a:pt x="65" y="6"/>
                    <a:pt x="65" y="6"/>
                    <a:pt x="65" y="6"/>
                  </a:cubicBezTo>
                  <a:cubicBezTo>
                    <a:pt x="66" y="6"/>
                    <a:pt x="66" y="7"/>
                    <a:pt x="66" y="8"/>
                  </a:cubicBezTo>
                  <a:cubicBezTo>
                    <a:pt x="67" y="14"/>
                    <a:pt x="65" y="21"/>
                    <a:pt x="61" y="27"/>
                  </a:cubicBezTo>
                  <a:cubicBezTo>
                    <a:pt x="57" y="35"/>
                    <a:pt x="50" y="41"/>
                    <a:pt x="44" y="44"/>
                  </a:cubicBezTo>
                  <a:cubicBezTo>
                    <a:pt x="41" y="46"/>
                    <a:pt x="37" y="47"/>
                    <a:pt x="33" y="48"/>
                  </a:cubicBezTo>
                  <a:cubicBezTo>
                    <a:pt x="33" y="43"/>
                    <a:pt x="33" y="43"/>
                    <a:pt x="33" y="43"/>
                  </a:cubicBezTo>
                  <a:cubicBezTo>
                    <a:pt x="37" y="42"/>
                    <a:pt x="39" y="41"/>
                    <a:pt x="42" y="40"/>
                  </a:cubicBezTo>
                  <a:close/>
                  <a:moveTo>
                    <a:pt x="33" y="6"/>
                  </a:moveTo>
                  <a:cubicBezTo>
                    <a:pt x="30" y="7"/>
                    <a:pt x="27" y="8"/>
                    <a:pt x="25" y="10"/>
                  </a:cubicBezTo>
                  <a:cubicBezTo>
                    <a:pt x="19" y="13"/>
                    <a:pt x="14" y="18"/>
                    <a:pt x="10" y="25"/>
                  </a:cubicBezTo>
                  <a:cubicBezTo>
                    <a:pt x="7" y="30"/>
                    <a:pt x="5" y="35"/>
                    <a:pt x="5" y="40"/>
                  </a:cubicBezTo>
                  <a:cubicBezTo>
                    <a:pt x="10" y="43"/>
                    <a:pt x="15" y="45"/>
                    <a:pt x="21" y="45"/>
                  </a:cubicBezTo>
                  <a:cubicBezTo>
                    <a:pt x="25" y="45"/>
                    <a:pt x="30" y="44"/>
                    <a:pt x="33" y="43"/>
                  </a:cubicBezTo>
                  <a:cubicBezTo>
                    <a:pt x="33" y="48"/>
                    <a:pt x="33" y="48"/>
                    <a:pt x="33" y="48"/>
                  </a:cubicBezTo>
                  <a:cubicBezTo>
                    <a:pt x="30" y="49"/>
                    <a:pt x="25" y="50"/>
                    <a:pt x="21" y="50"/>
                  </a:cubicBezTo>
                  <a:cubicBezTo>
                    <a:pt x="14" y="50"/>
                    <a:pt x="7" y="48"/>
                    <a:pt x="2" y="44"/>
                  </a:cubicBezTo>
                  <a:cubicBezTo>
                    <a:pt x="2" y="44"/>
                    <a:pt x="2" y="44"/>
                    <a:pt x="2" y="44"/>
                  </a:cubicBezTo>
                  <a:cubicBezTo>
                    <a:pt x="1" y="43"/>
                    <a:pt x="1" y="43"/>
                    <a:pt x="1" y="42"/>
                  </a:cubicBezTo>
                  <a:cubicBezTo>
                    <a:pt x="0" y="35"/>
                    <a:pt x="2" y="28"/>
                    <a:pt x="6" y="22"/>
                  </a:cubicBezTo>
                  <a:cubicBezTo>
                    <a:pt x="10" y="15"/>
                    <a:pt x="16" y="9"/>
                    <a:pt x="23" y="5"/>
                  </a:cubicBezTo>
                  <a:cubicBezTo>
                    <a:pt x="26" y="4"/>
                    <a:pt x="29" y="2"/>
                    <a:pt x="33" y="1"/>
                  </a:cubicBezTo>
                  <a:lnTo>
                    <a:pt x="33" y="6"/>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57" name="Freeform 233"/>
            <p:cNvSpPr>
              <a:spLocks noEditPoints="1"/>
            </p:cNvSpPr>
            <p:nvPr/>
          </p:nvSpPr>
          <p:spPr bwMode="auto">
            <a:xfrm>
              <a:off x="6394910" y="4439795"/>
              <a:ext cx="114332" cy="84666"/>
            </a:xfrm>
            <a:custGeom>
              <a:avLst/>
              <a:gdLst>
                <a:gd name="T0" fmla="*/ 34 w 67"/>
                <a:gd name="T1" fmla="*/ 43 h 49"/>
                <a:gd name="T2" fmla="*/ 46 w 67"/>
                <a:gd name="T3" fmla="*/ 45 h 49"/>
                <a:gd name="T4" fmla="*/ 62 w 67"/>
                <a:gd name="T5" fmla="*/ 40 h 49"/>
                <a:gd name="T6" fmla="*/ 57 w 67"/>
                <a:gd name="T7" fmla="*/ 24 h 49"/>
                <a:gd name="T8" fmla="*/ 42 w 67"/>
                <a:gd name="T9" fmla="*/ 9 h 49"/>
                <a:gd name="T10" fmla="*/ 34 w 67"/>
                <a:gd name="T11" fmla="*/ 6 h 49"/>
                <a:gd name="T12" fmla="*/ 34 w 67"/>
                <a:gd name="T13" fmla="*/ 1 h 49"/>
                <a:gd name="T14" fmla="*/ 45 w 67"/>
                <a:gd name="T15" fmla="*/ 5 h 49"/>
                <a:gd name="T16" fmla="*/ 61 w 67"/>
                <a:gd name="T17" fmla="*/ 22 h 49"/>
                <a:gd name="T18" fmla="*/ 66 w 67"/>
                <a:gd name="T19" fmla="*/ 42 h 49"/>
                <a:gd name="T20" fmla="*/ 66 w 67"/>
                <a:gd name="T21" fmla="*/ 43 h 49"/>
                <a:gd name="T22" fmla="*/ 46 w 67"/>
                <a:gd name="T23" fmla="*/ 49 h 49"/>
                <a:gd name="T24" fmla="*/ 34 w 67"/>
                <a:gd name="T25" fmla="*/ 48 h 49"/>
                <a:gd name="T26" fmla="*/ 34 w 67"/>
                <a:gd name="T27" fmla="*/ 43 h 49"/>
                <a:gd name="T28" fmla="*/ 25 w 67"/>
                <a:gd name="T29" fmla="*/ 40 h 49"/>
                <a:gd name="T30" fmla="*/ 34 w 67"/>
                <a:gd name="T31" fmla="*/ 43 h 49"/>
                <a:gd name="T32" fmla="*/ 34 w 67"/>
                <a:gd name="T33" fmla="*/ 48 h 49"/>
                <a:gd name="T34" fmla="*/ 23 w 67"/>
                <a:gd name="T35" fmla="*/ 44 h 49"/>
                <a:gd name="T36" fmla="*/ 6 w 67"/>
                <a:gd name="T37" fmla="*/ 27 h 49"/>
                <a:gd name="T38" fmla="*/ 1 w 67"/>
                <a:gd name="T39" fmla="*/ 7 h 49"/>
                <a:gd name="T40" fmla="*/ 2 w 67"/>
                <a:gd name="T41" fmla="*/ 6 h 49"/>
                <a:gd name="T42" fmla="*/ 22 w 67"/>
                <a:gd name="T43" fmla="*/ 0 h 49"/>
                <a:gd name="T44" fmla="*/ 34 w 67"/>
                <a:gd name="T45" fmla="*/ 1 h 49"/>
                <a:gd name="T46" fmla="*/ 34 w 67"/>
                <a:gd name="T47" fmla="*/ 6 h 49"/>
                <a:gd name="T48" fmla="*/ 22 w 67"/>
                <a:gd name="T49" fmla="*/ 4 h 49"/>
                <a:gd name="T50" fmla="*/ 6 w 67"/>
                <a:gd name="T51" fmla="*/ 9 h 49"/>
                <a:gd name="T52" fmla="*/ 11 w 67"/>
                <a:gd name="T53" fmla="*/ 25 h 49"/>
                <a:gd name="T54" fmla="*/ 25 w 67"/>
                <a:gd name="T55" fmla="*/ 4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7" h="49">
                  <a:moveTo>
                    <a:pt x="34" y="43"/>
                  </a:moveTo>
                  <a:cubicBezTo>
                    <a:pt x="38" y="44"/>
                    <a:pt x="42" y="45"/>
                    <a:pt x="46" y="45"/>
                  </a:cubicBezTo>
                  <a:cubicBezTo>
                    <a:pt x="52" y="44"/>
                    <a:pt x="58" y="43"/>
                    <a:pt x="62" y="40"/>
                  </a:cubicBezTo>
                  <a:cubicBezTo>
                    <a:pt x="62" y="35"/>
                    <a:pt x="60" y="29"/>
                    <a:pt x="57" y="24"/>
                  </a:cubicBezTo>
                  <a:cubicBezTo>
                    <a:pt x="53" y="18"/>
                    <a:pt x="48" y="12"/>
                    <a:pt x="42" y="9"/>
                  </a:cubicBezTo>
                  <a:cubicBezTo>
                    <a:pt x="40" y="8"/>
                    <a:pt x="37" y="7"/>
                    <a:pt x="34" y="6"/>
                  </a:cubicBezTo>
                  <a:cubicBezTo>
                    <a:pt x="34" y="1"/>
                    <a:pt x="34" y="1"/>
                    <a:pt x="34" y="1"/>
                  </a:cubicBezTo>
                  <a:cubicBezTo>
                    <a:pt x="38" y="2"/>
                    <a:pt x="42" y="3"/>
                    <a:pt x="45" y="5"/>
                  </a:cubicBezTo>
                  <a:cubicBezTo>
                    <a:pt x="51" y="9"/>
                    <a:pt x="57" y="15"/>
                    <a:pt x="61" y="22"/>
                  </a:cubicBezTo>
                  <a:cubicBezTo>
                    <a:pt x="65" y="28"/>
                    <a:pt x="67" y="35"/>
                    <a:pt x="66" y="42"/>
                  </a:cubicBezTo>
                  <a:cubicBezTo>
                    <a:pt x="66" y="42"/>
                    <a:pt x="66" y="43"/>
                    <a:pt x="66" y="43"/>
                  </a:cubicBezTo>
                  <a:cubicBezTo>
                    <a:pt x="60" y="47"/>
                    <a:pt x="53" y="49"/>
                    <a:pt x="46" y="49"/>
                  </a:cubicBezTo>
                  <a:cubicBezTo>
                    <a:pt x="42" y="49"/>
                    <a:pt x="38" y="49"/>
                    <a:pt x="34" y="48"/>
                  </a:cubicBezTo>
                  <a:lnTo>
                    <a:pt x="34" y="43"/>
                  </a:lnTo>
                  <a:close/>
                  <a:moveTo>
                    <a:pt x="25" y="40"/>
                  </a:moveTo>
                  <a:cubicBezTo>
                    <a:pt x="28" y="41"/>
                    <a:pt x="31" y="42"/>
                    <a:pt x="34" y="43"/>
                  </a:cubicBezTo>
                  <a:cubicBezTo>
                    <a:pt x="34" y="48"/>
                    <a:pt x="34" y="48"/>
                    <a:pt x="34" y="48"/>
                  </a:cubicBezTo>
                  <a:cubicBezTo>
                    <a:pt x="30" y="47"/>
                    <a:pt x="26" y="46"/>
                    <a:pt x="23" y="44"/>
                  </a:cubicBezTo>
                  <a:cubicBezTo>
                    <a:pt x="17" y="40"/>
                    <a:pt x="11" y="34"/>
                    <a:pt x="6" y="27"/>
                  </a:cubicBezTo>
                  <a:cubicBezTo>
                    <a:pt x="3" y="21"/>
                    <a:pt x="0" y="14"/>
                    <a:pt x="1" y="7"/>
                  </a:cubicBezTo>
                  <a:cubicBezTo>
                    <a:pt x="1" y="7"/>
                    <a:pt x="2" y="6"/>
                    <a:pt x="2" y="6"/>
                  </a:cubicBezTo>
                  <a:cubicBezTo>
                    <a:pt x="7" y="1"/>
                    <a:pt x="15" y="0"/>
                    <a:pt x="22" y="0"/>
                  </a:cubicBezTo>
                  <a:cubicBezTo>
                    <a:pt x="26" y="0"/>
                    <a:pt x="30" y="0"/>
                    <a:pt x="34" y="1"/>
                  </a:cubicBezTo>
                  <a:cubicBezTo>
                    <a:pt x="34" y="6"/>
                    <a:pt x="34" y="6"/>
                    <a:pt x="34" y="6"/>
                  </a:cubicBezTo>
                  <a:cubicBezTo>
                    <a:pt x="30" y="5"/>
                    <a:pt x="26" y="4"/>
                    <a:pt x="22" y="4"/>
                  </a:cubicBezTo>
                  <a:cubicBezTo>
                    <a:pt x="16" y="4"/>
                    <a:pt x="10" y="6"/>
                    <a:pt x="6" y="9"/>
                  </a:cubicBezTo>
                  <a:cubicBezTo>
                    <a:pt x="6" y="14"/>
                    <a:pt x="7" y="20"/>
                    <a:pt x="11" y="25"/>
                  </a:cubicBezTo>
                  <a:cubicBezTo>
                    <a:pt x="14" y="31"/>
                    <a:pt x="20" y="37"/>
                    <a:pt x="25" y="4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58" name="Freeform 234"/>
            <p:cNvSpPr>
              <a:spLocks noEditPoints="1"/>
            </p:cNvSpPr>
            <p:nvPr/>
          </p:nvSpPr>
          <p:spPr bwMode="auto">
            <a:xfrm>
              <a:off x="6394910" y="4524461"/>
              <a:ext cx="114332" cy="84666"/>
            </a:xfrm>
            <a:custGeom>
              <a:avLst/>
              <a:gdLst>
                <a:gd name="T0" fmla="*/ 34 w 67"/>
                <a:gd name="T1" fmla="*/ 43 h 50"/>
                <a:gd name="T2" fmla="*/ 46 w 67"/>
                <a:gd name="T3" fmla="*/ 45 h 50"/>
                <a:gd name="T4" fmla="*/ 62 w 67"/>
                <a:gd name="T5" fmla="*/ 40 h 50"/>
                <a:gd name="T6" fmla="*/ 57 w 67"/>
                <a:gd name="T7" fmla="*/ 25 h 50"/>
                <a:gd name="T8" fmla="*/ 42 w 67"/>
                <a:gd name="T9" fmla="*/ 10 h 50"/>
                <a:gd name="T10" fmla="*/ 34 w 67"/>
                <a:gd name="T11" fmla="*/ 6 h 50"/>
                <a:gd name="T12" fmla="*/ 34 w 67"/>
                <a:gd name="T13" fmla="*/ 1 h 50"/>
                <a:gd name="T14" fmla="*/ 45 w 67"/>
                <a:gd name="T15" fmla="*/ 5 h 50"/>
                <a:gd name="T16" fmla="*/ 61 w 67"/>
                <a:gd name="T17" fmla="*/ 22 h 50"/>
                <a:gd name="T18" fmla="*/ 66 w 67"/>
                <a:gd name="T19" fmla="*/ 42 h 50"/>
                <a:gd name="T20" fmla="*/ 66 w 67"/>
                <a:gd name="T21" fmla="*/ 44 h 50"/>
                <a:gd name="T22" fmla="*/ 46 w 67"/>
                <a:gd name="T23" fmla="*/ 50 h 50"/>
                <a:gd name="T24" fmla="*/ 34 w 67"/>
                <a:gd name="T25" fmla="*/ 48 h 50"/>
                <a:gd name="T26" fmla="*/ 34 w 67"/>
                <a:gd name="T27" fmla="*/ 43 h 50"/>
                <a:gd name="T28" fmla="*/ 25 w 67"/>
                <a:gd name="T29" fmla="*/ 40 h 50"/>
                <a:gd name="T30" fmla="*/ 34 w 67"/>
                <a:gd name="T31" fmla="*/ 43 h 50"/>
                <a:gd name="T32" fmla="*/ 34 w 67"/>
                <a:gd name="T33" fmla="*/ 48 h 50"/>
                <a:gd name="T34" fmla="*/ 23 w 67"/>
                <a:gd name="T35" fmla="*/ 44 h 50"/>
                <a:gd name="T36" fmla="*/ 6 w 67"/>
                <a:gd name="T37" fmla="*/ 27 h 50"/>
                <a:gd name="T38" fmla="*/ 1 w 67"/>
                <a:gd name="T39" fmla="*/ 8 h 50"/>
                <a:gd name="T40" fmla="*/ 2 w 67"/>
                <a:gd name="T41" fmla="*/ 6 h 50"/>
                <a:gd name="T42" fmla="*/ 22 w 67"/>
                <a:gd name="T43" fmla="*/ 0 h 50"/>
                <a:gd name="T44" fmla="*/ 34 w 67"/>
                <a:gd name="T45" fmla="*/ 1 h 50"/>
                <a:gd name="T46" fmla="*/ 34 w 67"/>
                <a:gd name="T47" fmla="*/ 6 h 50"/>
                <a:gd name="T48" fmla="*/ 22 w 67"/>
                <a:gd name="T49" fmla="*/ 5 h 50"/>
                <a:gd name="T50" fmla="*/ 6 w 67"/>
                <a:gd name="T51" fmla="*/ 9 h 50"/>
                <a:gd name="T52" fmla="*/ 11 w 67"/>
                <a:gd name="T53" fmla="*/ 25 h 50"/>
                <a:gd name="T54" fmla="*/ 25 w 67"/>
                <a:gd name="T55" fmla="*/ 4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7" h="50">
                  <a:moveTo>
                    <a:pt x="34" y="43"/>
                  </a:moveTo>
                  <a:cubicBezTo>
                    <a:pt x="38" y="44"/>
                    <a:pt x="42" y="45"/>
                    <a:pt x="46" y="45"/>
                  </a:cubicBezTo>
                  <a:cubicBezTo>
                    <a:pt x="52" y="45"/>
                    <a:pt x="58" y="43"/>
                    <a:pt x="62" y="40"/>
                  </a:cubicBezTo>
                  <a:cubicBezTo>
                    <a:pt x="62" y="35"/>
                    <a:pt x="60" y="30"/>
                    <a:pt x="57" y="25"/>
                  </a:cubicBezTo>
                  <a:cubicBezTo>
                    <a:pt x="53" y="18"/>
                    <a:pt x="48" y="13"/>
                    <a:pt x="42" y="10"/>
                  </a:cubicBezTo>
                  <a:cubicBezTo>
                    <a:pt x="40" y="8"/>
                    <a:pt x="37" y="7"/>
                    <a:pt x="34" y="6"/>
                  </a:cubicBezTo>
                  <a:cubicBezTo>
                    <a:pt x="34" y="1"/>
                    <a:pt x="34" y="1"/>
                    <a:pt x="34" y="1"/>
                  </a:cubicBezTo>
                  <a:cubicBezTo>
                    <a:pt x="38" y="2"/>
                    <a:pt x="42" y="4"/>
                    <a:pt x="45" y="5"/>
                  </a:cubicBezTo>
                  <a:cubicBezTo>
                    <a:pt x="51" y="9"/>
                    <a:pt x="57" y="15"/>
                    <a:pt x="61" y="22"/>
                  </a:cubicBezTo>
                  <a:cubicBezTo>
                    <a:pt x="65" y="28"/>
                    <a:pt x="67" y="35"/>
                    <a:pt x="66" y="42"/>
                  </a:cubicBezTo>
                  <a:cubicBezTo>
                    <a:pt x="66" y="42"/>
                    <a:pt x="66" y="43"/>
                    <a:pt x="66" y="44"/>
                  </a:cubicBezTo>
                  <a:cubicBezTo>
                    <a:pt x="60" y="48"/>
                    <a:pt x="53" y="50"/>
                    <a:pt x="46" y="50"/>
                  </a:cubicBezTo>
                  <a:cubicBezTo>
                    <a:pt x="42" y="50"/>
                    <a:pt x="38" y="49"/>
                    <a:pt x="34" y="48"/>
                  </a:cubicBezTo>
                  <a:lnTo>
                    <a:pt x="34" y="43"/>
                  </a:lnTo>
                  <a:close/>
                  <a:moveTo>
                    <a:pt x="25" y="40"/>
                  </a:moveTo>
                  <a:cubicBezTo>
                    <a:pt x="28" y="41"/>
                    <a:pt x="31" y="42"/>
                    <a:pt x="34" y="43"/>
                  </a:cubicBezTo>
                  <a:cubicBezTo>
                    <a:pt x="34" y="48"/>
                    <a:pt x="34" y="48"/>
                    <a:pt x="34" y="48"/>
                  </a:cubicBezTo>
                  <a:cubicBezTo>
                    <a:pt x="30" y="47"/>
                    <a:pt x="26" y="46"/>
                    <a:pt x="23" y="44"/>
                  </a:cubicBezTo>
                  <a:cubicBezTo>
                    <a:pt x="17" y="41"/>
                    <a:pt x="11" y="35"/>
                    <a:pt x="6" y="27"/>
                  </a:cubicBezTo>
                  <a:cubicBezTo>
                    <a:pt x="3" y="21"/>
                    <a:pt x="0" y="14"/>
                    <a:pt x="1" y="8"/>
                  </a:cubicBezTo>
                  <a:cubicBezTo>
                    <a:pt x="1" y="7"/>
                    <a:pt x="2" y="6"/>
                    <a:pt x="2" y="6"/>
                  </a:cubicBezTo>
                  <a:cubicBezTo>
                    <a:pt x="7" y="2"/>
                    <a:pt x="15" y="0"/>
                    <a:pt x="22" y="0"/>
                  </a:cubicBezTo>
                  <a:cubicBezTo>
                    <a:pt x="26" y="0"/>
                    <a:pt x="30" y="0"/>
                    <a:pt x="34" y="1"/>
                  </a:cubicBezTo>
                  <a:cubicBezTo>
                    <a:pt x="34" y="6"/>
                    <a:pt x="34" y="6"/>
                    <a:pt x="34" y="6"/>
                  </a:cubicBezTo>
                  <a:cubicBezTo>
                    <a:pt x="30" y="5"/>
                    <a:pt x="26" y="5"/>
                    <a:pt x="22" y="5"/>
                  </a:cubicBezTo>
                  <a:cubicBezTo>
                    <a:pt x="16" y="5"/>
                    <a:pt x="10" y="6"/>
                    <a:pt x="6" y="9"/>
                  </a:cubicBezTo>
                  <a:cubicBezTo>
                    <a:pt x="6" y="14"/>
                    <a:pt x="7" y="20"/>
                    <a:pt x="11" y="25"/>
                  </a:cubicBezTo>
                  <a:cubicBezTo>
                    <a:pt x="14" y="31"/>
                    <a:pt x="20" y="37"/>
                    <a:pt x="25" y="4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59" name="Freeform 235"/>
            <p:cNvSpPr>
              <a:spLocks noEditPoints="1"/>
            </p:cNvSpPr>
            <p:nvPr/>
          </p:nvSpPr>
          <p:spPr bwMode="auto">
            <a:xfrm>
              <a:off x="6509242" y="4488479"/>
              <a:ext cx="21173" cy="148165"/>
            </a:xfrm>
            <a:custGeom>
              <a:avLst/>
              <a:gdLst>
                <a:gd name="T0" fmla="*/ 8 w 13"/>
                <a:gd name="T1" fmla="*/ 86 h 86"/>
                <a:gd name="T2" fmla="*/ 8 w 13"/>
                <a:gd name="T3" fmla="*/ 81 h 86"/>
                <a:gd name="T4" fmla="*/ 8 w 13"/>
                <a:gd name="T5" fmla="*/ 81 h 86"/>
                <a:gd name="T6" fmla="*/ 8 w 13"/>
                <a:gd name="T7" fmla="*/ 81 h 86"/>
                <a:gd name="T8" fmla="*/ 8 w 13"/>
                <a:gd name="T9" fmla="*/ 81 h 86"/>
                <a:gd name="T10" fmla="*/ 8 w 13"/>
                <a:gd name="T11" fmla="*/ 81 h 86"/>
                <a:gd name="T12" fmla="*/ 8 w 13"/>
                <a:gd name="T13" fmla="*/ 5 h 86"/>
                <a:gd name="T14" fmla="*/ 8 w 13"/>
                <a:gd name="T15" fmla="*/ 5 h 86"/>
                <a:gd name="T16" fmla="*/ 8 w 13"/>
                <a:gd name="T17" fmla="*/ 5 h 86"/>
                <a:gd name="T18" fmla="*/ 8 w 13"/>
                <a:gd name="T19" fmla="*/ 5 h 86"/>
                <a:gd name="T20" fmla="*/ 8 w 13"/>
                <a:gd name="T21" fmla="*/ 5 h 86"/>
                <a:gd name="T22" fmla="*/ 8 w 13"/>
                <a:gd name="T23" fmla="*/ 0 h 86"/>
                <a:gd name="T24" fmla="*/ 11 w 13"/>
                <a:gd name="T25" fmla="*/ 2 h 86"/>
                <a:gd name="T26" fmla="*/ 13 w 13"/>
                <a:gd name="T27" fmla="*/ 5 h 86"/>
                <a:gd name="T28" fmla="*/ 13 w 13"/>
                <a:gd name="T29" fmla="*/ 81 h 86"/>
                <a:gd name="T30" fmla="*/ 11 w 13"/>
                <a:gd name="T31" fmla="*/ 85 h 86"/>
                <a:gd name="T32" fmla="*/ 8 w 13"/>
                <a:gd name="T33" fmla="*/ 86 h 86"/>
                <a:gd name="T34" fmla="*/ 5 w 13"/>
                <a:gd name="T35" fmla="*/ 5 h 86"/>
                <a:gd name="T36" fmla="*/ 5 w 13"/>
                <a:gd name="T37" fmla="*/ 5 h 86"/>
                <a:gd name="T38" fmla="*/ 5 w 13"/>
                <a:gd name="T39" fmla="*/ 5 h 86"/>
                <a:gd name="T40" fmla="*/ 5 w 13"/>
                <a:gd name="T41" fmla="*/ 0 h 86"/>
                <a:gd name="T42" fmla="*/ 7 w 13"/>
                <a:gd name="T43" fmla="*/ 0 h 86"/>
                <a:gd name="T44" fmla="*/ 8 w 13"/>
                <a:gd name="T45" fmla="*/ 0 h 86"/>
                <a:gd name="T46" fmla="*/ 8 w 13"/>
                <a:gd name="T47" fmla="*/ 5 h 86"/>
                <a:gd name="T48" fmla="*/ 8 w 13"/>
                <a:gd name="T49" fmla="*/ 5 h 86"/>
                <a:gd name="T50" fmla="*/ 8 w 13"/>
                <a:gd name="T51" fmla="*/ 5 h 86"/>
                <a:gd name="T52" fmla="*/ 8 w 13"/>
                <a:gd name="T53" fmla="*/ 5 h 86"/>
                <a:gd name="T54" fmla="*/ 8 w 13"/>
                <a:gd name="T55" fmla="*/ 5 h 86"/>
                <a:gd name="T56" fmla="*/ 7 w 13"/>
                <a:gd name="T57" fmla="*/ 5 h 86"/>
                <a:gd name="T58" fmla="*/ 5 w 13"/>
                <a:gd name="T59" fmla="*/ 5 h 86"/>
                <a:gd name="T60" fmla="*/ 5 w 13"/>
                <a:gd name="T61" fmla="*/ 5 h 86"/>
                <a:gd name="T62" fmla="*/ 5 w 13"/>
                <a:gd name="T63" fmla="*/ 5 h 86"/>
                <a:gd name="T64" fmla="*/ 8 w 13"/>
                <a:gd name="T65" fmla="*/ 81 h 86"/>
                <a:gd name="T66" fmla="*/ 8 w 13"/>
                <a:gd name="T67" fmla="*/ 86 h 86"/>
                <a:gd name="T68" fmla="*/ 7 w 13"/>
                <a:gd name="T69" fmla="*/ 86 h 86"/>
                <a:gd name="T70" fmla="*/ 5 w 13"/>
                <a:gd name="T71" fmla="*/ 86 h 86"/>
                <a:gd name="T72" fmla="*/ 5 w 13"/>
                <a:gd name="T73" fmla="*/ 81 h 86"/>
                <a:gd name="T74" fmla="*/ 5 w 13"/>
                <a:gd name="T75" fmla="*/ 81 h 86"/>
                <a:gd name="T76" fmla="*/ 5 w 13"/>
                <a:gd name="T77" fmla="*/ 81 h 86"/>
                <a:gd name="T78" fmla="*/ 5 w 13"/>
                <a:gd name="T79" fmla="*/ 81 h 86"/>
                <a:gd name="T80" fmla="*/ 5 w 13"/>
                <a:gd name="T81" fmla="*/ 81 h 86"/>
                <a:gd name="T82" fmla="*/ 7 w 13"/>
                <a:gd name="T83" fmla="*/ 81 h 86"/>
                <a:gd name="T84" fmla="*/ 8 w 13"/>
                <a:gd name="T85" fmla="*/ 81 h 86"/>
                <a:gd name="T86" fmla="*/ 8 w 13"/>
                <a:gd name="T87" fmla="*/ 81 h 86"/>
                <a:gd name="T88" fmla="*/ 8 w 13"/>
                <a:gd name="T89" fmla="*/ 81 h 86"/>
                <a:gd name="T90" fmla="*/ 8 w 13"/>
                <a:gd name="T91" fmla="*/ 81 h 86"/>
                <a:gd name="T92" fmla="*/ 5 w 13"/>
                <a:gd name="T93" fmla="*/ 5 h 86"/>
                <a:gd name="T94" fmla="*/ 5 w 13"/>
                <a:gd name="T95" fmla="*/ 5 h 86"/>
                <a:gd name="T96" fmla="*/ 5 w 13"/>
                <a:gd name="T97" fmla="*/ 5 h 86"/>
                <a:gd name="T98" fmla="*/ 5 w 13"/>
                <a:gd name="T99" fmla="*/ 5 h 86"/>
                <a:gd name="T100" fmla="*/ 5 w 13"/>
                <a:gd name="T101" fmla="*/ 81 h 86"/>
                <a:gd name="T102" fmla="*/ 5 w 13"/>
                <a:gd name="T103" fmla="*/ 81 h 86"/>
                <a:gd name="T104" fmla="*/ 5 w 13"/>
                <a:gd name="T105" fmla="*/ 81 h 86"/>
                <a:gd name="T106" fmla="*/ 5 w 13"/>
                <a:gd name="T107" fmla="*/ 81 h 86"/>
                <a:gd name="T108" fmla="*/ 5 w 13"/>
                <a:gd name="T109" fmla="*/ 81 h 86"/>
                <a:gd name="T110" fmla="*/ 5 w 13"/>
                <a:gd name="T111" fmla="*/ 86 h 86"/>
                <a:gd name="T112" fmla="*/ 3 w 13"/>
                <a:gd name="T113" fmla="*/ 85 h 86"/>
                <a:gd name="T114" fmla="*/ 0 w 13"/>
                <a:gd name="T115" fmla="*/ 81 h 86"/>
                <a:gd name="T116" fmla="*/ 0 w 13"/>
                <a:gd name="T117" fmla="*/ 5 h 86"/>
                <a:gd name="T118" fmla="*/ 3 w 13"/>
                <a:gd name="T119" fmla="*/ 2 h 86"/>
                <a:gd name="T120" fmla="*/ 5 w 13"/>
                <a:gd name="T121" fmla="*/ 0 h 86"/>
                <a:gd name="T122" fmla="*/ 5 w 13"/>
                <a:gd name="T123" fmla="*/ 5 h 86"/>
                <a:gd name="T124" fmla="*/ 5 w 13"/>
                <a:gd name="T125" fmla="*/ 5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 h="86">
                  <a:moveTo>
                    <a:pt x="8" y="86"/>
                  </a:moveTo>
                  <a:cubicBezTo>
                    <a:pt x="8" y="81"/>
                    <a:pt x="8" y="81"/>
                    <a:pt x="8" y="81"/>
                  </a:cubicBezTo>
                  <a:cubicBezTo>
                    <a:pt x="8" y="81"/>
                    <a:pt x="8" y="81"/>
                    <a:pt x="8" y="81"/>
                  </a:cubicBezTo>
                  <a:cubicBezTo>
                    <a:pt x="8" y="81"/>
                    <a:pt x="8" y="81"/>
                    <a:pt x="8" y="81"/>
                  </a:cubicBezTo>
                  <a:cubicBezTo>
                    <a:pt x="8" y="81"/>
                    <a:pt x="8" y="81"/>
                    <a:pt x="8" y="81"/>
                  </a:cubicBezTo>
                  <a:cubicBezTo>
                    <a:pt x="8" y="81"/>
                    <a:pt x="8" y="81"/>
                    <a:pt x="8" y="81"/>
                  </a:cubicBezTo>
                  <a:cubicBezTo>
                    <a:pt x="8" y="5"/>
                    <a:pt x="8" y="5"/>
                    <a:pt x="8" y="5"/>
                  </a:cubicBezTo>
                  <a:cubicBezTo>
                    <a:pt x="8" y="5"/>
                    <a:pt x="8" y="5"/>
                    <a:pt x="8" y="5"/>
                  </a:cubicBezTo>
                  <a:cubicBezTo>
                    <a:pt x="8" y="5"/>
                    <a:pt x="8" y="5"/>
                    <a:pt x="8" y="5"/>
                  </a:cubicBezTo>
                  <a:cubicBezTo>
                    <a:pt x="8" y="5"/>
                    <a:pt x="8" y="5"/>
                    <a:pt x="8" y="5"/>
                  </a:cubicBezTo>
                  <a:cubicBezTo>
                    <a:pt x="8" y="5"/>
                    <a:pt x="8" y="5"/>
                    <a:pt x="8" y="5"/>
                  </a:cubicBezTo>
                  <a:cubicBezTo>
                    <a:pt x="8" y="0"/>
                    <a:pt x="8" y="0"/>
                    <a:pt x="8" y="0"/>
                  </a:cubicBezTo>
                  <a:cubicBezTo>
                    <a:pt x="9" y="1"/>
                    <a:pt x="10" y="1"/>
                    <a:pt x="11" y="2"/>
                  </a:cubicBezTo>
                  <a:cubicBezTo>
                    <a:pt x="12" y="2"/>
                    <a:pt x="13" y="4"/>
                    <a:pt x="13" y="5"/>
                  </a:cubicBezTo>
                  <a:cubicBezTo>
                    <a:pt x="13" y="81"/>
                    <a:pt x="13" y="81"/>
                    <a:pt x="13" y="81"/>
                  </a:cubicBezTo>
                  <a:cubicBezTo>
                    <a:pt x="13" y="82"/>
                    <a:pt x="12" y="84"/>
                    <a:pt x="11" y="85"/>
                  </a:cubicBezTo>
                  <a:cubicBezTo>
                    <a:pt x="10" y="85"/>
                    <a:pt x="9" y="85"/>
                    <a:pt x="8" y="86"/>
                  </a:cubicBezTo>
                  <a:close/>
                  <a:moveTo>
                    <a:pt x="5" y="5"/>
                  </a:moveTo>
                  <a:cubicBezTo>
                    <a:pt x="5" y="5"/>
                    <a:pt x="5" y="5"/>
                    <a:pt x="5" y="5"/>
                  </a:cubicBezTo>
                  <a:cubicBezTo>
                    <a:pt x="5" y="5"/>
                    <a:pt x="5" y="5"/>
                    <a:pt x="5" y="5"/>
                  </a:cubicBezTo>
                  <a:cubicBezTo>
                    <a:pt x="5" y="0"/>
                    <a:pt x="5" y="0"/>
                    <a:pt x="5" y="0"/>
                  </a:cubicBezTo>
                  <a:cubicBezTo>
                    <a:pt x="6" y="0"/>
                    <a:pt x="6" y="0"/>
                    <a:pt x="7" y="0"/>
                  </a:cubicBezTo>
                  <a:cubicBezTo>
                    <a:pt x="7" y="0"/>
                    <a:pt x="8" y="0"/>
                    <a:pt x="8" y="0"/>
                  </a:cubicBezTo>
                  <a:cubicBezTo>
                    <a:pt x="8" y="5"/>
                    <a:pt x="8" y="5"/>
                    <a:pt x="8" y="5"/>
                  </a:cubicBezTo>
                  <a:cubicBezTo>
                    <a:pt x="8" y="5"/>
                    <a:pt x="8" y="5"/>
                    <a:pt x="8" y="5"/>
                  </a:cubicBezTo>
                  <a:cubicBezTo>
                    <a:pt x="8" y="5"/>
                    <a:pt x="8" y="5"/>
                    <a:pt x="8" y="5"/>
                  </a:cubicBezTo>
                  <a:cubicBezTo>
                    <a:pt x="8" y="5"/>
                    <a:pt x="8" y="5"/>
                    <a:pt x="8" y="5"/>
                  </a:cubicBezTo>
                  <a:cubicBezTo>
                    <a:pt x="8" y="5"/>
                    <a:pt x="8" y="6"/>
                    <a:pt x="8" y="5"/>
                  </a:cubicBezTo>
                  <a:cubicBezTo>
                    <a:pt x="8" y="5"/>
                    <a:pt x="7" y="5"/>
                    <a:pt x="7" y="5"/>
                  </a:cubicBezTo>
                  <a:cubicBezTo>
                    <a:pt x="6" y="5"/>
                    <a:pt x="6" y="5"/>
                    <a:pt x="5" y="5"/>
                  </a:cubicBezTo>
                  <a:cubicBezTo>
                    <a:pt x="5" y="6"/>
                    <a:pt x="5" y="5"/>
                    <a:pt x="5" y="5"/>
                  </a:cubicBezTo>
                  <a:cubicBezTo>
                    <a:pt x="5" y="5"/>
                    <a:pt x="5" y="5"/>
                    <a:pt x="5" y="5"/>
                  </a:cubicBezTo>
                  <a:close/>
                  <a:moveTo>
                    <a:pt x="8" y="81"/>
                  </a:moveTo>
                  <a:cubicBezTo>
                    <a:pt x="8" y="86"/>
                    <a:pt x="8" y="86"/>
                    <a:pt x="8" y="86"/>
                  </a:cubicBezTo>
                  <a:cubicBezTo>
                    <a:pt x="8" y="86"/>
                    <a:pt x="7" y="86"/>
                    <a:pt x="7" y="86"/>
                  </a:cubicBezTo>
                  <a:cubicBezTo>
                    <a:pt x="6" y="86"/>
                    <a:pt x="6" y="86"/>
                    <a:pt x="5" y="86"/>
                  </a:cubicBezTo>
                  <a:cubicBezTo>
                    <a:pt x="5" y="81"/>
                    <a:pt x="5" y="81"/>
                    <a:pt x="5" y="81"/>
                  </a:cubicBezTo>
                  <a:cubicBezTo>
                    <a:pt x="5" y="81"/>
                    <a:pt x="5" y="81"/>
                    <a:pt x="5" y="81"/>
                  </a:cubicBezTo>
                  <a:cubicBezTo>
                    <a:pt x="5" y="81"/>
                    <a:pt x="5" y="81"/>
                    <a:pt x="5" y="81"/>
                  </a:cubicBezTo>
                  <a:cubicBezTo>
                    <a:pt x="5" y="81"/>
                    <a:pt x="5" y="81"/>
                    <a:pt x="5" y="81"/>
                  </a:cubicBezTo>
                  <a:cubicBezTo>
                    <a:pt x="5" y="81"/>
                    <a:pt x="5" y="81"/>
                    <a:pt x="5" y="81"/>
                  </a:cubicBezTo>
                  <a:cubicBezTo>
                    <a:pt x="6" y="81"/>
                    <a:pt x="6" y="81"/>
                    <a:pt x="7" y="81"/>
                  </a:cubicBezTo>
                  <a:cubicBezTo>
                    <a:pt x="7" y="81"/>
                    <a:pt x="8" y="81"/>
                    <a:pt x="8" y="81"/>
                  </a:cubicBezTo>
                  <a:cubicBezTo>
                    <a:pt x="8" y="81"/>
                    <a:pt x="8" y="81"/>
                    <a:pt x="8" y="81"/>
                  </a:cubicBezTo>
                  <a:cubicBezTo>
                    <a:pt x="8" y="81"/>
                    <a:pt x="8" y="81"/>
                    <a:pt x="8" y="81"/>
                  </a:cubicBezTo>
                  <a:cubicBezTo>
                    <a:pt x="8" y="81"/>
                    <a:pt x="8" y="81"/>
                    <a:pt x="8" y="81"/>
                  </a:cubicBezTo>
                  <a:close/>
                  <a:moveTo>
                    <a:pt x="5" y="5"/>
                  </a:moveTo>
                  <a:cubicBezTo>
                    <a:pt x="5" y="5"/>
                    <a:pt x="5" y="5"/>
                    <a:pt x="5" y="5"/>
                  </a:cubicBezTo>
                  <a:cubicBezTo>
                    <a:pt x="5" y="5"/>
                    <a:pt x="5" y="5"/>
                    <a:pt x="5" y="5"/>
                  </a:cubicBezTo>
                  <a:cubicBezTo>
                    <a:pt x="5" y="5"/>
                    <a:pt x="5" y="5"/>
                    <a:pt x="5" y="5"/>
                  </a:cubicBezTo>
                  <a:cubicBezTo>
                    <a:pt x="5" y="81"/>
                    <a:pt x="5" y="81"/>
                    <a:pt x="5" y="81"/>
                  </a:cubicBezTo>
                  <a:cubicBezTo>
                    <a:pt x="5" y="81"/>
                    <a:pt x="5" y="81"/>
                    <a:pt x="5" y="81"/>
                  </a:cubicBezTo>
                  <a:cubicBezTo>
                    <a:pt x="5" y="81"/>
                    <a:pt x="5" y="81"/>
                    <a:pt x="5" y="81"/>
                  </a:cubicBezTo>
                  <a:cubicBezTo>
                    <a:pt x="5" y="81"/>
                    <a:pt x="5" y="81"/>
                    <a:pt x="5" y="81"/>
                  </a:cubicBezTo>
                  <a:cubicBezTo>
                    <a:pt x="5" y="81"/>
                    <a:pt x="5" y="81"/>
                    <a:pt x="5" y="81"/>
                  </a:cubicBezTo>
                  <a:cubicBezTo>
                    <a:pt x="5" y="86"/>
                    <a:pt x="5" y="86"/>
                    <a:pt x="5" y="86"/>
                  </a:cubicBezTo>
                  <a:cubicBezTo>
                    <a:pt x="4" y="85"/>
                    <a:pt x="3" y="85"/>
                    <a:pt x="3" y="85"/>
                  </a:cubicBezTo>
                  <a:cubicBezTo>
                    <a:pt x="1" y="84"/>
                    <a:pt x="0" y="82"/>
                    <a:pt x="0" y="81"/>
                  </a:cubicBezTo>
                  <a:cubicBezTo>
                    <a:pt x="0" y="5"/>
                    <a:pt x="0" y="5"/>
                    <a:pt x="0" y="5"/>
                  </a:cubicBezTo>
                  <a:cubicBezTo>
                    <a:pt x="0" y="4"/>
                    <a:pt x="1" y="2"/>
                    <a:pt x="3" y="2"/>
                  </a:cubicBezTo>
                  <a:cubicBezTo>
                    <a:pt x="3" y="1"/>
                    <a:pt x="4" y="1"/>
                    <a:pt x="5" y="0"/>
                  </a:cubicBezTo>
                  <a:cubicBezTo>
                    <a:pt x="5" y="5"/>
                    <a:pt x="5" y="5"/>
                    <a:pt x="5" y="5"/>
                  </a:cubicBezTo>
                  <a:cubicBezTo>
                    <a:pt x="5" y="5"/>
                    <a:pt x="5" y="5"/>
                    <a:pt x="5" y="5"/>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60" name="Freeform 236"/>
            <p:cNvSpPr>
              <a:spLocks noEditPoints="1"/>
            </p:cNvSpPr>
            <p:nvPr/>
          </p:nvSpPr>
          <p:spPr bwMode="auto">
            <a:xfrm>
              <a:off x="5552240" y="4460962"/>
              <a:ext cx="93160" cy="67733"/>
            </a:xfrm>
            <a:custGeom>
              <a:avLst/>
              <a:gdLst>
                <a:gd name="T0" fmla="*/ 33 w 55"/>
                <a:gd name="T1" fmla="*/ 11 h 40"/>
                <a:gd name="T2" fmla="*/ 39 w 55"/>
                <a:gd name="T3" fmla="*/ 6 h 40"/>
                <a:gd name="T4" fmla="*/ 41 w 55"/>
                <a:gd name="T5" fmla="*/ 5 h 40"/>
                <a:gd name="T6" fmla="*/ 33 w 55"/>
                <a:gd name="T7" fmla="*/ 6 h 40"/>
                <a:gd name="T8" fmla="*/ 26 w 55"/>
                <a:gd name="T9" fmla="*/ 10 h 40"/>
                <a:gd name="T10" fmla="*/ 26 w 55"/>
                <a:gd name="T11" fmla="*/ 10 h 40"/>
                <a:gd name="T12" fmla="*/ 26 w 55"/>
                <a:gd name="T13" fmla="*/ 4 h 40"/>
                <a:gd name="T14" fmla="*/ 31 w 55"/>
                <a:gd name="T15" fmla="*/ 2 h 40"/>
                <a:gd name="T16" fmla="*/ 42 w 55"/>
                <a:gd name="T17" fmla="*/ 0 h 40"/>
                <a:gd name="T18" fmla="*/ 52 w 55"/>
                <a:gd name="T19" fmla="*/ 0 h 40"/>
                <a:gd name="T20" fmla="*/ 52 w 55"/>
                <a:gd name="T21" fmla="*/ 0 h 40"/>
                <a:gd name="T22" fmla="*/ 54 w 55"/>
                <a:gd name="T23" fmla="*/ 3 h 40"/>
                <a:gd name="T24" fmla="*/ 52 w 55"/>
                <a:gd name="T25" fmla="*/ 5 h 40"/>
                <a:gd name="T26" fmla="*/ 52 w 55"/>
                <a:gd name="T27" fmla="*/ 5 h 40"/>
                <a:gd name="T28" fmla="*/ 52 w 55"/>
                <a:gd name="T29" fmla="*/ 5 h 40"/>
                <a:gd name="T30" fmla="*/ 52 w 55"/>
                <a:gd name="T31" fmla="*/ 5 h 40"/>
                <a:gd name="T32" fmla="*/ 48 w 55"/>
                <a:gd name="T33" fmla="*/ 6 h 40"/>
                <a:gd name="T34" fmla="*/ 47 w 55"/>
                <a:gd name="T35" fmla="*/ 7 h 40"/>
                <a:gd name="T36" fmla="*/ 41 w 55"/>
                <a:gd name="T37" fmla="*/ 10 h 40"/>
                <a:gd name="T38" fmla="*/ 37 w 55"/>
                <a:gd name="T39" fmla="*/ 14 h 40"/>
                <a:gd name="T40" fmla="*/ 31 w 55"/>
                <a:gd name="T41" fmla="*/ 21 h 40"/>
                <a:gd name="T42" fmla="*/ 26 w 55"/>
                <a:gd name="T43" fmla="*/ 27 h 40"/>
                <a:gd name="T44" fmla="*/ 26 w 55"/>
                <a:gd name="T45" fmla="*/ 19 h 40"/>
                <a:gd name="T46" fmla="*/ 27 w 55"/>
                <a:gd name="T47" fmla="*/ 18 h 40"/>
                <a:gd name="T48" fmla="*/ 33 w 55"/>
                <a:gd name="T49" fmla="*/ 11 h 40"/>
                <a:gd name="T50" fmla="*/ 26 w 55"/>
                <a:gd name="T51" fmla="*/ 10 h 40"/>
                <a:gd name="T52" fmla="*/ 20 w 55"/>
                <a:gd name="T53" fmla="*/ 17 h 40"/>
                <a:gd name="T54" fmla="*/ 16 w 55"/>
                <a:gd name="T55" fmla="*/ 24 h 40"/>
                <a:gd name="T56" fmla="*/ 15 w 55"/>
                <a:gd name="T57" fmla="*/ 26 h 40"/>
                <a:gd name="T58" fmla="*/ 14 w 55"/>
                <a:gd name="T59" fmla="*/ 27 h 40"/>
                <a:gd name="T60" fmla="*/ 14 w 55"/>
                <a:gd name="T61" fmla="*/ 27 h 40"/>
                <a:gd name="T62" fmla="*/ 11 w 55"/>
                <a:gd name="T63" fmla="*/ 32 h 40"/>
                <a:gd name="T64" fmla="*/ 18 w 55"/>
                <a:gd name="T65" fmla="*/ 28 h 40"/>
                <a:gd name="T66" fmla="*/ 26 w 55"/>
                <a:gd name="T67" fmla="*/ 19 h 40"/>
                <a:gd name="T68" fmla="*/ 26 w 55"/>
                <a:gd name="T69" fmla="*/ 27 h 40"/>
                <a:gd name="T70" fmla="*/ 21 w 55"/>
                <a:gd name="T71" fmla="*/ 32 h 40"/>
                <a:gd name="T72" fmla="*/ 12 w 55"/>
                <a:gd name="T73" fmla="*/ 37 h 40"/>
                <a:gd name="T74" fmla="*/ 3 w 55"/>
                <a:gd name="T75" fmla="*/ 40 h 40"/>
                <a:gd name="T76" fmla="*/ 3 w 55"/>
                <a:gd name="T77" fmla="*/ 40 h 40"/>
                <a:gd name="T78" fmla="*/ 0 w 55"/>
                <a:gd name="T79" fmla="*/ 38 h 40"/>
                <a:gd name="T80" fmla="*/ 2 w 55"/>
                <a:gd name="T81" fmla="*/ 35 h 40"/>
                <a:gd name="T82" fmla="*/ 10 w 55"/>
                <a:gd name="T83" fmla="*/ 25 h 40"/>
                <a:gd name="T84" fmla="*/ 10 w 55"/>
                <a:gd name="T85" fmla="*/ 25 h 40"/>
                <a:gd name="T86" fmla="*/ 10 w 55"/>
                <a:gd name="T87" fmla="*/ 24 h 40"/>
                <a:gd name="T88" fmla="*/ 11 w 55"/>
                <a:gd name="T89" fmla="*/ 22 h 40"/>
                <a:gd name="T90" fmla="*/ 16 w 55"/>
                <a:gd name="T91" fmla="*/ 14 h 40"/>
                <a:gd name="T92" fmla="*/ 23 w 55"/>
                <a:gd name="T93" fmla="*/ 6 h 40"/>
                <a:gd name="T94" fmla="*/ 26 w 55"/>
                <a:gd name="T95" fmla="*/ 4 h 40"/>
                <a:gd name="T96" fmla="*/ 26 w 55"/>
                <a:gd name="T97" fmla="*/ 1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5" h="40">
                  <a:moveTo>
                    <a:pt x="33" y="11"/>
                  </a:moveTo>
                  <a:cubicBezTo>
                    <a:pt x="35" y="9"/>
                    <a:pt x="37" y="7"/>
                    <a:pt x="39" y="6"/>
                  </a:cubicBezTo>
                  <a:cubicBezTo>
                    <a:pt x="39" y="5"/>
                    <a:pt x="40" y="5"/>
                    <a:pt x="41" y="5"/>
                  </a:cubicBezTo>
                  <a:cubicBezTo>
                    <a:pt x="38" y="5"/>
                    <a:pt x="35" y="5"/>
                    <a:pt x="33" y="6"/>
                  </a:cubicBezTo>
                  <a:cubicBezTo>
                    <a:pt x="30" y="7"/>
                    <a:pt x="28" y="9"/>
                    <a:pt x="26" y="10"/>
                  </a:cubicBezTo>
                  <a:cubicBezTo>
                    <a:pt x="26" y="10"/>
                    <a:pt x="26" y="10"/>
                    <a:pt x="26" y="10"/>
                  </a:cubicBezTo>
                  <a:cubicBezTo>
                    <a:pt x="26" y="4"/>
                    <a:pt x="26" y="4"/>
                    <a:pt x="26" y="4"/>
                  </a:cubicBezTo>
                  <a:cubicBezTo>
                    <a:pt x="28" y="3"/>
                    <a:pt x="29" y="3"/>
                    <a:pt x="31" y="2"/>
                  </a:cubicBezTo>
                  <a:cubicBezTo>
                    <a:pt x="35" y="0"/>
                    <a:pt x="38" y="0"/>
                    <a:pt x="42" y="0"/>
                  </a:cubicBezTo>
                  <a:cubicBezTo>
                    <a:pt x="45" y="0"/>
                    <a:pt x="49" y="0"/>
                    <a:pt x="52" y="0"/>
                  </a:cubicBezTo>
                  <a:cubicBezTo>
                    <a:pt x="52" y="0"/>
                    <a:pt x="52" y="0"/>
                    <a:pt x="52" y="0"/>
                  </a:cubicBezTo>
                  <a:cubicBezTo>
                    <a:pt x="54" y="0"/>
                    <a:pt x="55" y="1"/>
                    <a:pt x="54" y="3"/>
                  </a:cubicBezTo>
                  <a:cubicBezTo>
                    <a:pt x="54" y="4"/>
                    <a:pt x="53" y="5"/>
                    <a:pt x="52" y="5"/>
                  </a:cubicBezTo>
                  <a:cubicBezTo>
                    <a:pt x="52" y="5"/>
                    <a:pt x="52" y="5"/>
                    <a:pt x="52" y="5"/>
                  </a:cubicBezTo>
                  <a:cubicBezTo>
                    <a:pt x="52" y="5"/>
                    <a:pt x="52" y="5"/>
                    <a:pt x="52" y="5"/>
                  </a:cubicBezTo>
                  <a:cubicBezTo>
                    <a:pt x="52" y="5"/>
                    <a:pt x="52" y="5"/>
                    <a:pt x="52" y="5"/>
                  </a:cubicBezTo>
                  <a:cubicBezTo>
                    <a:pt x="51" y="5"/>
                    <a:pt x="50" y="6"/>
                    <a:pt x="48" y="6"/>
                  </a:cubicBezTo>
                  <a:cubicBezTo>
                    <a:pt x="48" y="6"/>
                    <a:pt x="48" y="7"/>
                    <a:pt x="47" y="7"/>
                  </a:cubicBezTo>
                  <a:cubicBezTo>
                    <a:pt x="45" y="8"/>
                    <a:pt x="43" y="9"/>
                    <a:pt x="41" y="10"/>
                  </a:cubicBezTo>
                  <a:cubicBezTo>
                    <a:pt x="40" y="11"/>
                    <a:pt x="38" y="12"/>
                    <a:pt x="37" y="14"/>
                  </a:cubicBezTo>
                  <a:cubicBezTo>
                    <a:pt x="35" y="16"/>
                    <a:pt x="33" y="18"/>
                    <a:pt x="31" y="21"/>
                  </a:cubicBezTo>
                  <a:cubicBezTo>
                    <a:pt x="29" y="23"/>
                    <a:pt x="28" y="25"/>
                    <a:pt x="26" y="27"/>
                  </a:cubicBezTo>
                  <a:cubicBezTo>
                    <a:pt x="26" y="19"/>
                    <a:pt x="26" y="19"/>
                    <a:pt x="26" y="19"/>
                  </a:cubicBezTo>
                  <a:cubicBezTo>
                    <a:pt x="27" y="18"/>
                    <a:pt x="27" y="18"/>
                    <a:pt x="27" y="18"/>
                  </a:cubicBezTo>
                  <a:cubicBezTo>
                    <a:pt x="29" y="15"/>
                    <a:pt x="31" y="13"/>
                    <a:pt x="33" y="11"/>
                  </a:cubicBezTo>
                  <a:close/>
                  <a:moveTo>
                    <a:pt x="26" y="10"/>
                  </a:moveTo>
                  <a:cubicBezTo>
                    <a:pt x="24" y="12"/>
                    <a:pt x="22" y="14"/>
                    <a:pt x="20" y="17"/>
                  </a:cubicBezTo>
                  <a:cubicBezTo>
                    <a:pt x="19" y="19"/>
                    <a:pt x="17" y="22"/>
                    <a:pt x="16" y="24"/>
                  </a:cubicBezTo>
                  <a:cubicBezTo>
                    <a:pt x="15" y="25"/>
                    <a:pt x="15" y="26"/>
                    <a:pt x="15" y="26"/>
                  </a:cubicBezTo>
                  <a:cubicBezTo>
                    <a:pt x="14" y="27"/>
                    <a:pt x="14" y="27"/>
                    <a:pt x="14" y="27"/>
                  </a:cubicBezTo>
                  <a:cubicBezTo>
                    <a:pt x="14" y="27"/>
                    <a:pt x="14" y="27"/>
                    <a:pt x="14" y="27"/>
                  </a:cubicBezTo>
                  <a:cubicBezTo>
                    <a:pt x="13" y="29"/>
                    <a:pt x="12" y="31"/>
                    <a:pt x="11" y="32"/>
                  </a:cubicBezTo>
                  <a:cubicBezTo>
                    <a:pt x="14" y="31"/>
                    <a:pt x="16" y="30"/>
                    <a:pt x="18" y="28"/>
                  </a:cubicBezTo>
                  <a:cubicBezTo>
                    <a:pt x="21" y="26"/>
                    <a:pt x="24" y="22"/>
                    <a:pt x="26" y="19"/>
                  </a:cubicBezTo>
                  <a:cubicBezTo>
                    <a:pt x="26" y="27"/>
                    <a:pt x="26" y="27"/>
                    <a:pt x="26" y="27"/>
                  </a:cubicBezTo>
                  <a:cubicBezTo>
                    <a:pt x="24" y="29"/>
                    <a:pt x="23" y="30"/>
                    <a:pt x="21" y="32"/>
                  </a:cubicBezTo>
                  <a:cubicBezTo>
                    <a:pt x="18" y="34"/>
                    <a:pt x="15" y="36"/>
                    <a:pt x="12" y="37"/>
                  </a:cubicBezTo>
                  <a:cubicBezTo>
                    <a:pt x="9" y="38"/>
                    <a:pt x="6" y="39"/>
                    <a:pt x="3" y="40"/>
                  </a:cubicBezTo>
                  <a:cubicBezTo>
                    <a:pt x="3" y="40"/>
                    <a:pt x="3" y="40"/>
                    <a:pt x="3" y="40"/>
                  </a:cubicBezTo>
                  <a:cubicBezTo>
                    <a:pt x="2" y="40"/>
                    <a:pt x="0" y="39"/>
                    <a:pt x="0" y="38"/>
                  </a:cubicBezTo>
                  <a:cubicBezTo>
                    <a:pt x="0" y="37"/>
                    <a:pt x="0" y="35"/>
                    <a:pt x="2" y="35"/>
                  </a:cubicBezTo>
                  <a:cubicBezTo>
                    <a:pt x="5" y="34"/>
                    <a:pt x="8" y="29"/>
                    <a:pt x="10" y="25"/>
                  </a:cubicBezTo>
                  <a:cubicBezTo>
                    <a:pt x="10" y="25"/>
                    <a:pt x="10" y="25"/>
                    <a:pt x="10" y="25"/>
                  </a:cubicBezTo>
                  <a:cubicBezTo>
                    <a:pt x="10" y="24"/>
                    <a:pt x="10" y="24"/>
                    <a:pt x="10" y="24"/>
                  </a:cubicBezTo>
                  <a:cubicBezTo>
                    <a:pt x="11" y="23"/>
                    <a:pt x="11" y="23"/>
                    <a:pt x="11" y="22"/>
                  </a:cubicBezTo>
                  <a:cubicBezTo>
                    <a:pt x="13" y="19"/>
                    <a:pt x="14" y="16"/>
                    <a:pt x="16" y="14"/>
                  </a:cubicBezTo>
                  <a:cubicBezTo>
                    <a:pt x="18" y="11"/>
                    <a:pt x="21" y="9"/>
                    <a:pt x="23" y="6"/>
                  </a:cubicBezTo>
                  <a:cubicBezTo>
                    <a:pt x="24" y="6"/>
                    <a:pt x="25" y="5"/>
                    <a:pt x="26" y="4"/>
                  </a:cubicBezTo>
                  <a:lnTo>
                    <a:pt x="26" y="10"/>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61" name="Freeform 237"/>
            <p:cNvSpPr>
              <a:spLocks noEditPoints="1"/>
            </p:cNvSpPr>
            <p:nvPr/>
          </p:nvSpPr>
          <p:spPr bwMode="auto">
            <a:xfrm>
              <a:off x="5560709" y="4460962"/>
              <a:ext cx="116449" cy="80432"/>
            </a:xfrm>
            <a:custGeom>
              <a:avLst/>
              <a:gdLst>
                <a:gd name="T0" fmla="*/ 35 w 70"/>
                <a:gd name="T1" fmla="*/ 18 h 47"/>
                <a:gd name="T2" fmla="*/ 43 w 70"/>
                <a:gd name="T3" fmla="*/ 5 h 47"/>
                <a:gd name="T4" fmla="*/ 68 w 70"/>
                <a:gd name="T5" fmla="*/ 1 h 47"/>
                <a:gd name="T6" fmla="*/ 66 w 70"/>
                <a:gd name="T7" fmla="*/ 7 h 47"/>
                <a:gd name="T8" fmla="*/ 62 w 70"/>
                <a:gd name="T9" fmla="*/ 11 h 47"/>
                <a:gd name="T10" fmla="*/ 39 w 70"/>
                <a:gd name="T11" fmla="*/ 42 h 47"/>
                <a:gd name="T12" fmla="*/ 36 w 70"/>
                <a:gd name="T13" fmla="*/ 38 h 47"/>
                <a:gd name="T14" fmla="*/ 58 w 70"/>
                <a:gd name="T15" fmla="*/ 8 h 47"/>
                <a:gd name="T16" fmla="*/ 46 w 70"/>
                <a:gd name="T17" fmla="*/ 9 h 47"/>
                <a:gd name="T18" fmla="*/ 30 w 70"/>
                <a:gd name="T19" fmla="*/ 23 h 47"/>
                <a:gd name="T20" fmla="*/ 34 w 70"/>
                <a:gd name="T21" fmla="*/ 12 h 47"/>
                <a:gd name="T22" fmla="*/ 34 w 70"/>
                <a:gd name="T23" fmla="*/ 12 h 47"/>
                <a:gd name="T24" fmla="*/ 30 w 70"/>
                <a:gd name="T25" fmla="*/ 41 h 47"/>
                <a:gd name="T26" fmla="*/ 30 w 70"/>
                <a:gd name="T27" fmla="*/ 46 h 47"/>
                <a:gd name="T28" fmla="*/ 30 w 70"/>
                <a:gd name="T29" fmla="*/ 23 h 47"/>
                <a:gd name="T30" fmla="*/ 26 w 70"/>
                <a:gd name="T31" fmla="*/ 28 h 47"/>
                <a:gd name="T32" fmla="*/ 26 w 70"/>
                <a:gd name="T33" fmla="*/ 20 h 47"/>
                <a:gd name="T34" fmla="*/ 30 w 70"/>
                <a:gd name="T35" fmla="*/ 16 h 47"/>
                <a:gd name="T36" fmla="*/ 30 w 70"/>
                <a:gd name="T37" fmla="*/ 23 h 47"/>
                <a:gd name="T38" fmla="*/ 30 w 70"/>
                <a:gd name="T39" fmla="*/ 46 h 47"/>
                <a:gd name="T40" fmla="*/ 26 w 70"/>
                <a:gd name="T41" fmla="*/ 28 h 47"/>
                <a:gd name="T42" fmla="*/ 26 w 70"/>
                <a:gd name="T43" fmla="*/ 20 h 47"/>
                <a:gd name="T44" fmla="*/ 26 w 70"/>
                <a:gd name="T45" fmla="*/ 19 h 47"/>
                <a:gd name="T46" fmla="*/ 26 w 70"/>
                <a:gd name="T47" fmla="*/ 20 h 47"/>
                <a:gd name="T48" fmla="*/ 26 w 70"/>
                <a:gd name="T49" fmla="*/ 42 h 47"/>
                <a:gd name="T50" fmla="*/ 26 w 70"/>
                <a:gd name="T51" fmla="*/ 42 h 47"/>
                <a:gd name="T52" fmla="*/ 26 w 70"/>
                <a:gd name="T53" fmla="*/ 21 h 47"/>
                <a:gd name="T54" fmla="*/ 26 w 70"/>
                <a:gd name="T55" fmla="*/ 19 h 47"/>
                <a:gd name="T56" fmla="*/ 26 w 70"/>
                <a:gd name="T57" fmla="*/ 21 h 47"/>
                <a:gd name="T58" fmla="*/ 26 w 70"/>
                <a:gd name="T59" fmla="*/ 42 h 47"/>
                <a:gd name="T60" fmla="*/ 26 w 70"/>
                <a:gd name="T61" fmla="*/ 47 h 47"/>
                <a:gd name="T62" fmla="*/ 20 w 70"/>
                <a:gd name="T63" fmla="*/ 34 h 47"/>
                <a:gd name="T64" fmla="*/ 26 w 70"/>
                <a:gd name="T65" fmla="*/ 21 h 47"/>
                <a:gd name="T66" fmla="*/ 26 w 70"/>
                <a:gd name="T67" fmla="*/ 19 h 47"/>
                <a:gd name="T68" fmla="*/ 26 w 70"/>
                <a:gd name="T69" fmla="*/ 21 h 47"/>
                <a:gd name="T70" fmla="*/ 26 w 70"/>
                <a:gd name="T71" fmla="*/ 42 h 47"/>
                <a:gd name="T72" fmla="*/ 20 w 70"/>
                <a:gd name="T73" fmla="*/ 43 h 47"/>
                <a:gd name="T74" fmla="*/ 12 w 70"/>
                <a:gd name="T75" fmla="*/ 39 h 47"/>
                <a:gd name="T76" fmla="*/ 12 w 70"/>
                <a:gd name="T77" fmla="*/ 34 h 47"/>
                <a:gd name="T78" fmla="*/ 20 w 70"/>
                <a:gd name="T79" fmla="*/ 26 h 47"/>
                <a:gd name="T80" fmla="*/ 20 w 70"/>
                <a:gd name="T81" fmla="*/ 34 h 47"/>
                <a:gd name="T82" fmla="*/ 20 w 70"/>
                <a:gd name="T83" fmla="*/ 43 h 47"/>
                <a:gd name="T84" fmla="*/ 12 w 70"/>
                <a:gd name="T85" fmla="*/ 46 h 47"/>
                <a:gd name="T86" fmla="*/ 9 w 70"/>
                <a:gd name="T87" fmla="*/ 41 h 47"/>
                <a:gd name="T88" fmla="*/ 12 w 70"/>
                <a:gd name="T89" fmla="*/ 46 h 47"/>
                <a:gd name="T90" fmla="*/ 12 w 70"/>
                <a:gd name="T91" fmla="*/ 32 h 47"/>
                <a:gd name="T92" fmla="*/ 12 w 70"/>
                <a:gd name="T93" fmla="*/ 34 h 47"/>
                <a:gd name="T94" fmla="*/ 8 w 70"/>
                <a:gd name="T95" fmla="*/ 36 h 47"/>
                <a:gd name="T96" fmla="*/ 5 w 70"/>
                <a:gd name="T97" fmla="*/ 37 h 47"/>
                <a:gd name="T98" fmla="*/ 5 w 70"/>
                <a:gd name="T99" fmla="*/ 39 h 47"/>
                <a:gd name="T100" fmla="*/ 1 w 70"/>
                <a:gd name="T101" fmla="*/ 42 h 47"/>
                <a:gd name="T102" fmla="*/ 2 w 70"/>
                <a:gd name="T103" fmla="*/ 38 h 47"/>
                <a:gd name="T104" fmla="*/ 1 w 70"/>
                <a:gd name="T105" fmla="*/ 38 h 47"/>
                <a:gd name="T106" fmla="*/ 1 w 70"/>
                <a:gd name="T107"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0" h="47">
                  <a:moveTo>
                    <a:pt x="46" y="9"/>
                  </a:moveTo>
                  <a:cubicBezTo>
                    <a:pt x="42" y="11"/>
                    <a:pt x="40" y="13"/>
                    <a:pt x="37" y="15"/>
                  </a:cubicBezTo>
                  <a:cubicBezTo>
                    <a:pt x="36" y="16"/>
                    <a:pt x="36" y="17"/>
                    <a:pt x="35" y="18"/>
                  </a:cubicBezTo>
                  <a:cubicBezTo>
                    <a:pt x="35" y="11"/>
                    <a:pt x="35" y="11"/>
                    <a:pt x="35" y="11"/>
                  </a:cubicBezTo>
                  <a:cubicBezTo>
                    <a:pt x="37" y="9"/>
                    <a:pt x="40" y="7"/>
                    <a:pt x="43" y="5"/>
                  </a:cubicBezTo>
                  <a:cubicBezTo>
                    <a:pt x="43" y="5"/>
                    <a:pt x="43" y="5"/>
                    <a:pt x="43" y="5"/>
                  </a:cubicBezTo>
                  <a:cubicBezTo>
                    <a:pt x="47" y="3"/>
                    <a:pt x="51" y="2"/>
                    <a:pt x="55" y="1"/>
                  </a:cubicBezTo>
                  <a:cubicBezTo>
                    <a:pt x="59" y="1"/>
                    <a:pt x="63" y="0"/>
                    <a:pt x="68" y="1"/>
                  </a:cubicBezTo>
                  <a:cubicBezTo>
                    <a:pt x="68" y="1"/>
                    <a:pt x="68" y="1"/>
                    <a:pt x="68" y="1"/>
                  </a:cubicBezTo>
                  <a:cubicBezTo>
                    <a:pt x="69" y="1"/>
                    <a:pt x="70" y="2"/>
                    <a:pt x="70" y="3"/>
                  </a:cubicBezTo>
                  <a:cubicBezTo>
                    <a:pt x="70" y="5"/>
                    <a:pt x="69" y="6"/>
                    <a:pt x="67" y="6"/>
                  </a:cubicBezTo>
                  <a:cubicBezTo>
                    <a:pt x="67" y="6"/>
                    <a:pt x="67" y="7"/>
                    <a:pt x="66" y="7"/>
                  </a:cubicBezTo>
                  <a:cubicBezTo>
                    <a:pt x="66" y="7"/>
                    <a:pt x="66" y="7"/>
                    <a:pt x="65" y="8"/>
                  </a:cubicBezTo>
                  <a:cubicBezTo>
                    <a:pt x="65" y="8"/>
                    <a:pt x="65" y="8"/>
                    <a:pt x="65" y="8"/>
                  </a:cubicBezTo>
                  <a:cubicBezTo>
                    <a:pt x="64" y="9"/>
                    <a:pt x="63" y="10"/>
                    <a:pt x="62" y="11"/>
                  </a:cubicBezTo>
                  <a:cubicBezTo>
                    <a:pt x="61" y="12"/>
                    <a:pt x="60" y="14"/>
                    <a:pt x="59" y="15"/>
                  </a:cubicBezTo>
                  <a:cubicBezTo>
                    <a:pt x="58" y="17"/>
                    <a:pt x="57" y="19"/>
                    <a:pt x="56" y="21"/>
                  </a:cubicBezTo>
                  <a:cubicBezTo>
                    <a:pt x="52" y="29"/>
                    <a:pt x="47" y="37"/>
                    <a:pt x="39" y="42"/>
                  </a:cubicBezTo>
                  <a:cubicBezTo>
                    <a:pt x="38" y="43"/>
                    <a:pt x="36" y="43"/>
                    <a:pt x="35" y="44"/>
                  </a:cubicBezTo>
                  <a:cubicBezTo>
                    <a:pt x="35" y="39"/>
                    <a:pt x="35" y="39"/>
                    <a:pt x="35" y="39"/>
                  </a:cubicBezTo>
                  <a:cubicBezTo>
                    <a:pt x="35" y="38"/>
                    <a:pt x="36" y="38"/>
                    <a:pt x="36" y="38"/>
                  </a:cubicBezTo>
                  <a:cubicBezTo>
                    <a:pt x="44" y="33"/>
                    <a:pt x="48" y="26"/>
                    <a:pt x="52" y="19"/>
                  </a:cubicBezTo>
                  <a:cubicBezTo>
                    <a:pt x="53" y="17"/>
                    <a:pt x="54" y="15"/>
                    <a:pt x="55" y="13"/>
                  </a:cubicBezTo>
                  <a:cubicBezTo>
                    <a:pt x="56" y="11"/>
                    <a:pt x="57" y="10"/>
                    <a:pt x="58" y="8"/>
                  </a:cubicBezTo>
                  <a:cubicBezTo>
                    <a:pt x="59" y="7"/>
                    <a:pt x="60" y="6"/>
                    <a:pt x="61" y="5"/>
                  </a:cubicBezTo>
                  <a:cubicBezTo>
                    <a:pt x="59" y="6"/>
                    <a:pt x="57" y="6"/>
                    <a:pt x="55" y="6"/>
                  </a:cubicBezTo>
                  <a:cubicBezTo>
                    <a:pt x="52" y="7"/>
                    <a:pt x="49" y="8"/>
                    <a:pt x="46" y="9"/>
                  </a:cubicBezTo>
                  <a:cubicBezTo>
                    <a:pt x="46" y="9"/>
                    <a:pt x="46" y="9"/>
                    <a:pt x="46" y="9"/>
                  </a:cubicBezTo>
                  <a:close/>
                  <a:moveTo>
                    <a:pt x="35" y="18"/>
                  </a:moveTo>
                  <a:cubicBezTo>
                    <a:pt x="33" y="19"/>
                    <a:pt x="32" y="21"/>
                    <a:pt x="30" y="23"/>
                  </a:cubicBezTo>
                  <a:cubicBezTo>
                    <a:pt x="30" y="23"/>
                    <a:pt x="30" y="23"/>
                    <a:pt x="30" y="23"/>
                  </a:cubicBezTo>
                  <a:cubicBezTo>
                    <a:pt x="30" y="16"/>
                    <a:pt x="30" y="16"/>
                    <a:pt x="30" y="16"/>
                  </a:cubicBezTo>
                  <a:cubicBezTo>
                    <a:pt x="34" y="12"/>
                    <a:pt x="34" y="12"/>
                    <a:pt x="34" y="12"/>
                  </a:cubicBezTo>
                  <a:cubicBezTo>
                    <a:pt x="33" y="13"/>
                    <a:pt x="31" y="14"/>
                    <a:pt x="30" y="16"/>
                  </a:cubicBezTo>
                  <a:cubicBezTo>
                    <a:pt x="30" y="15"/>
                    <a:pt x="30" y="15"/>
                    <a:pt x="30" y="15"/>
                  </a:cubicBezTo>
                  <a:cubicBezTo>
                    <a:pt x="34" y="12"/>
                    <a:pt x="34" y="12"/>
                    <a:pt x="34" y="12"/>
                  </a:cubicBezTo>
                  <a:cubicBezTo>
                    <a:pt x="34" y="12"/>
                    <a:pt x="35" y="11"/>
                    <a:pt x="35" y="11"/>
                  </a:cubicBezTo>
                  <a:cubicBezTo>
                    <a:pt x="35" y="18"/>
                    <a:pt x="35" y="18"/>
                    <a:pt x="35" y="18"/>
                  </a:cubicBezTo>
                  <a:close/>
                  <a:moveTo>
                    <a:pt x="30" y="41"/>
                  </a:moveTo>
                  <a:cubicBezTo>
                    <a:pt x="32" y="40"/>
                    <a:pt x="33" y="40"/>
                    <a:pt x="35" y="39"/>
                  </a:cubicBezTo>
                  <a:cubicBezTo>
                    <a:pt x="35" y="44"/>
                    <a:pt x="35" y="44"/>
                    <a:pt x="35" y="44"/>
                  </a:cubicBezTo>
                  <a:cubicBezTo>
                    <a:pt x="33" y="45"/>
                    <a:pt x="32" y="45"/>
                    <a:pt x="30" y="46"/>
                  </a:cubicBezTo>
                  <a:lnTo>
                    <a:pt x="30" y="41"/>
                  </a:lnTo>
                  <a:close/>
                  <a:moveTo>
                    <a:pt x="30" y="23"/>
                  </a:moveTo>
                  <a:cubicBezTo>
                    <a:pt x="30" y="23"/>
                    <a:pt x="30" y="23"/>
                    <a:pt x="30" y="23"/>
                  </a:cubicBezTo>
                  <a:cubicBezTo>
                    <a:pt x="30" y="24"/>
                    <a:pt x="30" y="24"/>
                    <a:pt x="30" y="24"/>
                  </a:cubicBezTo>
                  <a:cubicBezTo>
                    <a:pt x="30" y="24"/>
                    <a:pt x="30" y="24"/>
                    <a:pt x="30" y="24"/>
                  </a:cubicBezTo>
                  <a:cubicBezTo>
                    <a:pt x="29" y="25"/>
                    <a:pt x="28" y="27"/>
                    <a:pt x="26" y="28"/>
                  </a:cubicBezTo>
                  <a:cubicBezTo>
                    <a:pt x="26" y="20"/>
                    <a:pt x="26" y="20"/>
                    <a:pt x="26" y="20"/>
                  </a:cubicBezTo>
                  <a:cubicBezTo>
                    <a:pt x="26" y="20"/>
                    <a:pt x="26" y="20"/>
                    <a:pt x="26" y="20"/>
                  </a:cubicBezTo>
                  <a:cubicBezTo>
                    <a:pt x="26" y="20"/>
                    <a:pt x="26" y="20"/>
                    <a:pt x="26" y="20"/>
                  </a:cubicBezTo>
                  <a:cubicBezTo>
                    <a:pt x="26" y="19"/>
                    <a:pt x="26" y="19"/>
                    <a:pt x="26" y="19"/>
                  </a:cubicBezTo>
                  <a:cubicBezTo>
                    <a:pt x="30" y="15"/>
                    <a:pt x="30" y="15"/>
                    <a:pt x="30" y="15"/>
                  </a:cubicBezTo>
                  <a:cubicBezTo>
                    <a:pt x="30" y="16"/>
                    <a:pt x="30" y="16"/>
                    <a:pt x="30" y="16"/>
                  </a:cubicBezTo>
                  <a:cubicBezTo>
                    <a:pt x="29" y="17"/>
                    <a:pt x="28" y="19"/>
                    <a:pt x="26" y="20"/>
                  </a:cubicBezTo>
                  <a:cubicBezTo>
                    <a:pt x="30" y="16"/>
                    <a:pt x="30" y="16"/>
                    <a:pt x="30" y="16"/>
                  </a:cubicBezTo>
                  <a:cubicBezTo>
                    <a:pt x="30" y="23"/>
                    <a:pt x="30" y="23"/>
                    <a:pt x="30" y="23"/>
                  </a:cubicBezTo>
                  <a:close/>
                  <a:moveTo>
                    <a:pt x="26" y="42"/>
                  </a:moveTo>
                  <a:cubicBezTo>
                    <a:pt x="28" y="42"/>
                    <a:pt x="29" y="41"/>
                    <a:pt x="30" y="41"/>
                  </a:cubicBezTo>
                  <a:cubicBezTo>
                    <a:pt x="30" y="46"/>
                    <a:pt x="30" y="46"/>
                    <a:pt x="30" y="46"/>
                  </a:cubicBezTo>
                  <a:cubicBezTo>
                    <a:pt x="29" y="46"/>
                    <a:pt x="28" y="46"/>
                    <a:pt x="26" y="47"/>
                  </a:cubicBezTo>
                  <a:lnTo>
                    <a:pt x="26" y="42"/>
                  </a:lnTo>
                  <a:close/>
                  <a:moveTo>
                    <a:pt x="26" y="28"/>
                  </a:moveTo>
                  <a:cubicBezTo>
                    <a:pt x="26" y="28"/>
                    <a:pt x="26" y="28"/>
                    <a:pt x="26" y="28"/>
                  </a:cubicBezTo>
                  <a:cubicBezTo>
                    <a:pt x="26" y="21"/>
                    <a:pt x="26" y="21"/>
                    <a:pt x="26" y="21"/>
                  </a:cubicBezTo>
                  <a:cubicBezTo>
                    <a:pt x="26" y="20"/>
                    <a:pt x="26" y="20"/>
                    <a:pt x="26" y="20"/>
                  </a:cubicBezTo>
                  <a:cubicBezTo>
                    <a:pt x="26" y="21"/>
                    <a:pt x="26" y="21"/>
                    <a:pt x="26" y="21"/>
                  </a:cubicBezTo>
                  <a:cubicBezTo>
                    <a:pt x="26" y="19"/>
                    <a:pt x="26" y="19"/>
                    <a:pt x="26" y="19"/>
                  </a:cubicBezTo>
                  <a:cubicBezTo>
                    <a:pt x="26" y="19"/>
                    <a:pt x="26" y="19"/>
                    <a:pt x="26" y="19"/>
                  </a:cubicBezTo>
                  <a:cubicBezTo>
                    <a:pt x="26" y="20"/>
                    <a:pt x="26" y="20"/>
                    <a:pt x="26" y="20"/>
                  </a:cubicBezTo>
                  <a:cubicBezTo>
                    <a:pt x="26" y="20"/>
                    <a:pt x="26" y="20"/>
                    <a:pt x="26" y="20"/>
                  </a:cubicBezTo>
                  <a:cubicBezTo>
                    <a:pt x="26" y="20"/>
                    <a:pt x="26" y="20"/>
                    <a:pt x="26" y="20"/>
                  </a:cubicBezTo>
                  <a:cubicBezTo>
                    <a:pt x="26" y="28"/>
                    <a:pt x="26" y="28"/>
                    <a:pt x="26" y="28"/>
                  </a:cubicBezTo>
                  <a:close/>
                  <a:moveTo>
                    <a:pt x="26" y="42"/>
                  </a:moveTo>
                  <a:cubicBezTo>
                    <a:pt x="26" y="42"/>
                    <a:pt x="26" y="42"/>
                    <a:pt x="26" y="42"/>
                  </a:cubicBezTo>
                  <a:cubicBezTo>
                    <a:pt x="26" y="47"/>
                    <a:pt x="26" y="47"/>
                    <a:pt x="26" y="47"/>
                  </a:cubicBezTo>
                  <a:cubicBezTo>
                    <a:pt x="26" y="47"/>
                    <a:pt x="26" y="47"/>
                    <a:pt x="26" y="47"/>
                  </a:cubicBezTo>
                  <a:lnTo>
                    <a:pt x="26" y="42"/>
                  </a:lnTo>
                  <a:close/>
                  <a:moveTo>
                    <a:pt x="26" y="28"/>
                  </a:moveTo>
                  <a:cubicBezTo>
                    <a:pt x="26" y="28"/>
                    <a:pt x="26" y="28"/>
                    <a:pt x="26" y="28"/>
                  </a:cubicBezTo>
                  <a:cubicBezTo>
                    <a:pt x="26" y="21"/>
                    <a:pt x="26" y="21"/>
                    <a:pt x="26" y="21"/>
                  </a:cubicBezTo>
                  <a:cubicBezTo>
                    <a:pt x="26" y="21"/>
                    <a:pt x="26" y="21"/>
                    <a:pt x="26" y="21"/>
                  </a:cubicBezTo>
                  <a:cubicBezTo>
                    <a:pt x="26" y="21"/>
                    <a:pt x="26" y="21"/>
                    <a:pt x="26" y="21"/>
                  </a:cubicBezTo>
                  <a:cubicBezTo>
                    <a:pt x="26" y="19"/>
                    <a:pt x="26" y="19"/>
                    <a:pt x="26" y="19"/>
                  </a:cubicBezTo>
                  <a:cubicBezTo>
                    <a:pt x="26" y="19"/>
                    <a:pt x="26" y="19"/>
                    <a:pt x="26" y="19"/>
                  </a:cubicBezTo>
                  <a:cubicBezTo>
                    <a:pt x="26" y="21"/>
                    <a:pt x="26" y="21"/>
                    <a:pt x="26" y="21"/>
                  </a:cubicBezTo>
                  <a:cubicBezTo>
                    <a:pt x="26" y="21"/>
                    <a:pt x="26" y="21"/>
                    <a:pt x="26" y="21"/>
                  </a:cubicBezTo>
                  <a:cubicBezTo>
                    <a:pt x="26" y="21"/>
                    <a:pt x="26" y="21"/>
                    <a:pt x="26" y="21"/>
                  </a:cubicBezTo>
                  <a:cubicBezTo>
                    <a:pt x="26" y="28"/>
                    <a:pt x="26" y="28"/>
                    <a:pt x="26" y="28"/>
                  </a:cubicBezTo>
                  <a:close/>
                  <a:moveTo>
                    <a:pt x="26" y="42"/>
                  </a:moveTo>
                  <a:cubicBezTo>
                    <a:pt x="26" y="42"/>
                    <a:pt x="26" y="42"/>
                    <a:pt x="26" y="42"/>
                  </a:cubicBezTo>
                  <a:cubicBezTo>
                    <a:pt x="26" y="47"/>
                    <a:pt x="26" y="47"/>
                    <a:pt x="26" y="47"/>
                  </a:cubicBezTo>
                  <a:cubicBezTo>
                    <a:pt x="26" y="47"/>
                    <a:pt x="26" y="47"/>
                    <a:pt x="26" y="47"/>
                  </a:cubicBezTo>
                  <a:lnTo>
                    <a:pt x="26" y="42"/>
                  </a:lnTo>
                  <a:close/>
                  <a:moveTo>
                    <a:pt x="26" y="28"/>
                  </a:moveTo>
                  <a:cubicBezTo>
                    <a:pt x="24" y="30"/>
                    <a:pt x="23" y="32"/>
                    <a:pt x="20" y="34"/>
                  </a:cubicBezTo>
                  <a:cubicBezTo>
                    <a:pt x="20" y="27"/>
                    <a:pt x="20" y="27"/>
                    <a:pt x="20" y="27"/>
                  </a:cubicBezTo>
                  <a:cubicBezTo>
                    <a:pt x="23" y="25"/>
                    <a:pt x="24" y="23"/>
                    <a:pt x="26" y="21"/>
                  </a:cubicBezTo>
                  <a:cubicBezTo>
                    <a:pt x="26" y="21"/>
                    <a:pt x="26" y="21"/>
                    <a:pt x="26" y="21"/>
                  </a:cubicBezTo>
                  <a:cubicBezTo>
                    <a:pt x="20" y="26"/>
                    <a:pt x="20" y="26"/>
                    <a:pt x="20" y="26"/>
                  </a:cubicBezTo>
                  <a:cubicBezTo>
                    <a:pt x="20" y="24"/>
                    <a:pt x="20" y="24"/>
                    <a:pt x="20" y="24"/>
                  </a:cubicBezTo>
                  <a:cubicBezTo>
                    <a:pt x="26" y="19"/>
                    <a:pt x="26" y="19"/>
                    <a:pt x="26" y="19"/>
                  </a:cubicBezTo>
                  <a:cubicBezTo>
                    <a:pt x="26" y="21"/>
                    <a:pt x="26" y="21"/>
                    <a:pt x="26" y="21"/>
                  </a:cubicBezTo>
                  <a:cubicBezTo>
                    <a:pt x="26" y="21"/>
                    <a:pt x="26" y="21"/>
                    <a:pt x="26" y="21"/>
                  </a:cubicBezTo>
                  <a:cubicBezTo>
                    <a:pt x="26" y="21"/>
                    <a:pt x="26" y="21"/>
                    <a:pt x="26" y="21"/>
                  </a:cubicBezTo>
                  <a:cubicBezTo>
                    <a:pt x="26" y="28"/>
                    <a:pt x="26" y="28"/>
                    <a:pt x="26" y="28"/>
                  </a:cubicBezTo>
                  <a:close/>
                  <a:moveTo>
                    <a:pt x="20" y="43"/>
                  </a:moveTo>
                  <a:cubicBezTo>
                    <a:pt x="22" y="42"/>
                    <a:pt x="24" y="42"/>
                    <a:pt x="26" y="42"/>
                  </a:cubicBezTo>
                  <a:cubicBezTo>
                    <a:pt x="26" y="47"/>
                    <a:pt x="26" y="47"/>
                    <a:pt x="26" y="47"/>
                  </a:cubicBezTo>
                  <a:cubicBezTo>
                    <a:pt x="24" y="47"/>
                    <a:pt x="22" y="47"/>
                    <a:pt x="20" y="47"/>
                  </a:cubicBezTo>
                  <a:lnTo>
                    <a:pt x="20" y="43"/>
                  </a:lnTo>
                  <a:close/>
                  <a:moveTo>
                    <a:pt x="20" y="34"/>
                  </a:moveTo>
                  <a:cubicBezTo>
                    <a:pt x="19" y="35"/>
                    <a:pt x="18" y="36"/>
                    <a:pt x="17" y="36"/>
                  </a:cubicBezTo>
                  <a:cubicBezTo>
                    <a:pt x="16" y="37"/>
                    <a:pt x="14" y="38"/>
                    <a:pt x="12" y="39"/>
                  </a:cubicBezTo>
                  <a:cubicBezTo>
                    <a:pt x="12" y="34"/>
                    <a:pt x="12" y="34"/>
                    <a:pt x="12" y="34"/>
                  </a:cubicBezTo>
                  <a:cubicBezTo>
                    <a:pt x="13" y="33"/>
                    <a:pt x="14" y="33"/>
                    <a:pt x="15" y="32"/>
                  </a:cubicBezTo>
                  <a:cubicBezTo>
                    <a:pt x="12" y="34"/>
                    <a:pt x="12" y="34"/>
                    <a:pt x="12" y="34"/>
                  </a:cubicBezTo>
                  <a:cubicBezTo>
                    <a:pt x="12" y="32"/>
                    <a:pt x="12" y="32"/>
                    <a:pt x="12" y="32"/>
                  </a:cubicBezTo>
                  <a:cubicBezTo>
                    <a:pt x="20" y="24"/>
                    <a:pt x="20" y="24"/>
                    <a:pt x="20" y="24"/>
                  </a:cubicBezTo>
                  <a:cubicBezTo>
                    <a:pt x="20" y="26"/>
                    <a:pt x="20" y="26"/>
                    <a:pt x="20" y="26"/>
                  </a:cubicBezTo>
                  <a:cubicBezTo>
                    <a:pt x="15" y="32"/>
                    <a:pt x="15" y="32"/>
                    <a:pt x="15" y="32"/>
                  </a:cubicBezTo>
                  <a:cubicBezTo>
                    <a:pt x="17" y="31"/>
                    <a:pt x="19" y="29"/>
                    <a:pt x="20" y="27"/>
                  </a:cubicBezTo>
                  <a:cubicBezTo>
                    <a:pt x="20" y="34"/>
                    <a:pt x="20" y="34"/>
                    <a:pt x="20" y="34"/>
                  </a:cubicBezTo>
                  <a:close/>
                  <a:moveTo>
                    <a:pt x="12" y="42"/>
                  </a:moveTo>
                  <a:cubicBezTo>
                    <a:pt x="15" y="42"/>
                    <a:pt x="17" y="43"/>
                    <a:pt x="20" y="43"/>
                  </a:cubicBezTo>
                  <a:cubicBezTo>
                    <a:pt x="20" y="43"/>
                    <a:pt x="20" y="43"/>
                    <a:pt x="20" y="43"/>
                  </a:cubicBezTo>
                  <a:cubicBezTo>
                    <a:pt x="20" y="47"/>
                    <a:pt x="20" y="47"/>
                    <a:pt x="20" y="47"/>
                  </a:cubicBezTo>
                  <a:cubicBezTo>
                    <a:pt x="20" y="47"/>
                    <a:pt x="20" y="47"/>
                    <a:pt x="20" y="47"/>
                  </a:cubicBezTo>
                  <a:cubicBezTo>
                    <a:pt x="17" y="47"/>
                    <a:pt x="15" y="47"/>
                    <a:pt x="12" y="46"/>
                  </a:cubicBezTo>
                  <a:lnTo>
                    <a:pt x="12" y="42"/>
                  </a:lnTo>
                  <a:close/>
                  <a:moveTo>
                    <a:pt x="12" y="39"/>
                  </a:moveTo>
                  <a:cubicBezTo>
                    <a:pt x="11" y="40"/>
                    <a:pt x="10" y="40"/>
                    <a:pt x="9" y="41"/>
                  </a:cubicBezTo>
                  <a:cubicBezTo>
                    <a:pt x="9" y="41"/>
                    <a:pt x="9" y="41"/>
                    <a:pt x="9" y="41"/>
                  </a:cubicBezTo>
                  <a:cubicBezTo>
                    <a:pt x="10" y="41"/>
                    <a:pt x="11" y="41"/>
                    <a:pt x="12" y="42"/>
                  </a:cubicBezTo>
                  <a:cubicBezTo>
                    <a:pt x="12" y="46"/>
                    <a:pt x="12" y="46"/>
                    <a:pt x="12" y="46"/>
                  </a:cubicBezTo>
                  <a:cubicBezTo>
                    <a:pt x="9" y="46"/>
                    <a:pt x="7" y="45"/>
                    <a:pt x="5" y="44"/>
                  </a:cubicBezTo>
                  <a:cubicBezTo>
                    <a:pt x="5" y="39"/>
                    <a:pt x="5" y="39"/>
                    <a:pt x="5" y="39"/>
                  </a:cubicBezTo>
                  <a:cubicBezTo>
                    <a:pt x="12" y="32"/>
                    <a:pt x="12" y="32"/>
                    <a:pt x="12" y="32"/>
                  </a:cubicBezTo>
                  <a:cubicBezTo>
                    <a:pt x="12" y="34"/>
                    <a:pt x="12" y="34"/>
                    <a:pt x="12" y="34"/>
                  </a:cubicBezTo>
                  <a:cubicBezTo>
                    <a:pt x="8" y="36"/>
                    <a:pt x="8" y="36"/>
                    <a:pt x="8" y="36"/>
                  </a:cubicBezTo>
                  <a:cubicBezTo>
                    <a:pt x="9" y="36"/>
                    <a:pt x="11" y="35"/>
                    <a:pt x="12" y="34"/>
                  </a:cubicBezTo>
                  <a:cubicBezTo>
                    <a:pt x="12" y="39"/>
                    <a:pt x="12" y="39"/>
                    <a:pt x="12" y="39"/>
                  </a:cubicBezTo>
                  <a:close/>
                  <a:moveTo>
                    <a:pt x="5" y="37"/>
                  </a:moveTo>
                  <a:cubicBezTo>
                    <a:pt x="6" y="37"/>
                    <a:pt x="7" y="37"/>
                    <a:pt x="8" y="36"/>
                  </a:cubicBezTo>
                  <a:cubicBezTo>
                    <a:pt x="5" y="37"/>
                    <a:pt x="5" y="37"/>
                    <a:pt x="5" y="37"/>
                  </a:cubicBezTo>
                  <a:close/>
                  <a:moveTo>
                    <a:pt x="5" y="37"/>
                  </a:moveTo>
                  <a:cubicBezTo>
                    <a:pt x="5" y="37"/>
                    <a:pt x="5" y="37"/>
                    <a:pt x="5" y="37"/>
                  </a:cubicBezTo>
                  <a:cubicBezTo>
                    <a:pt x="4" y="37"/>
                    <a:pt x="3" y="38"/>
                    <a:pt x="2" y="38"/>
                  </a:cubicBezTo>
                  <a:cubicBezTo>
                    <a:pt x="5" y="37"/>
                    <a:pt x="5" y="37"/>
                    <a:pt x="5" y="37"/>
                  </a:cubicBezTo>
                  <a:close/>
                  <a:moveTo>
                    <a:pt x="5" y="39"/>
                  </a:moveTo>
                  <a:cubicBezTo>
                    <a:pt x="5" y="44"/>
                    <a:pt x="5" y="44"/>
                    <a:pt x="5" y="44"/>
                  </a:cubicBezTo>
                  <a:cubicBezTo>
                    <a:pt x="4" y="44"/>
                    <a:pt x="2" y="43"/>
                    <a:pt x="1" y="42"/>
                  </a:cubicBezTo>
                  <a:cubicBezTo>
                    <a:pt x="1" y="42"/>
                    <a:pt x="1" y="42"/>
                    <a:pt x="1" y="42"/>
                  </a:cubicBezTo>
                  <a:cubicBezTo>
                    <a:pt x="5" y="39"/>
                    <a:pt x="5" y="39"/>
                    <a:pt x="5" y="39"/>
                  </a:cubicBezTo>
                  <a:close/>
                  <a:moveTo>
                    <a:pt x="1" y="38"/>
                  </a:moveTo>
                  <a:cubicBezTo>
                    <a:pt x="2" y="38"/>
                    <a:pt x="2" y="38"/>
                    <a:pt x="2" y="38"/>
                  </a:cubicBezTo>
                  <a:cubicBezTo>
                    <a:pt x="2" y="38"/>
                    <a:pt x="2" y="38"/>
                    <a:pt x="1" y="38"/>
                  </a:cubicBezTo>
                  <a:close/>
                  <a:moveTo>
                    <a:pt x="1" y="38"/>
                  </a:moveTo>
                  <a:cubicBezTo>
                    <a:pt x="1" y="38"/>
                    <a:pt x="1" y="38"/>
                    <a:pt x="1" y="38"/>
                  </a:cubicBezTo>
                  <a:cubicBezTo>
                    <a:pt x="0" y="40"/>
                    <a:pt x="0" y="40"/>
                    <a:pt x="0" y="40"/>
                  </a:cubicBezTo>
                  <a:cubicBezTo>
                    <a:pt x="0" y="39"/>
                    <a:pt x="0" y="38"/>
                    <a:pt x="1" y="38"/>
                  </a:cubicBezTo>
                  <a:close/>
                  <a:moveTo>
                    <a:pt x="1" y="42"/>
                  </a:moveTo>
                  <a:cubicBezTo>
                    <a:pt x="1" y="42"/>
                    <a:pt x="1" y="42"/>
                    <a:pt x="1" y="42"/>
                  </a:cubicBezTo>
                  <a:cubicBezTo>
                    <a:pt x="1" y="42"/>
                    <a:pt x="1" y="42"/>
                    <a:pt x="1" y="42"/>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62" name="Freeform 238"/>
            <p:cNvSpPr>
              <a:spLocks noEditPoints="1"/>
            </p:cNvSpPr>
            <p:nvPr/>
          </p:nvSpPr>
          <p:spPr bwMode="auto">
            <a:xfrm>
              <a:off x="5552240" y="4399580"/>
              <a:ext cx="80456" cy="59266"/>
            </a:xfrm>
            <a:custGeom>
              <a:avLst/>
              <a:gdLst>
                <a:gd name="T0" fmla="*/ 23 w 48"/>
                <a:gd name="T1" fmla="*/ 16 h 35"/>
                <a:gd name="T2" fmla="*/ 23 w 48"/>
                <a:gd name="T3" fmla="*/ 15 h 35"/>
                <a:gd name="T4" fmla="*/ 29 w 48"/>
                <a:gd name="T5" fmla="*/ 9 h 35"/>
                <a:gd name="T6" fmla="*/ 34 w 48"/>
                <a:gd name="T7" fmla="*/ 5 h 35"/>
                <a:gd name="T8" fmla="*/ 34 w 48"/>
                <a:gd name="T9" fmla="*/ 5 h 35"/>
                <a:gd name="T10" fmla="*/ 29 w 48"/>
                <a:gd name="T11" fmla="*/ 6 h 35"/>
                <a:gd name="T12" fmla="*/ 23 w 48"/>
                <a:gd name="T13" fmla="*/ 9 h 35"/>
                <a:gd name="T14" fmla="*/ 23 w 48"/>
                <a:gd name="T15" fmla="*/ 10 h 35"/>
                <a:gd name="T16" fmla="*/ 23 w 48"/>
                <a:gd name="T17" fmla="*/ 4 h 35"/>
                <a:gd name="T18" fmla="*/ 27 w 48"/>
                <a:gd name="T19" fmla="*/ 1 h 35"/>
                <a:gd name="T20" fmla="*/ 36 w 48"/>
                <a:gd name="T21" fmla="*/ 0 h 35"/>
                <a:gd name="T22" fmla="*/ 36 w 48"/>
                <a:gd name="T23" fmla="*/ 0 h 35"/>
                <a:gd name="T24" fmla="*/ 45 w 48"/>
                <a:gd name="T25" fmla="*/ 0 h 35"/>
                <a:gd name="T26" fmla="*/ 45 w 48"/>
                <a:gd name="T27" fmla="*/ 0 h 35"/>
                <a:gd name="T28" fmla="*/ 48 w 48"/>
                <a:gd name="T29" fmla="*/ 3 h 35"/>
                <a:gd name="T30" fmla="*/ 45 w 48"/>
                <a:gd name="T31" fmla="*/ 5 h 35"/>
                <a:gd name="T32" fmla="*/ 45 w 48"/>
                <a:gd name="T33" fmla="*/ 5 h 35"/>
                <a:gd name="T34" fmla="*/ 45 w 48"/>
                <a:gd name="T35" fmla="*/ 5 h 35"/>
                <a:gd name="T36" fmla="*/ 45 w 48"/>
                <a:gd name="T37" fmla="*/ 5 h 35"/>
                <a:gd name="T38" fmla="*/ 42 w 48"/>
                <a:gd name="T39" fmla="*/ 6 h 35"/>
                <a:gd name="T40" fmla="*/ 41 w 48"/>
                <a:gd name="T41" fmla="*/ 6 h 35"/>
                <a:gd name="T42" fmla="*/ 36 w 48"/>
                <a:gd name="T43" fmla="*/ 9 h 35"/>
                <a:gd name="T44" fmla="*/ 32 w 48"/>
                <a:gd name="T45" fmla="*/ 12 h 35"/>
                <a:gd name="T46" fmla="*/ 27 w 48"/>
                <a:gd name="T47" fmla="*/ 18 h 35"/>
                <a:gd name="T48" fmla="*/ 23 w 48"/>
                <a:gd name="T49" fmla="*/ 24 h 35"/>
                <a:gd name="T50" fmla="*/ 23 w 48"/>
                <a:gd name="T51" fmla="*/ 16 h 35"/>
                <a:gd name="T52" fmla="*/ 18 w 48"/>
                <a:gd name="T53" fmla="*/ 15 h 35"/>
                <a:gd name="T54" fmla="*/ 14 w 48"/>
                <a:gd name="T55" fmla="*/ 21 h 35"/>
                <a:gd name="T56" fmla="*/ 13 w 48"/>
                <a:gd name="T57" fmla="*/ 23 h 35"/>
                <a:gd name="T58" fmla="*/ 13 w 48"/>
                <a:gd name="T59" fmla="*/ 23 h 35"/>
                <a:gd name="T60" fmla="*/ 13 w 48"/>
                <a:gd name="T61" fmla="*/ 24 h 35"/>
                <a:gd name="T62" fmla="*/ 13 w 48"/>
                <a:gd name="T63" fmla="*/ 24 h 35"/>
                <a:gd name="T64" fmla="*/ 11 w 48"/>
                <a:gd name="T65" fmla="*/ 27 h 35"/>
                <a:gd name="T66" fmla="*/ 16 w 48"/>
                <a:gd name="T67" fmla="*/ 24 h 35"/>
                <a:gd name="T68" fmla="*/ 23 w 48"/>
                <a:gd name="T69" fmla="*/ 16 h 35"/>
                <a:gd name="T70" fmla="*/ 23 w 48"/>
                <a:gd name="T71" fmla="*/ 24 h 35"/>
                <a:gd name="T72" fmla="*/ 19 w 48"/>
                <a:gd name="T73" fmla="*/ 28 h 35"/>
                <a:gd name="T74" fmla="*/ 11 w 48"/>
                <a:gd name="T75" fmla="*/ 32 h 35"/>
                <a:gd name="T76" fmla="*/ 3 w 48"/>
                <a:gd name="T77" fmla="*/ 35 h 35"/>
                <a:gd name="T78" fmla="*/ 3 w 48"/>
                <a:gd name="T79" fmla="*/ 35 h 35"/>
                <a:gd name="T80" fmla="*/ 0 w 48"/>
                <a:gd name="T81" fmla="*/ 33 h 35"/>
                <a:gd name="T82" fmla="*/ 2 w 48"/>
                <a:gd name="T83" fmla="*/ 30 h 35"/>
                <a:gd name="T84" fmla="*/ 9 w 48"/>
                <a:gd name="T85" fmla="*/ 22 h 35"/>
                <a:gd name="T86" fmla="*/ 9 w 48"/>
                <a:gd name="T87" fmla="*/ 22 h 35"/>
                <a:gd name="T88" fmla="*/ 9 w 48"/>
                <a:gd name="T89" fmla="*/ 21 h 35"/>
                <a:gd name="T90" fmla="*/ 9 w 48"/>
                <a:gd name="T91" fmla="*/ 21 h 35"/>
                <a:gd name="T92" fmla="*/ 9 w 48"/>
                <a:gd name="T93" fmla="*/ 21 h 35"/>
                <a:gd name="T94" fmla="*/ 10 w 48"/>
                <a:gd name="T95" fmla="*/ 19 h 35"/>
                <a:gd name="T96" fmla="*/ 14 w 48"/>
                <a:gd name="T97" fmla="*/ 12 h 35"/>
                <a:gd name="T98" fmla="*/ 20 w 48"/>
                <a:gd name="T99" fmla="*/ 5 h 35"/>
                <a:gd name="T100" fmla="*/ 23 w 48"/>
                <a:gd name="T101" fmla="*/ 4 h 35"/>
                <a:gd name="T102" fmla="*/ 23 w 48"/>
                <a:gd name="T103" fmla="*/ 10 h 35"/>
                <a:gd name="T104" fmla="*/ 18 w 48"/>
                <a:gd name="T105"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 h="35">
                  <a:moveTo>
                    <a:pt x="23" y="16"/>
                  </a:moveTo>
                  <a:cubicBezTo>
                    <a:pt x="23" y="15"/>
                    <a:pt x="23" y="15"/>
                    <a:pt x="23" y="15"/>
                  </a:cubicBezTo>
                  <a:cubicBezTo>
                    <a:pt x="25" y="13"/>
                    <a:pt x="27" y="11"/>
                    <a:pt x="29" y="9"/>
                  </a:cubicBezTo>
                  <a:cubicBezTo>
                    <a:pt x="30" y="7"/>
                    <a:pt x="32" y="6"/>
                    <a:pt x="34" y="5"/>
                  </a:cubicBezTo>
                  <a:cubicBezTo>
                    <a:pt x="34" y="5"/>
                    <a:pt x="34" y="5"/>
                    <a:pt x="34" y="5"/>
                  </a:cubicBezTo>
                  <a:cubicBezTo>
                    <a:pt x="32" y="5"/>
                    <a:pt x="31" y="5"/>
                    <a:pt x="29" y="6"/>
                  </a:cubicBezTo>
                  <a:cubicBezTo>
                    <a:pt x="27" y="7"/>
                    <a:pt x="25" y="8"/>
                    <a:pt x="23" y="9"/>
                  </a:cubicBezTo>
                  <a:cubicBezTo>
                    <a:pt x="23" y="9"/>
                    <a:pt x="23" y="10"/>
                    <a:pt x="23" y="10"/>
                  </a:cubicBezTo>
                  <a:cubicBezTo>
                    <a:pt x="23" y="4"/>
                    <a:pt x="23" y="4"/>
                    <a:pt x="23" y="4"/>
                  </a:cubicBezTo>
                  <a:cubicBezTo>
                    <a:pt x="24" y="3"/>
                    <a:pt x="26" y="2"/>
                    <a:pt x="27" y="1"/>
                  </a:cubicBezTo>
                  <a:cubicBezTo>
                    <a:pt x="30" y="0"/>
                    <a:pt x="33" y="0"/>
                    <a:pt x="36" y="0"/>
                  </a:cubicBezTo>
                  <a:cubicBezTo>
                    <a:pt x="36" y="0"/>
                    <a:pt x="36" y="0"/>
                    <a:pt x="36" y="0"/>
                  </a:cubicBezTo>
                  <a:cubicBezTo>
                    <a:pt x="39" y="0"/>
                    <a:pt x="43" y="0"/>
                    <a:pt x="45" y="0"/>
                  </a:cubicBezTo>
                  <a:cubicBezTo>
                    <a:pt x="45" y="0"/>
                    <a:pt x="45" y="0"/>
                    <a:pt x="45" y="0"/>
                  </a:cubicBezTo>
                  <a:cubicBezTo>
                    <a:pt x="47" y="0"/>
                    <a:pt x="48" y="1"/>
                    <a:pt x="48" y="3"/>
                  </a:cubicBezTo>
                  <a:cubicBezTo>
                    <a:pt x="48" y="4"/>
                    <a:pt x="46" y="5"/>
                    <a:pt x="45" y="5"/>
                  </a:cubicBezTo>
                  <a:cubicBezTo>
                    <a:pt x="45" y="5"/>
                    <a:pt x="45" y="5"/>
                    <a:pt x="45" y="5"/>
                  </a:cubicBezTo>
                  <a:cubicBezTo>
                    <a:pt x="45" y="5"/>
                    <a:pt x="45" y="5"/>
                    <a:pt x="45" y="5"/>
                  </a:cubicBezTo>
                  <a:cubicBezTo>
                    <a:pt x="45" y="5"/>
                    <a:pt x="45" y="5"/>
                    <a:pt x="45" y="5"/>
                  </a:cubicBezTo>
                  <a:cubicBezTo>
                    <a:pt x="45" y="5"/>
                    <a:pt x="43" y="5"/>
                    <a:pt x="42" y="6"/>
                  </a:cubicBezTo>
                  <a:cubicBezTo>
                    <a:pt x="42" y="6"/>
                    <a:pt x="42" y="6"/>
                    <a:pt x="41" y="6"/>
                  </a:cubicBezTo>
                  <a:cubicBezTo>
                    <a:pt x="39" y="7"/>
                    <a:pt x="38" y="8"/>
                    <a:pt x="36" y="9"/>
                  </a:cubicBezTo>
                  <a:cubicBezTo>
                    <a:pt x="35" y="10"/>
                    <a:pt x="33" y="11"/>
                    <a:pt x="32" y="12"/>
                  </a:cubicBezTo>
                  <a:cubicBezTo>
                    <a:pt x="30" y="14"/>
                    <a:pt x="29" y="16"/>
                    <a:pt x="27" y="18"/>
                  </a:cubicBezTo>
                  <a:cubicBezTo>
                    <a:pt x="26" y="20"/>
                    <a:pt x="24" y="22"/>
                    <a:pt x="23" y="24"/>
                  </a:cubicBezTo>
                  <a:lnTo>
                    <a:pt x="23" y="16"/>
                  </a:lnTo>
                  <a:close/>
                  <a:moveTo>
                    <a:pt x="18" y="15"/>
                  </a:moveTo>
                  <a:cubicBezTo>
                    <a:pt x="17" y="17"/>
                    <a:pt x="16" y="19"/>
                    <a:pt x="14" y="21"/>
                  </a:cubicBezTo>
                  <a:cubicBezTo>
                    <a:pt x="14" y="22"/>
                    <a:pt x="14" y="22"/>
                    <a:pt x="13" y="23"/>
                  </a:cubicBezTo>
                  <a:cubicBezTo>
                    <a:pt x="13" y="23"/>
                    <a:pt x="13" y="23"/>
                    <a:pt x="13" y="23"/>
                  </a:cubicBezTo>
                  <a:cubicBezTo>
                    <a:pt x="13" y="24"/>
                    <a:pt x="13" y="24"/>
                    <a:pt x="13" y="24"/>
                  </a:cubicBezTo>
                  <a:cubicBezTo>
                    <a:pt x="13" y="24"/>
                    <a:pt x="13" y="24"/>
                    <a:pt x="13" y="24"/>
                  </a:cubicBezTo>
                  <a:cubicBezTo>
                    <a:pt x="12" y="25"/>
                    <a:pt x="12" y="26"/>
                    <a:pt x="11" y="27"/>
                  </a:cubicBezTo>
                  <a:cubicBezTo>
                    <a:pt x="13" y="26"/>
                    <a:pt x="14" y="25"/>
                    <a:pt x="16" y="24"/>
                  </a:cubicBezTo>
                  <a:cubicBezTo>
                    <a:pt x="18" y="22"/>
                    <a:pt x="21" y="19"/>
                    <a:pt x="23" y="16"/>
                  </a:cubicBezTo>
                  <a:cubicBezTo>
                    <a:pt x="23" y="24"/>
                    <a:pt x="23" y="24"/>
                    <a:pt x="23" y="24"/>
                  </a:cubicBezTo>
                  <a:cubicBezTo>
                    <a:pt x="21" y="25"/>
                    <a:pt x="20" y="27"/>
                    <a:pt x="19" y="28"/>
                  </a:cubicBezTo>
                  <a:cubicBezTo>
                    <a:pt x="16" y="30"/>
                    <a:pt x="14" y="31"/>
                    <a:pt x="11" y="32"/>
                  </a:cubicBezTo>
                  <a:cubicBezTo>
                    <a:pt x="9" y="33"/>
                    <a:pt x="6" y="34"/>
                    <a:pt x="3" y="35"/>
                  </a:cubicBezTo>
                  <a:cubicBezTo>
                    <a:pt x="3" y="35"/>
                    <a:pt x="3" y="35"/>
                    <a:pt x="3" y="35"/>
                  </a:cubicBezTo>
                  <a:cubicBezTo>
                    <a:pt x="2" y="35"/>
                    <a:pt x="1" y="34"/>
                    <a:pt x="0" y="33"/>
                  </a:cubicBezTo>
                  <a:cubicBezTo>
                    <a:pt x="0" y="32"/>
                    <a:pt x="1" y="30"/>
                    <a:pt x="2" y="30"/>
                  </a:cubicBezTo>
                  <a:cubicBezTo>
                    <a:pt x="5" y="29"/>
                    <a:pt x="7" y="25"/>
                    <a:pt x="9" y="22"/>
                  </a:cubicBezTo>
                  <a:cubicBezTo>
                    <a:pt x="9" y="22"/>
                    <a:pt x="9" y="22"/>
                    <a:pt x="9" y="22"/>
                  </a:cubicBezTo>
                  <a:cubicBezTo>
                    <a:pt x="9" y="21"/>
                    <a:pt x="9" y="21"/>
                    <a:pt x="9" y="21"/>
                  </a:cubicBezTo>
                  <a:cubicBezTo>
                    <a:pt x="9" y="21"/>
                    <a:pt x="9" y="21"/>
                    <a:pt x="9" y="21"/>
                  </a:cubicBezTo>
                  <a:cubicBezTo>
                    <a:pt x="9" y="21"/>
                    <a:pt x="9" y="21"/>
                    <a:pt x="9" y="21"/>
                  </a:cubicBezTo>
                  <a:cubicBezTo>
                    <a:pt x="10" y="19"/>
                    <a:pt x="10" y="19"/>
                    <a:pt x="10" y="19"/>
                  </a:cubicBezTo>
                  <a:cubicBezTo>
                    <a:pt x="11" y="17"/>
                    <a:pt x="13" y="14"/>
                    <a:pt x="14" y="12"/>
                  </a:cubicBezTo>
                  <a:cubicBezTo>
                    <a:pt x="16" y="10"/>
                    <a:pt x="18" y="7"/>
                    <a:pt x="20" y="5"/>
                  </a:cubicBezTo>
                  <a:cubicBezTo>
                    <a:pt x="21" y="5"/>
                    <a:pt x="22" y="4"/>
                    <a:pt x="23" y="4"/>
                  </a:cubicBezTo>
                  <a:cubicBezTo>
                    <a:pt x="23" y="10"/>
                    <a:pt x="23" y="10"/>
                    <a:pt x="23" y="10"/>
                  </a:cubicBezTo>
                  <a:cubicBezTo>
                    <a:pt x="21" y="11"/>
                    <a:pt x="20" y="13"/>
                    <a:pt x="18" y="15"/>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63" name="Freeform 239"/>
            <p:cNvSpPr>
              <a:spLocks noEditPoints="1"/>
            </p:cNvSpPr>
            <p:nvPr/>
          </p:nvSpPr>
          <p:spPr bwMode="auto">
            <a:xfrm>
              <a:off x="5556474" y="4399580"/>
              <a:ext cx="103745" cy="69849"/>
            </a:xfrm>
            <a:custGeom>
              <a:avLst/>
              <a:gdLst>
                <a:gd name="T0" fmla="*/ 58 w 61"/>
                <a:gd name="T1" fmla="*/ 7 h 41"/>
                <a:gd name="T2" fmla="*/ 57 w 61"/>
                <a:gd name="T3" fmla="*/ 7 h 41"/>
                <a:gd name="T4" fmla="*/ 57 w 61"/>
                <a:gd name="T5" fmla="*/ 7 h 41"/>
                <a:gd name="T6" fmla="*/ 55 w 61"/>
                <a:gd name="T7" fmla="*/ 10 h 41"/>
                <a:gd name="T8" fmla="*/ 52 w 61"/>
                <a:gd name="T9" fmla="*/ 13 h 41"/>
                <a:gd name="T10" fmla="*/ 52 w 61"/>
                <a:gd name="T11" fmla="*/ 13 h 41"/>
                <a:gd name="T12" fmla="*/ 49 w 61"/>
                <a:gd name="T13" fmla="*/ 19 h 41"/>
                <a:gd name="T14" fmla="*/ 35 w 61"/>
                <a:gd name="T15" fmla="*/ 36 h 41"/>
                <a:gd name="T16" fmla="*/ 31 w 61"/>
                <a:gd name="T17" fmla="*/ 38 h 41"/>
                <a:gd name="T18" fmla="*/ 31 w 61"/>
                <a:gd name="T19" fmla="*/ 33 h 41"/>
                <a:gd name="T20" fmla="*/ 32 w 61"/>
                <a:gd name="T21" fmla="*/ 32 h 41"/>
                <a:gd name="T22" fmla="*/ 45 w 61"/>
                <a:gd name="T23" fmla="*/ 16 h 41"/>
                <a:gd name="T24" fmla="*/ 48 w 61"/>
                <a:gd name="T25" fmla="*/ 11 h 41"/>
                <a:gd name="T26" fmla="*/ 48 w 61"/>
                <a:gd name="T27" fmla="*/ 11 h 41"/>
                <a:gd name="T28" fmla="*/ 51 w 61"/>
                <a:gd name="T29" fmla="*/ 7 h 41"/>
                <a:gd name="T30" fmla="*/ 52 w 61"/>
                <a:gd name="T31" fmla="*/ 5 h 41"/>
                <a:gd name="T32" fmla="*/ 49 w 61"/>
                <a:gd name="T33" fmla="*/ 6 h 41"/>
                <a:gd name="T34" fmla="*/ 40 w 61"/>
                <a:gd name="T35" fmla="*/ 9 h 41"/>
                <a:gd name="T36" fmla="*/ 33 w 61"/>
                <a:gd name="T37" fmla="*/ 14 h 41"/>
                <a:gd name="T38" fmla="*/ 31 w 61"/>
                <a:gd name="T39" fmla="*/ 16 h 41"/>
                <a:gd name="T40" fmla="*/ 31 w 61"/>
                <a:gd name="T41" fmla="*/ 9 h 41"/>
                <a:gd name="T42" fmla="*/ 38 w 61"/>
                <a:gd name="T43" fmla="*/ 4 h 41"/>
                <a:gd name="T44" fmla="*/ 48 w 61"/>
                <a:gd name="T45" fmla="*/ 1 h 41"/>
                <a:gd name="T46" fmla="*/ 59 w 61"/>
                <a:gd name="T47" fmla="*/ 1 h 41"/>
                <a:gd name="T48" fmla="*/ 59 w 61"/>
                <a:gd name="T49" fmla="*/ 1 h 41"/>
                <a:gd name="T50" fmla="*/ 61 w 61"/>
                <a:gd name="T51" fmla="*/ 3 h 41"/>
                <a:gd name="T52" fmla="*/ 59 w 61"/>
                <a:gd name="T53" fmla="*/ 5 h 41"/>
                <a:gd name="T54" fmla="*/ 59 w 61"/>
                <a:gd name="T55" fmla="*/ 6 h 41"/>
                <a:gd name="T56" fmla="*/ 58 w 61"/>
                <a:gd name="T57" fmla="*/ 7 h 41"/>
                <a:gd name="T58" fmla="*/ 58 w 61"/>
                <a:gd name="T59" fmla="*/ 7 h 41"/>
                <a:gd name="T60" fmla="*/ 31 w 61"/>
                <a:gd name="T61" fmla="*/ 38 h 41"/>
                <a:gd name="T62" fmla="*/ 18 w 61"/>
                <a:gd name="T63" fmla="*/ 41 h 41"/>
                <a:gd name="T64" fmla="*/ 2 w 61"/>
                <a:gd name="T65" fmla="*/ 37 h 41"/>
                <a:gd name="T66" fmla="*/ 2 w 61"/>
                <a:gd name="T67" fmla="*/ 37 h 41"/>
                <a:gd name="T68" fmla="*/ 1 w 61"/>
                <a:gd name="T69" fmla="*/ 35 h 41"/>
                <a:gd name="T70" fmla="*/ 3 w 61"/>
                <a:gd name="T71" fmla="*/ 32 h 41"/>
                <a:gd name="T72" fmla="*/ 7 w 61"/>
                <a:gd name="T73" fmla="*/ 31 h 41"/>
                <a:gd name="T74" fmla="*/ 14 w 61"/>
                <a:gd name="T75" fmla="*/ 28 h 41"/>
                <a:gd name="T76" fmla="*/ 23 w 61"/>
                <a:gd name="T77" fmla="*/ 18 h 41"/>
                <a:gd name="T78" fmla="*/ 23 w 61"/>
                <a:gd name="T79" fmla="*/ 18 h 41"/>
                <a:gd name="T80" fmla="*/ 23 w 61"/>
                <a:gd name="T81" fmla="*/ 18 h 41"/>
                <a:gd name="T82" fmla="*/ 23 w 61"/>
                <a:gd name="T83" fmla="*/ 18 h 41"/>
                <a:gd name="T84" fmla="*/ 23 w 61"/>
                <a:gd name="T85" fmla="*/ 17 h 41"/>
                <a:gd name="T86" fmla="*/ 30 w 61"/>
                <a:gd name="T87" fmla="*/ 10 h 41"/>
                <a:gd name="T88" fmla="*/ 31 w 61"/>
                <a:gd name="T89" fmla="*/ 9 h 41"/>
                <a:gd name="T90" fmla="*/ 31 w 61"/>
                <a:gd name="T91" fmla="*/ 16 h 41"/>
                <a:gd name="T92" fmla="*/ 27 w 61"/>
                <a:gd name="T93" fmla="*/ 20 h 41"/>
                <a:gd name="T94" fmla="*/ 27 w 61"/>
                <a:gd name="T95" fmla="*/ 21 h 41"/>
                <a:gd name="T96" fmla="*/ 27 w 61"/>
                <a:gd name="T97" fmla="*/ 21 h 41"/>
                <a:gd name="T98" fmla="*/ 27 w 61"/>
                <a:gd name="T99" fmla="*/ 21 h 41"/>
                <a:gd name="T100" fmla="*/ 16 w 61"/>
                <a:gd name="T101" fmla="*/ 32 h 41"/>
                <a:gd name="T102" fmla="*/ 10 w 61"/>
                <a:gd name="T103" fmla="*/ 35 h 41"/>
                <a:gd name="T104" fmla="*/ 18 w 61"/>
                <a:gd name="T105" fmla="*/ 36 h 41"/>
                <a:gd name="T106" fmla="*/ 31 w 61"/>
                <a:gd name="T107" fmla="*/ 33 h 41"/>
                <a:gd name="T108" fmla="*/ 31 w 61"/>
                <a:gd name="T109"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 h="41">
                  <a:moveTo>
                    <a:pt x="58" y="7"/>
                  </a:moveTo>
                  <a:cubicBezTo>
                    <a:pt x="58" y="7"/>
                    <a:pt x="58" y="7"/>
                    <a:pt x="57" y="7"/>
                  </a:cubicBezTo>
                  <a:cubicBezTo>
                    <a:pt x="57" y="7"/>
                    <a:pt x="57" y="7"/>
                    <a:pt x="57" y="7"/>
                  </a:cubicBezTo>
                  <a:cubicBezTo>
                    <a:pt x="56" y="8"/>
                    <a:pt x="55" y="9"/>
                    <a:pt x="55" y="10"/>
                  </a:cubicBezTo>
                  <a:cubicBezTo>
                    <a:pt x="54" y="11"/>
                    <a:pt x="53" y="12"/>
                    <a:pt x="52" y="13"/>
                  </a:cubicBezTo>
                  <a:cubicBezTo>
                    <a:pt x="52" y="13"/>
                    <a:pt x="52" y="13"/>
                    <a:pt x="52" y="13"/>
                  </a:cubicBezTo>
                  <a:cubicBezTo>
                    <a:pt x="51" y="15"/>
                    <a:pt x="50" y="17"/>
                    <a:pt x="49" y="19"/>
                  </a:cubicBezTo>
                  <a:cubicBezTo>
                    <a:pt x="46" y="25"/>
                    <a:pt x="42" y="32"/>
                    <a:pt x="35" y="36"/>
                  </a:cubicBezTo>
                  <a:cubicBezTo>
                    <a:pt x="34" y="37"/>
                    <a:pt x="32" y="38"/>
                    <a:pt x="31" y="38"/>
                  </a:cubicBezTo>
                  <a:cubicBezTo>
                    <a:pt x="31" y="33"/>
                    <a:pt x="31" y="33"/>
                    <a:pt x="31" y="33"/>
                  </a:cubicBezTo>
                  <a:cubicBezTo>
                    <a:pt x="31" y="33"/>
                    <a:pt x="32" y="33"/>
                    <a:pt x="32" y="32"/>
                  </a:cubicBezTo>
                  <a:cubicBezTo>
                    <a:pt x="38" y="29"/>
                    <a:pt x="42" y="23"/>
                    <a:pt x="45" y="16"/>
                  </a:cubicBezTo>
                  <a:cubicBezTo>
                    <a:pt x="46" y="15"/>
                    <a:pt x="47" y="13"/>
                    <a:pt x="48" y="11"/>
                  </a:cubicBezTo>
                  <a:cubicBezTo>
                    <a:pt x="48" y="11"/>
                    <a:pt x="48" y="11"/>
                    <a:pt x="48" y="11"/>
                  </a:cubicBezTo>
                  <a:cubicBezTo>
                    <a:pt x="49" y="10"/>
                    <a:pt x="50" y="8"/>
                    <a:pt x="51" y="7"/>
                  </a:cubicBezTo>
                  <a:cubicBezTo>
                    <a:pt x="51" y="6"/>
                    <a:pt x="52" y="6"/>
                    <a:pt x="52" y="5"/>
                  </a:cubicBezTo>
                  <a:cubicBezTo>
                    <a:pt x="51" y="5"/>
                    <a:pt x="50" y="6"/>
                    <a:pt x="49" y="6"/>
                  </a:cubicBezTo>
                  <a:cubicBezTo>
                    <a:pt x="46" y="6"/>
                    <a:pt x="43" y="7"/>
                    <a:pt x="40" y="9"/>
                  </a:cubicBezTo>
                  <a:cubicBezTo>
                    <a:pt x="38" y="10"/>
                    <a:pt x="35" y="12"/>
                    <a:pt x="33" y="14"/>
                  </a:cubicBezTo>
                  <a:cubicBezTo>
                    <a:pt x="32" y="14"/>
                    <a:pt x="32" y="15"/>
                    <a:pt x="31" y="16"/>
                  </a:cubicBezTo>
                  <a:cubicBezTo>
                    <a:pt x="31" y="9"/>
                    <a:pt x="31" y="9"/>
                    <a:pt x="31" y="9"/>
                  </a:cubicBezTo>
                  <a:cubicBezTo>
                    <a:pt x="33" y="7"/>
                    <a:pt x="35" y="6"/>
                    <a:pt x="38" y="4"/>
                  </a:cubicBezTo>
                  <a:cubicBezTo>
                    <a:pt x="41" y="3"/>
                    <a:pt x="44" y="2"/>
                    <a:pt x="48" y="1"/>
                  </a:cubicBezTo>
                  <a:cubicBezTo>
                    <a:pt x="52" y="0"/>
                    <a:pt x="55" y="0"/>
                    <a:pt x="59" y="1"/>
                  </a:cubicBezTo>
                  <a:cubicBezTo>
                    <a:pt x="59" y="1"/>
                    <a:pt x="59" y="1"/>
                    <a:pt x="59" y="1"/>
                  </a:cubicBezTo>
                  <a:cubicBezTo>
                    <a:pt x="60" y="1"/>
                    <a:pt x="61" y="2"/>
                    <a:pt x="61" y="3"/>
                  </a:cubicBezTo>
                  <a:cubicBezTo>
                    <a:pt x="61" y="4"/>
                    <a:pt x="60" y="6"/>
                    <a:pt x="59" y="5"/>
                  </a:cubicBezTo>
                  <a:cubicBezTo>
                    <a:pt x="59" y="5"/>
                    <a:pt x="59" y="5"/>
                    <a:pt x="59" y="6"/>
                  </a:cubicBezTo>
                  <a:cubicBezTo>
                    <a:pt x="58" y="6"/>
                    <a:pt x="58" y="6"/>
                    <a:pt x="58" y="7"/>
                  </a:cubicBezTo>
                  <a:cubicBezTo>
                    <a:pt x="58" y="7"/>
                    <a:pt x="58" y="7"/>
                    <a:pt x="58" y="7"/>
                  </a:cubicBezTo>
                  <a:close/>
                  <a:moveTo>
                    <a:pt x="31" y="38"/>
                  </a:moveTo>
                  <a:cubicBezTo>
                    <a:pt x="27" y="40"/>
                    <a:pt x="23" y="41"/>
                    <a:pt x="18" y="41"/>
                  </a:cubicBezTo>
                  <a:cubicBezTo>
                    <a:pt x="12" y="41"/>
                    <a:pt x="7" y="40"/>
                    <a:pt x="2" y="37"/>
                  </a:cubicBezTo>
                  <a:cubicBezTo>
                    <a:pt x="2" y="37"/>
                    <a:pt x="2" y="37"/>
                    <a:pt x="2" y="37"/>
                  </a:cubicBezTo>
                  <a:cubicBezTo>
                    <a:pt x="1" y="36"/>
                    <a:pt x="1" y="36"/>
                    <a:pt x="1" y="35"/>
                  </a:cubicBezTo>
                  <a:cubicBezTo>
                    <a:pt x="0" y="34"/>
                    <a:pt x="1" y="32"/>
                    <a:pt x="3" y="32"/>
                  </a:cubicBezTo>
                  <a:cubicBezTo>
                    <a:pt x="4" y="32"/>
                    <a:pt x="6" y="32"/>
                    <a:pt x="7" y="31"/>
                  </a:cubicBezTo>
                  <a:cubicBezTo>
                    <a:pt x="10" y="30"/>
                    <a:pt x="12" y="29"/>
                    <a:pt x="14" y="28"/>
                  </a:cubicBezTo>
                  <a:cubicBezTo>
                    <a:pt x="17" y="25"/>
                    <a:pt x="20" y="21"/>
                    <a:pt x="23" y="18"/>
                  </a:cubicBezTo>
                  <a:cubicBezTo>
                    <a:pt x="23" y="18"/>
                    <a:pt x="23" y="18"/>
                    <a:pt x="23" y="18"/>
                  </a:cubicBezTo>
                  <a:cubicBezTo>
                    <a:pt x="23" y="18"/>
                    <a:pt x="23" y="18"/>
                    <a:pt x="23" y="18"/>
                  </a:cubicBezTo>
                  <a:cubicBezTo>
                    <a:pt x="23" y="18"/>
                    <a:pt x="23" y="18"/>
                    <a:pt x="23" y="18"/>
                  </a:cubicBezTo>
                  <a:cubicBezTo>
                    <a:pt x="23" y="17"/>
                    <a:pt x="23" y="17"/>
                    <a:pt x="23" y="17"/>
                  </a:cubicBezTo>
                  <a:cubicBezTo>
                    <a:pt x="26" y="15"/>
                    <a:pt x="28" y="12"/>
                    <a:pt x="30" y="10"/>
                  </a:cubicBezTo>
                  <a:cubicBezTo>
                    <a:pt x="30" y="10"/>
                    <a:pt x="31" y="10"/>
                    <a:pt x="31" y="9"/>
                  </a:cubicBezTo>
                  <a:cubicBezTo>
                    <a:pt x="31" y="16"/>
                    <a:pt x="31" y="16"/>
                    <a:pt x="31" y="16"/>
                  </a:cubicBezTo>
                  <a:cubicBezTo>
                    <a:pt x="30" y="17"/>
                    <a:pt x="29" y="19"/>
                    <a:pt x="27" y="20"/>
                  </a:cubicBezTo>
                  <a:cubicBezTo>
                    <a:pt x="27" y="21"/>
                    <a:pt x="27" y="21"/>
                    <a:pt x="27" y="21"/>
                  </a:cubicBezTo>
                  <a:cubicBezTo>
                    <a:pt x="27" y="21"/>
                    <a:pt x="27" y="21"/>
                    <a:pt x="27" y="21"/>
                  </a:cubicBezTo>
                  <a:cubicBezTo>
                    <a:pt x="27" y="21"/>
                    <a:pt x="27" y="21"/>
                    <a:pt x="27" y="21"/>
                  </a:cubicBezTo>
                  <a:cubicBezTo>
                    <a:pt x="24" y="25"/>
                    <a:pt x="21" y="29"/>
                    <a:pt x="16" y="32"/>
                  </a:cubicBezTo>
                  <a:cubicBezTo>
                    <a:pt x="14" y="33"/>
                    <a:pt x="12" y="34"/>
                    <a:pt x="10" y="35"/>
                  </a:cubicBezTo>
                  <a:cubicBezTo>
                    <a:pt x="13" y="36"/>
                    <a:pt x="15" y="36"/>
                    <a:pt x="18" y="36"/>
                  </a:cubicBezTo>
                  <a:cubicBezTo>
                    <a:pt x="23" y="36"/>
                    <a:pt x="27" y="35"/>
                    <a:pt x="31" y="33"/>
                  </a:cubicBezTo>
                  <a:lnTo>
                    <a:pt x="31" y="38"/>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64" name="Freeform 240"/>
            <p:cNvSpPr>
              <a:spLocks noEditPoints="1"/>
            </p:cNvSpPr>
            <p:nvPr/>
          </p:nvSpPr>
          <p:spPr bwMode="auto">
            <a:xfrm>
              <a:off x="5459080" y="4460962"/>
              <a:ext cx="93160" cy="67733"/>
            </a:xfrm>
            <a:custGeom>
              <a:avLst/>
              <a:gdLst>
                <a:gd name="T0" fmla="*/ 29 w 55"/>
                <a:gd name="T1" fmla="*/ 19 h 40"/>
                <a:gd name="T2" fmla="*/ 37 w 55"/>
                <a:gd name="T3" fmla="*/ 28 h 40"/>
                <a:gd name="T4" fmla="*/ 44 w 55"/>
                <a:gd name="T5" fmla="*/ 32 h 40"/>
                <a:gd name="T6" fmla="*/ 41 w 55"/>
                <a:gd name="T7" fmla="*/ 27 h 40"/>
                <a:gd name="T8" fmla="*/ 41 w 55"/>
                <a:gd name="T9" fmla="*/ 27 h 40"/>
                <a:gd name="T10" fmla="*/ 40 w 55"/>
                <a:gd name="T11" fmla="*/ 26 h 40"/>
                <a:gd name="T12" fmla="*/ 39 w 55"/>
                <a:gd name="T13" fmla="*/ 24 h 40"/>
                <a:gd name="T14" fmla="*/ 35 w 55"/>
                <a:gd name="T15" fmla="*/ 17 h 40"/>
                <a:gd name="T16" fmla="*/ 29 w 55"/>
                <a:gd name="T17" fmla="*/ 10 h 40"/>
                <a:gd name="T18" fmla="*/ 29 w 55"/>
                <a:gd name="T19" fmla="*/ 4 h 40"/>
                <a:gd name="T20" fmla="*/ 32 w 55"/>
                <a:gd name="T21" fmla="*/ 6 h 40"/>
                <a:gd name="T22" fmla="*/ 38 w 55"/>
                <a:gd name="T23" fmla="*/ 14 h 40"/>
                <a:gd name="T24" fmla="*/ 43 w 55"/>
                <a:gd name="T25" fmla="*/ 22 h 40"/>
                <a:gd name="T26" fmla="*/ 44 w 55"/>
                <a:gd name="T27" fmla="*/ 24 h 40"/>
                <a:gd name="T28" fmla="*/ 45 w 55"/>
                <a:gd name="T29" fmla="*/ 25 h 40"/>
                <a:gd name="T30" fmla="*/ 45 w 55"/>
                <a:gd name="T31" fmla="*/ 25 h 40"/>
                <a:gd name="T32" fmla="*/ 45 w 55"/>
                <a:gd name="T33" fmla="*/ 25 h 40"/>
                <a:gd name="T34" fmla="*/ 53 w 55"/>
                <a:gd name="T35" fmla="*/ 35 h 40"/>
                <a:gd name="T36" fmla="*/ 55 w 55"/>
                <a:gd name="T37" fmla="*/ 38 h 40"/>
                <a:gd name="T38" fmla="*/ 52 w 55"/>
                <a:gd name="T39" fmla="*/ 40 h 40"/>
                <a:gd name="T40" fmla="*/ 43 w 55"/>
                <a:gd name="T41" fmla="*/ 37 h 40"/>
                <a:gd name="T42" fmla="*/ 34 w 55"/>
                <a:gd name="T43" fmla="*/ 32 h 40"/>
                <a:gd name="T44" fmla="*/ 29 w 55"/>
                <a:gd name="T45" fmla="*/ 27 h 40"/>
                <a:gd name="T46" fmla="*/ 29 w 55"/>
                <a:gd name="T47" fmla="*/ 19 h 40"/>
                <a:gd name="T48" fmla="*/ 22 w 55"/>
                <a:gd name="T49" fmla="*/ 11 h 40"/>
                <a:gd name="T50" fmla="*/ 28 w 55"/>
                <a:gd name="T51" fmla="*/ 18 h 40"/>
                <a:gd name="T52" fmla="*/ 29 w 55"/>
                <a:gd name="T53" fmla="*/ 19 h 40"/>
                <a:gd name="T54" fmla="*/ 29 w 55"/>
                <a:gd name="T55" fmla="*/ 27 h 40"/>
                <a:gd name="T56" fmla="*/ 24 w 55"/>
                <a:gd name="T57" fmla="*/ 21 h 40"/>
                <a:gd name="T58" fmla="*/ 18 w 55"/>
                <a:gd name="T59" fmla="*/ 14 h 40"/>
                <a:gd name="T60" fmla="*/ 18 w 55"/>
                <a:gd name="T61" fmla="*/ 14 h 40"/>
                <a:gd name="T62" fmla="*/ 13 w 55"/>
                <a:gd name="T63" fmla="*/ 10 h 40"/>
                <a:gd name="T64" fmla="*/ 8 w 55"/>
                <a:gd name="T65" fmla="*/ 7 h 40"/>
                <a:gd name="T66" fmla="*/ 8 w 55"/>
                <a:gd name="T67" fmla="*/ 7 h 40"/>
                <a:gd name="T68" fmla="*/ 8 w 55"/>
                <a:gd name="T69" fmla="*/ 7 h 40"/>
                <a:gd name="T70" fmla="*/ 7 w 55"/>
                <a:gd name="T71" fmla="*/ 6 h 40"/>
                <a:gd name="T72" fmla="*/ 6 w 55"/>
                <a:gd name="T73" fmla="*/ 6 h 40"/>
                <a:gd name="T74" fmla="*/ 3 w 55"/>
                <a:gd name="T75" fmla="*/ 5 h 40"/>
                <a:gd name="T76" fmla="*/ 3 w 55"/>
                <a:gd name="T77" fmla="*/ 5 h 40"/>
                <a:gd name="T78" fmla="*/ 0 w 55"/>
                <a:gd name="T79" fmla="*/ 3 h 40"/>
                <a:gd name="T80" fmla="*/ 3 w 55"/>
                <a:gd name="T81" fmla="*/ 0 h 40"/>
                <a:gd name="T82" fmla="*/ 13 w 55"/>
                <a:gd name="T83" fmla="*/ 0 h 40"/>
                <a:gd name="T84" fmla="*/ 24 w 55"/>
                <a:gd name="T85" fmla="*/ 2 h 40"/>
                <a:gd name="T86" fmla="*/ 29 w 55"/>
                <a:gd name="T87" fmla="*/ 4 h 40"/>
                <a:gd name="T88" fmla="*/ 29 w 55"/>
                <a:gd name="T89" fmla="*/ 10 h 40"/>
                <a:gd name="T90" fmla="*/ 29 w 55"/>
                <a:gd name="T91" fmla="*/ 10 h 40"/>
                <a:gd name="T92" fmla="*/ 22 w 55"/>
                <a:gd name="T93" fmla="*/ 6 h 40"/>
                <a:gd name="T94" fmla="*/ 14 w 55"/>
                <a:gd name="T95" fmla="*/ 5 h 40"/>
                <a:gd name="T96" fmla="*/ 16 w 55"/>
                <a:gd name="T97" fmla="*/ 6 h 40"/>
                <a:gd name="T98" fmla="*/ 22 w 55"/>
                <a:gd name="T99" fmla="*/ 1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5" h="40">
                  <a:moveTo>
                    <a:pt x="29" y="19"/>
                  </a:moveTo>
                  <a:cubicBezTo>
                    <a:pt x="31" y="22"/>
                    <a:pt x="34" y="26"/>
                    <a:pt x="37" y="28"/>
                  </a:cubicBezTo>
                  <a:cubicBezTo>
                    <a:pt x="39" y="30"/>
                    <a:pt x="41" y="31"/>
                    <a:pt x="44" y="32"/>
                  </a:cubicBezTo>
                  <a:cubicBezTo>
                    <a:pt x="43" y="31"/>
                    <a:pt x="42" y="29"/>
                    <a:pt x="41" y="27"/>
                  </a:cubicBezTo>
                  <a:cubicBezTo>
                    <a:pt x="41" y="27"/>
                    <a:pt x="41" y="27"/>
                    <a:pt x="41" y="27"/>
                  </a:cubicBezTo>
                  <a:cubicBezTo>
                    <a:pt x="40" y="26"/>
                    <a:pt x="40" y="26"/>
                    <a:pt x="40" y="26"/>
                  </a:cubicBezTo>
                  <a:cubicBezTo>
                    <a:pt x="40" y="26"/>
                    <a:pt x="40" y="25"/>
                    <a:pt x="39" y="24"/>
                  </a:cubicBezTo>
                  <a:cubicBezTo>
                    <a:pt x="38" y="22"/>
                    <a:pt x="36" y="19"/>
                    <a:pt x="35" y="17"/>
                  </a:cubicBezTo>
                  <a:cubicBezTo>
                    <a:pt x="33" y="14"/>
                    <a:pt x="31" y="12"/>
                    <a:pt x="29" y="10"/>
                  </a:cubicBezTo>
                  <a:cubicBezTo>
                    <a:pt x="29" y="4"/>
                    <a:pt x="29" y="4"/>
                    <a:pt x="29" y="4"/>
                  </a:cubicBezTo>
                  <a:cubicBezTo>
                    <a:pt x="30" y="5"/>
                    <a:pt x="31" y="6"/>
                    <a:pt x="32" y="6"/>
                  </a:cubicBezTo>
                  <a:cubicBezTo>
                    <a:pt x="34" y="9"/>
                    <a:pt x="37" y="11"/>
                    <a:pt x="38" y="14"/>
                  </a:cubicBezTo>
                  <a:cubicBezTo>
                    <a:pt x="40" y="16"/>
                    <a:pt x="42" y="19"/>
                    <a:pt x="43" y="22"/>
                  </a:cubicBezTo>
                  <a:cubicBezTo>
                    <a:pt x="44" y="23"/>
                    <a:pt x="44" y="23"/>
                    <a:pt x="44" y="24"/>
                  </a:cubicBezTo>
                  <a:cubicBezTo>
                    <a:pt x="45" y="25"/>
                    <a:pt x="45" y="25"/>
                    <a:pt x="45" y="25"/>
                  </a:cubicBezTo>
                  <a:cubicBezTo>
                    <a:pt x="45" y="25"/>
                    <a:pt x="45" y="25"/>
                    <a:pt x="45" y="25"/>
                  </a:cubicBezTo>
                  <a:cubicBezTo>
                    <a:pt x="45" y="25"/>
                    <a:pt x="45" y="25"/>
                    <a:pt x="45" y="25"/>
                  </a:cubicBezTo>
                  <a:cubicBezTo>
                    <a:pt x="47" y="29"/>
                    <a:pt x="50" y="34"/>
                    <a:pt x="53" y="35"/>
                  </a:cubicBezTo>
                  <a:cubicBezTo>
                    <a:pt x="54" y="35"/>
                    <a:pt x="55" y="36"/>
                    <a:pt x="55" y="38"/>
                  </a:cubicBezTo>
                  <a:cubicBezTo>
                    <a:pt x="55" y="39"/>
                    <a:pt x="54" y="40"/>
                    <a:pt x="52" y="40"/>
                  </a:cubicBezTo>
                  <a:cubicBezTo>
                    <a:pt x="49" y="39"/>
                    <a:pt x="46" y="38"/>
                    <a:pt x="43" y="37"/>
                  </a:cubicBezTo>
                  <a:cubicBezTo>
                    <a:pt x="40" y="36"/>
                    <a:pt x="37" y="34"/>
                    <a:pt x="34" y="32"/>
                  </a:cubicBezTo>
                  <a:cubicBezTo>
                    <a:pt x="32" y="30"/>
                    <a:pt x="30" y="29"/>
                    <a:pt x="29" y="27"/>
                  </a:cubicBezTo>
                  <a:lnTo>
                    <a:pt x="29" y="19"/>
                  </a:lnTo>
                  <a:close/>
                  <a:moveTo>
                    <a:pt x="22" y="11"/>
                  </a:moveTo>
                  <a:cubicBezTo>
                    <a:pt x="24" y="13"/>
                    <a:pt x="26" y="16"/>
                    <a:pt x="28" y="18"/>
                  </a:cubicBezTo>
                  <a:cubicBezTo>
                    <a:pt x="29" y="19"/>
                    <a:pt x="29" y="19"/>
                    <a:pt x="29" y="19"/>
                  </a:cubicBezTo>
                  <a:cubicBezTo>
                    <a:pt x="29" y="27"/>
                    <a:pt x="29" y="27"/>
                    <a:pt x="29" y="27"/>
                  </a:cubicBezTo>
                  <a:cubicBezTo>
                    <a:pt x="27" y="25"/>
                    <a:pt x="26" y="23"/>
                    <a:pt x="24" y="21"/>
                  </a:cubicBezTo>
                  <a:cubicBezTo>
                    <a:pt x="22" y="18"/>
                    <a:pt x="20" y="16"/>
                    <a:pt x="18" y="14"/>
                  </a:cubicBezTo>
                  <a:cubicBezTo>
                    <a:pt x="18" y="14"/>
                    <a:pt x="18" y="14"/>
                    <a:pt x="18" y="14"/>
                  </a:cubicBezTo>
                  <a:cubicBezTo>
                    <a:pt x="17" y="12"/>
                    <a:pt x="15" y="11"/>
                    <a:pt x="13" y="10"/>
                  </a:cubicBezTo>
                  <a:cubicBezTo>
                    <a:pt x="12" y="9"/>
                    <a:pt x="10" y="8"/>
                    <a:pt x="8" y="7"/>
                  </a:cubicBezTo>
                  <a:cubicBezTo>
                    <a:pt x="8" y="7"/>
                    <a:pt x="8" y="7"/>
                    <a:pt x="8" y="7"/>
                  </a:cubicBezTo>
                  <a:cubicBezTo>
                    <a:pt x="8" y="7"/>
                    <a:pt x="8" y="7"/>
                    <a:pt x="8" y="7"/>
                  </a:cubicBezTo>
                  <a:cubicBezTo>
                    <a:pt x="7" y="7"/>
                    <a:pt x="7" y="7"/>
                    <a:pt x="7" y="6"/>
                  </a:cubicBezTo>
                  <a:cubicBezTo>
                    <a:pt x="6" y="6"/>
                    <a:pt x="6" y="6"/>
                    <a:pt x="6" y="6"/>
                  </a:cubicBezTo>
                  <a:cubicBezTo>
                    <a:pt x="5" y="6"/>
                    <a:pt x="4" y="5"/>
                    <a:pt x="3" y="5"/>
                  </a:cubicBezTo>
                  <a:cubicBezTo>
                    <a:pt x="3" y="5"/>
                    <a:pt x="3" y="5"/>
                    <a:pt x="3" y="5"/>
                  </a:cubicBezTo>
                  <a:cubicBezTo>
                    <a:pt x="2" y="5"/>
                    <a:pt x="0" y="4"/>
                    <a:pt x="0" y="3"/>
                  </a:cubicBezTo>
                  <a:cubicBezTo>
                    <a:pt x="0" y="1"/>
                    <a:pt x="1" y="0"/>
                    <a:pt x="3" y="0"/>
                  </a:cubicBezTo>
                  <a:cubicBezTo>
                    <a:pt x="6" y="0"/>
                    <a:pt x="9" y="0"/>
                    <a:pt x="13" y="0"/>
                  </a:cubicBezTo>
                  <a:cubicBezTo>
                    <a:pt x="17" y="0"/>
                    <a:pt x="20" y="0"/>
                    <a:pt x="24" y="2"/>
                  </a:cubicBezTo>
                  <a:cubicBezTo>
                    <a:pt x="26" y="3"/>
                    <a:pt x="27" y="3"/>
                    <a:pt x="29" y="4"/>
                  </a:cubicBezTo>
                  <a:cubicBezTo>
                    <a:pt x="29" y="10"/>
                    <a:pt x="29" y="10"/>
                    <a:pt x="29" y="10"/>
                  </a:cubicBezTo>
                  <a:cubicBezTo>
                    <a:pt x="29" y="10"/>
                    <a:pt x="29" y="10"/>
                    <a:pt x="29" y="10"/>
                  </a:cubicBezTo>
                  <a:cubicBezTo>
                    <a:pt x="27" y="9"/>
                    <a:pt x="24" y="7"/>
                    <a:pt x="22" y="6"/>
                  </a:cubicBezTo>
                  <a:cubicBezTo>
                    <a:pt x="20" y="5"/>
                    <a:pt x="17" y="5"/>
                    <a:pt x="14" y="5"/>
                  </a:cubicBezTo>
                  <a:cubicBezTo>
                    <a:pt x="15" y="5"/>
                    <a:pt x="15" y="5"/>
                    <a:pt x="16" y="6"/>
                  </a:cubicBezTo>
                  <a:cubicBezTo>
                    <a:pt x="18" y="7"/>
                    <a:pt x="20" y="9"/>
                    <a:pt x="22" y="11"/>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65" name="Freeform 241"/>
            <p:cNvSpPr>
              <a:spLocks noEditPoints="1"/>
            </p:cNvSpPr>
            <p:nvPr/>
          </p:nvSpPr>
          <p:spPr bwMode="auto">
            <a:xfrm>
              <a:off x="5427321" y="4460962"/>
              <a:ext cx="118567" cy="80432"/>
            </a:xfrm>
            <a:custGeom>
              <a:avLst/>
              <a:gdLst>
                <a:gd name="T0" fmla="*/ 35 w 70"/>
                <a:gd name="T1" fmla="*/ 39 h 47"/>
                <a:gd name="T2" fmla="*/ 50 w 70"/>
                <a:gd name="T3" fmla="*/ 43 h 47"/>
                <a:gd name="T4" fmla="*/ 61 w 70"/>
                <a:gd name="T5" fmla="*/ 41 h 47"/>
                <a:gd name="T6" fmla="*/ 61 w 70"/>
                <a:gd name="T7" fmla="*/ 41 h 47"/>
                <a:gd name="T8" fmla="*/ 53 w 70"/>
                <a:gd name="T9" fmla="*/ 36 h 47"/>
                <a:gd name="T10" fmla="*/ 40 w 70"/>
                <a:gd name="T11" fmla="*/ 24 h 47"/>
                <a:gd name="T12" fmla="*/ 40 w 70"/>
                <a:gd name="T13" fmla="*/ 23 h 47"/>
                <a:gd name="T14" fmla="*/ 35 w 70"/>
                <a:gd name="T15" fmla="*/ 18 h 47"/>
                <a:gd name="T16" fmla="*/ 35 w 70"/>
                <a:gd name="T17" fmla="*/ 11 h 47"/>
                <a:gd name="T18" fmla="*/ 36 w 70"/>
                <a:gd name="T19" fmla="*/ 12 h 47"/>
                <a:gd name="T20" fmla="*/ 36 w 70"/>
                <a:gd name="T21" fmla="*/ 12 h 47"/>
                <a:gd name="T22" fmla="*/ 36 w 70"/>
                <a:gd name="T23" fmla="*/ 12 h 47"/>
                <a:gd name="T24" fmla="*/ 43 w 70"/>
                <a:gd name="T25" fmla="*/ 20 h 47"/>
                <a:gd name="T26" fmla="*/ 44 w 70"/>
                <a:gd name="T27" fmla="*/ 21 h 47"/>
                <a:gd name="T28" fmla="*/ 55 w 70"/>
                <a:gd name="T29" fmla="*/ 32 h 47"/>
                <a:gd name="T30" fmla="*/ 62 w 70"/>
                <a:gd name="T31" fmla="*/ 36 h 47"/>
                <a:gd name="T32" fmla="*/ 68 w 70"/>
                <a:gd name="T33" fmla="*/ 38 h 47"/>
                <a:gd name="T34" fmla="*/ 68 w 70"/>
                <a:gd name="T35" fmla="*/ 38 h 47"/>
                <a:gd name="T36" fmla="*/ 70 w 70"/>
                <a:gd name="T37" fmla="*/ 39 h 47"/>
                <a:gd name="T38" fmla="*/ 69 w 70"/>
                <a:gd name="T39" fmla="*/ 42 h 47"/>
                <a:gd name="T40" fmla="*/ 50 w 70"/>
                <a:gd name="T41" fmla="*/ 47 h 47"/>
                <a:gd name="T42" fmla="*/ 35 w 70"/>
                <a:gd name="T43" fmla="*/ 44 h 47"/>
                <a:gd name="T44" fmla="*/ 35 w 70"/>
                <a:gd name="T45" fmla="*/ 39 h 47"/>
                <a:gd name="T46" fmla="*/ 15 w 70"/>
                <a:gd name="T47" fmla="*/ 13 h 47"/>
                <a:gd name="T48" fmla="*/ 18 w 70"/>
                <a:gd name="T49" fmla="*/ 19 h 47"/>
                <a:gd name="T50" fmla="*/ 33 w 70"/>
                <a:gd name="T51" fmla="*/ 38 h 47"/>
                <a:gd name="T52" fmla="*/ 35 w 70"/>
                <a:gd name="T53" fmla="*/ 39 h 47"/>
                <a:gd name="T54" fmla="*/ 35 w 70"/>
                <a:gd name="T55" fmla="*/ 44 h 47"/>
                <a:gd name="T56" fmla="*/ 31 w 70"/>
                <a:gd name="T57" fmla="*/ 42 h 47"/>
                <a:gd name="T58" fmla="*/ 14 w 70"/>
                <a:gd name="T59" fmla="*/ 21 h 47"/>
                <a:gd name="T60" fmla="*/ 11 w 70"/>
                <a:gd name="T61" fmla="*/ 15 h 47"/>
                <a:gd name="T62" fmla="*/ 11 w 70"/>
                <a:gd name="T63" fmla="*/ 15 h 47"/>
                <a:gd name="T64" fmla="*/ 11 w 70"/>
                <a:gd name="T65" fmla="*/ 15 h 47"/>
                <a:gd name="T66" fmla="*/ 8 w 70"/>
                <a:gd name="T67" fmla="*/ 11 h 47"/>
                <a:gd name="T68" fmla="*/ 4 w 70"/>
                <a:gd name="T69" fmla="*/ 8 h 47"/>
                <a:gd name="T70" fmla="*/ 4 w 70"/>
                <a:gd name="T71" fmla="*/ 8 h 47"/>
                <a:gd name="T72" fmla="*/ 4 w 70"/>
                <a:gd name="T73" fmla="*/ 8 h 47"/>
                <a:gd name="T74" fmla="*/ 4 w 70"/>
                <a:gd name="T75" fmla="*/ 7 h 47"/>
                <a:gd name="T76" fmla="*/ 4 w 70"/>
                <a:gd name="T77" fmla="*/ 7 h 47"/>
                <a:gd name="T78" fmla="*/ 4 w 70"/>
                <a:gd name="T79" fmla="*/ 7 h 47"/>
                <a:gd name="T80" fmla="*/ 3 w 70"/>
                <a:gd name="T81" fmla="*/ 6 h 47"/>
                <a:gd name="T82" fmla="*/ 0 w 70"/>
                <a:gd name="T83" fmla="*/ 3 h 47"/>
                <a:gd name="T84" fmla="*/ 2 w 70"/>
                <a:gd name="T85" fmla="*/ 1 h 47"/>
                <a:gd name="T86" fmla="*/ 15 w 70"/>
                <a:gd name="T87" fmla="*/ 1 h 47"/>
                <a:gd name="T88" fmla="*/ 27 w 70"/>
                <a:gd name="T89" fmla="*/ 5 h 47"/>
                <a:gd name="T90" fmla="*/ 35 w 70"/>
                <a:gd name="T91" fmla="*/ 11 h 47"/>
                <a:gd name="T92" fmla="*/ 35 w 70"/>
                <a:gd name="T93" fmla="*/ 18 h 47"/>
                <a:gd name="T94" fmla="*/ 33 w 70"/>
                <a:gd name="T95" fmla="*/ 15 h 47"/>
                <a:gd name="T96" fmla="*/ 33 w 70"/>
                <a:gd name="T97" fmla="*/ 15 h 47"/>
                <a:gd name="T98" fmla="*/ 24 w 70"/>
                <a:gd name="T99" fmla="*/ 9 h 47"/>
                <a:gd name="T100" fmla="*/ 14 w 70"/>
                <a:gd name="T101" fmla="*/ 6 h 47"/>
                <a:gd name="T102" fmla="*/ 9 w 70"/>
                <a:gd name="T103" fmla="*/ 5 h 47"/>
                <a:gd name="T104" fmla="*/ 12 w 70"/>
                <a:gd name="T105" fmla="*/ 8 h 47"/>
                <a:gd name="T106" fmla="*/ 15 w 70"/>
                <a:gd name="T107" fmla="*/ 1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0" h="47">
                  <a:moveTo>
                    <a:pt x="35" y="39"/>
                  </a:moveTo>
                  <a:cubicBezTo>
                    <a:pt x="40" y="41"/>
                    <a:pt x="45" y="43"/>
                    <a:pt x="50" y="43"/>
                  </a:cubicBezTo>
                  <a:cubicBezTo>
                    <a:pt x="54" y="43"/>
                    <a:pt x="57" y="42"/>
                    <a:pt x="61" y="41"/>
                  </a:cubicBezTo>
                  <a:cubicBezTo>
                    <a:pt x="61" y="41"/>
                    <a:pt x="61" y="41"/>
                    <a:pt x="61" y="41"/>
                  </a:cubicBezTo>
                  <a:cubicBezTo>
                    <a:pt x="58" y="39"/>
                    <a:pt x="55" y="38"/>
                    <a:pt x="53" y="36"/>
                  </a:cubicBezTo>
                  <a:cubicBezTo>
                    <a:pt x="47" y="33"/>
                    <a:pt x="43" y="28"/>
                    <a:pt x="40" y="24"/>
                  </a:cubicBezTo>
                  <a:cubicBezTo>
                    <a:pt x="40" y="23"/>
                    <a:pt x="40" y="23"/>
                    <a:pt x="40" y="23"/>
                  </a:cubicBezTo>
                  <a:cubicBezTo>
                    <a:pt x="38" y="21"/>
                    <a:pt x="37" y="19"/>
                    <a:pt x="35" y="18"/>
                  </a:cubicBezTo>
                  <a:cubicBezTo>
                    <a:pt x="35" y="11"/>
                    <a:pt x="35" y="11"/>
                    <a:pt x="35" y="11"/>
                  </a:cubicBezTo>
                  <a:cubicBezTo>
                    <a:pt x="35" y="11"/>
                    <a:pt x="36" y="12"/>
                    <a:pt x="36" y="12"/>
                  </a:cubicBezTo>
                  <a:cubicBezTo>
                    <a:pt x="36" y="12"/>
                    <a:pt x="36" y="12"/>
                    <a:pt x="36" y="12"/>
                  </a:cubicBezTo>
                  <a:cubicBezTo>
                    <a:pt x="36" y="12"/>
                    <a:pt x="36" y="12"/>
                    <a:pt x="36" y="12"/>
                  </a:cubicBezTo>
                  <a:cubicBezTo>
                    <a:pt x="39" y="14"/>
                    <a:pt x="41" y="17"/>
                    <a:pt x="43" y="20"/>
                  </a:cubicBezTo>
                  <a:cubicBezTo>
                    <a:pt x="44" y="21"/>
                    <a:pt x="44" y="21"/>
                    <a:pt x="44" y="21"/>
                  </a:cubicBezTo>
                  <a:cubicBezTo>
                    <a:pt x="47" y="25"/>
                    <a:pt x="51" y="30"/>
                    <a:pt x="55" y="32"/>
                  </a:cubicBezTo>
                  <a:cubicBezTo>
                    <a:pt x="57" y="34"/>
                    <a:pt x="60" y="35"/>
                    <a:pt x="62" y="36"/>
                  </a:cubicBezTo>
                  <a:cubicBezTo>
                    <a:pt x="64" y="37"/>
                    <a:pt x="66" y="38"/>
                    <a:pt x="68" y="38"/>
                  </a:cubicBezTo>
                  <a:cubicBezTo>
                    <a:pt x="68" y="38"/>
                    <a:pt x="68" y="38"/>
                    <a:pt x="68" y="38"/>
                  </a:cubicBezTo>
                  <a:cubicBezTo>
                    <a:pt x="69" y="38"/>
                    <a:pt x="69" y="38"/>
                    <a:pt x="70" y="39"/>
                  </a:cubicBezTo>
                  <a:cubicBezTo>
                    <a:pt x="70" y="40"/>
                    <a:pt x="70" y="41"/>
                    <a:pt x="69" y="42"/>
                  </a:cubicBezTo>
                  <a:cubicBezTo>
                    <a:pt x="63" y="46"/>
                    <a:pt x="57" y="47"/>
                    <a:pt x="50" y="47"/>
                  </a:cubicBezTo>
                  <a:cubicBezTo>
                    <a:pt x="45" y="47"/>
                    <a:pt x="40" y="46"/>
                    <a:pt x="35" y="44"/>
                  </a:cubicBezTo>
                  <a:lnTo>
                    <a:pt x="35" y="39"/>
                  </a:lnTo>
                  <a:close/>
                  <a:moveTo>
                    <a:pt x="15" y="13"/>
                  </a:moveTo>
                  <a:cubicBezTo>
                    <a:pt x="16" y="15"/>
                    <a:pt x="17" y="17"/>
                    <a:pt x="18" y="19"/>
                  </a:cubicBezTo>
                  <a:cubicBezTo>
                    <a:pt x="22" y="26"/>
                    <a:pt x="26" y="33"/>
                    <a:pt x="33" y="38"/>
                  </a:cubicBezTo>
                  <a:cubicBezTo>
                    <a:pt x="34" y="38"/>
                    <a:pt x="34" y="38"/>
                    <a:pt x="35" y="39"/>
                  </a:cubicBezTo>
                  <a:cubicBezTo>
                    <a:pt x="35" y="44"/>
                    <a:pt x="35" y="44"/>
                    <a:pt x="35" y="44"/>
                  </a:cubicBezTo>
                  <a:cubicBezTo>
                    <a:pt x="34" y="43"/>
                    <a:pt x="32" y="43"/>
                    <a:pt x="31" y="42"/>
                  </a:cubicBezTo>
                  <a:cubicBezTo>
                    <a:pt x="22" y="37"/>
                    <a:pt x="18" y="29"/>
                    <a:pt x="14" y="21"/>
                  </a:cubicBezTo>
                  <a:cubicBezTo>
                    <a:pt x="13" y="19"/>
                    <a:pt x="12" y="17"/>
                    <a:pt x="11" y="15"/>
                  </a:cubicBezTo>
                  <a:cubicBezTo>
                    <a:pt x="11" y="15"/>
                    <a:pt x="11" y="15"/>
                    <a:pt x="11" y="15"/>
                  </a:cubicBezTo>
                  <a:cubicBezTo>
                    <a:pt x="11" y="15"/>
                    <a:pt x="11" y="15"/>
                    <a:pt x="11" y="15"/>
                  </a:cubicBezTo>
                  <a:cubicBezTo>
                    <a:pt x="10" y="14"/>
                    <a:pt x="9" y="12"/>
                    <a:pt x="8" y="11"/>
                  </a:cubicBezTo>
                  <a:cubicBezTo>
                    <a:pt x="7" y="10"/>
                    <a:pt x="6" y="9"/>
                    <a:pt x="4" y="8"/>
                  </a:cubicBezTo>
                  <a:cubicBezTo>
                    <a:pt x="4" y="8"/>
                    <a:pt x="4" y="8"/>
                    <a:pt x="4" y="8"/>
                  </a:cubicBezTo>
                  <a:cubicBezTo>
                    <a:pt x="4" y="8"/>
                    <a:pt x="4" y="8"/>
                    <a:pt x="4" y="8"/>
                  </a:cubicBezTo>
                  <a:cubicBezTo>
                    <a:pt x="4" y="7"/>
                    <a:pt x="4" y="7"/>
                    <a:pt x="4" y="7"/>
                  </a:cubicBezTo>
                  <a:cubicBezTo>
                    <a:pt x="4" y="7"/>
                    <a:pt x="4" y="7"/>
                    <a:pt x="4" y="7"/>
                  </a:cubicBezTo>
                  <a:cubicBezTo>
                    <a:pt x="4" y="7"/>
                    <a:pt x="4" y="7"/>
                    <a:pt x="4" y="7"/>
                  </a:cubicBezTo>
                  <a:cubicBezTo>
                    <a:pt x="3" y="7"/>
                    <a:pt x="3" y="6"/>
                    <a:pt x="3" y="6"/>
                  </a:cubicBezTo>
                  <a:cubicBezTo>
                    <a:pt x="1" y="6"/>
                    <a:pt x="0" y="5"/>
                    <a:pt x="0" y="3"/>
                  </a:cubicBezTo>
                  <a:cubicBezTo>
                    <a:pt x="0" y="2"/>
                    <a:pt x="1" y="1"/>
                    <a:pt x="2" y="1"/>
                  </a:cubicBezTo>
                  <a:cubicBezTo>
                    <a:pt x="7" y="0"/>
                    <a:pt x="11" y="1"/>
                    <a:pt x="15" y="1"/>
                  </a:cubicBezTo>
                  <a:cubicBezTo>
                    <a:pt x="19" y="2"/>
                    <a:pt x="23" y="3"/>
                    <a:pt x="27" y="5"/>
                  </a:cubicBezTo>
                  <a:cubicBezTo>
                    <a:pt x="30" y="7"/>
                    <a:pt x="33" y="9"/>
                    <a:pt x="35" y="11"/>
                  </a:cubicBezTo>
                  <a:cubicBezTo>
                    <a:pt x="35" y="18"/>
                    <a:pt x="35" y="18"/>
                    <a:pt x="35" y="18"/>
                  </a:cubicBezTo>
                  <a:cubicBezTo>
                    <a:pt x="34" y="17"/>
                    <a:pt x="34" y="16"/>
                    <a:pt x="33" y="15"/>
                  </a:cubicBezTo>
                  <a:cubicBezTo>
                    <a:pt x="33" y="15"/>
                    <a:pt x="33" y="15"/>
                    <a:pt x="33" y="15"/>
                  </a:cubicBezTo>
                  <a:cubicBezTo>
                    <a:pt x="30" y="13"/>
                    <a:pt x="28" y="11"/>
                    <a:pt x="24" y="9"/>
                  </a:cubicBezTo>
                  <a:cubicBezTo>
                    <a:pt x="21" y="8"/>
                    <a:pt x="18" y="7"/>
                    <a:pt x="14" y="6"/>
                  </a:cubicBezTo>
                  <a:cubicBezTo>
                    <a:pt x="13" y="6"/>
                    <a:pt x="11" y="6"/>
                    <a:pt x="9" y="5"/>
                  </a:cubicBezTo>
                  <a:cubicBezTo>
                    <a:pt x="10" y="6"/>
                    <a:pt x="11" y="7"/>
                    <a:pt x="12" y="8"/>
                  </a:cubicBezTo>
                  <a:cubicBezTo>
                    <a:pt x="13" y="10"/>
                    <a:pt x="14" y="11"/>
                    <a:pt x="15" y="13"/>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66" name="Freeform 242"/>
            <p:cNvSpPr>
              <a:spLocks noEditPoints="1"/>
            </p:cNvSpPr>
            <p:nvPr/>
          </p:nvSpPr>
          <p:spPr bwMode="auto">
            <a:xfrm>
              <a:off x="5471784" y="4399580"/>
              <a:ext cx="80456" cy="59266"/>
            </a:xfrm>
            <a:custGeom>
              <a:avLst/>
              <a:gdLst>
                <a:gd name="T0" fmla="*/ 25 w 48"/>
                <a:gd name="T1" fmla="*/ 16 h 35"/>
                <a:gd name="T2" fmla="*/ 32 w 48"/>
                <a:gd name="T3" fmla="*/ 24 h 35"/>
                <a:gd name="T4" fmla="*/ 37 w 48"/>
                <a:gd name="T5" fmla="*/ 27 h 35"/>
                <a:gd name="T6" fmla="*/ 35 w 48"/>
                <a:gd name="T7" fmla="*/ 24 h 35"/>
                <a:gd name="T8" fmla="*/ 35 w 48"/>
                <a:gd name="T9" fmla="*/ 24 h 35"/>
                <a:gd name="T10" fmla="*/ 34 w 48"/>
                <a:gd name="T11" fmla="*/ 23 h 35"/>
                <a:gd name="T12" fmla="*/ 34 w 48"/>
                <a:gd name="T13" fmla="*/ 23 h 35"/>
                <a:gd name="T14" fmla="*/ 33 w 48"/>
                <a:gd name="T15" fmla="*/ 21 h 35"/>
                <a:gd name="T16" fmla="*/ 30 w 48"/>
                <a:gd name="T17" fmla="*/ 15 h 35"/>
                <a:gd name="T18" fmla="*/ 25 w 48"/>
                <a:gd name="T19" fmla="*/ 10 h 35"/>
                <a:gd name="T20" fmla="*/ 25 w 48"/>
                <a:gd name="T21" fmla="*/ 4 h 35"/>
                <a:gd name="T22" fmla="*/ 28 w 48"/>
                <a:gd name="T23" fmla="*/ 5 h 35"/>
                <a:gd name="T24" fmla="*/ 33 w 48"/>
                <a:gd name="T25" fmla="*/ 12 h 35"/>
                <a:gd name="T26" fmla="*/ 38 w 48"/>
                <a:gd name="T27" fmla="*/ 19 h 35"/>
                <a:gd name="T28" fmla="*/ 39 w 48"/>
                <a:gd name="T29" fmla="*/ 21 h 35"/>
                <a:gd name="T30" fmla="*/ 39 w 48"/>
                <a:gd name="T31" fmla="*/ 21 h 35"/>
                <a:gd name="T32" fmla="*/ 39 w 48"/>
                <a:gd name="T33" fmla="*/ 21 h 35"/>
                <a:gd name="T34" fmla="*/ 39 w 48"/>
                <a:gd name="T35" fmla="*/ 22 h 35"/>
                <a:gd name="T36" fmla="*/ 39 w 48"/>
                <a:gd name="T37" fmla="*/ 22 h 35"/>
                <a:gd name="T38" fmla="*/ 39 w 48"/>
                <a:gd name="T39" fmla="*/ 22 h 35"/>
                <a:gd name="T40" fmla="*/ 46 w 48"/>
                <a:gd name="T41" fmla="*/ 30 h 35"/>
                <a:gd name="T42" fmla="*/ 48 w 48"/>
                <a:gd name="T43" fmla="*/ 32 h 35"/>
                <a:gd name="T44" fmla="*/ 45 w 48"/>
                <a:gd name="T45" fmla="*/ 35 h 35"/>
                <a:gd name="T46" fmla="*/ 37 w 48"/>
                <a:gd name="T47" fmla="*/ 32 h 35"/>
                <a:gd name="T48" fmla="*/ 29 w 48"/>
                <a:gd name="T49" fmla="*/ 28 h 35"/>
                <a:gd name="T50" fmla="*/ 25 w 48"/>
                <a:gd name="T51" fmla="*/ 24 h 35"/>
                <a:gd name="T52" fmla="*/ 25 w 48"/>
                <a:gd name="T53" fmla="*/ 16 h 35"/>
                <a:gd name="T54" fmla="*/ 19 w 48"/>
                <a:gd name="T55" fmla="*/ 6 h 35"/>
                <a:gd name="T56" fmla="*/ 14 w 48"/>
                <a:gd name="T57" fmla="*/ 5 h 35"/>
                <a:gd name="T58" fmla="*/ 14 w 48"/>
                <a:gd name="T59" fmla="*/ 5 h 35"/>
                <a:gd name="T60" fmla="*/ 19 w 48"/>
                <a:gd name="T61" fmla="*/ 9 h 35"/>
                <a:gd name="T62" fmla="*/ 19 w 48"/>
                <a:gd name="T63" fmla="*/ 9 h 35"/>
                <a:gd name="T64" fmla="*/ 24 w 48"/>
                <a:gd name="T65" fmla="*/ 15 h 35"/>
                <a:gd name="T66" fmla="*/ 25 w 48"/>
                <a:gd name="T67" fmla="*/ 16 h 35"/>
                <a:gd name="T68" fmla="*/ 25 w 48"/>
                <a:gd name="T69" fmla="*/ 24 h 35"/>
                <a:gd name="T70" fmla="*/ 21 w 48"/>
                <a:gd name="T71" fmla="*/ 18 h 35"/>
                <a:gd name="T72" fmla="*/ 16 w 48"/>
                <a:gd name="T73" fmla="*/ 12 h 35"/>
                <a:gd name="T74" fmla="*/ 16 w 48"/>
                <a:gd name="T75" fmla="*/ 12 h 35"/>
                <a:gd name="T76" fmla="*/ 16 w 48"/>
                <a:gd name="T77" fmla="*/ 12 h 35"/>
                <a:gd name="T78" fmla="*/ 12 w 48"/>
                <a:gd name="T79" fmla="*/ 9 h 35"/>
                <a:gd name="T80" fmla="*/ 7 w 48"/>
                <a:gd name="T81" fmla="*/ 6 h 35"/>
                <a:gd name="T82" fmla="*/ 6 w 48"/>
                <a:gd name="T83" fmla="*/ 6 h 35"/>
                <a:gd name="T84" fmla="*/ 6 w 48"/>
                <a:gd name="T85" fmla="*/ 6 h 35"/>
                <a:gd name="T86" fmla="*/ 3 w 48"/>
                <a:gd name="T87" fmla="*/ 5 h 35"/>
                <a:gd name="T88" fmla="*/ 3 w 48"/>
                <a:gd name="T89" fmla="*/ 5 h 35"/>
                <a:gd name="T90" fmla="*/ 0 w 48"/>
                <a:gd name="T91" fmla="*/ 3 h 35"/>
                <a:gd name="T92" fmla="*/ 2 w 48"/>
                <a:gd name="T93" fmla="*/ 0 h 35"/>
                <a:gd name="T94" fmla="*/ 11 w 48"/>
                <a:gd name="T95" fmla="*/ 0 h 35"/>
                <a:gd name="T96" fmla="*/ 11 w 48"/>
                <a:gd name="T97" fmla="*/ 0 h 35"/>
                <a:gd name="T98" fmla="*/ 21 w 48"/>
                <a:gd name="T99" fmla="*/ 1 h 35"/>
                <a:gd name="T100" fmla="*/ 25 w 48"/>
                <a:gd name="T101" fmla="*/ 4 h 35"/>
                <a:gd name="T102" fmla="*/ 25 w 48"/>
                <a:gd name="T103" fmla="*/ 10 h 35"/>
                <a:gd name="T104" fmla="*/ 25 w 48"/>
                <a:gd name="T105" fmla="*/ 9 h 35"/>
                <a:gd name="T106" fmla="*/ 19 w 48"/>
                <a:gd name="T107"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 h="35">
                  <a:moveTo>
                    <a:pt x="25" y="16"/>
                  </a:moveTo>
                  <a:cubicBezTo>
                    <a:pt x="27" y="19"/>
                    <a:pt x="29" y="22"/>
                    <a:pt x="32" y="24"/>
                  </a:cubicBezTo>
                  <a:cubicBezTo>
                    <a:pt x="34" y="25"/>
                    <a:pt x="35" y="26"/>
                    <a:pt x="37" y="27"/>
                  </a:cubicBezTo>
                  <a:cubicBezTo>
                    <a:pt x="36" y="26"/>
                    <a:pt x="35" y="25"/>
                    <a:pt x="35" y="24"/>
                  </a:cubicBezTo>
                  <a:cubicBezTo>
                    <a:pt x="35" y="24"/>
                    <a:pt x="35" y="24"/>
                    <a:pt x="35" y="24"/>
                  </a:cubicBezTo>
                  <a:cubicBezTo>
                    <a:pt x="34" y="23"/>
                    <a:pt x="34" y="23"/>
                    <a:pt x="34" y="23"/>
                  </a:cubicBezTo>
                  <a:cubicBezTo>
                    <a:pt x="34" y="23"/>
                    <a:pt x="34" y="23"/>
                    <a:pt x="34" y="23"/>
                  </a:cubicBezTo>
                  <a:cubicBezTo>
                    <a:pt x="33" y="21"/>
                    <a:pt x="33" y="21"/>
                    <a:pt x="33" y="21"/>
                  </a:cubicBezTo>
                  <a:cubicBezTo>
                    <a:pt x="32" y="19"/>
                    <a:pt x="31" y="17"/>
                    <a:pt x="30" y="15"/>
                  </a:cubicBezTo>
                  <a:cubicBezTo>
                    <a:pt x="28" y="13"/>
                    <a:pt x="27" y="11"/>
                    <a:pt x="25" y="10"/>
                  </a:cubicBezTo>
                  <a:cubicBezTo>
                    <a:pt x="25" y="4"/>
                    <a:pt x="25" y="4"/>
                    <a:pt x="25" y="4"/>
                  </a:cubicBezTo>
                  <a:cubicBezTo>
                    <a:pt x="26" y="4"/>
                    <a:pt x="27" y="5"/>
                    <a:pt x="28" y="5"/>
                  </a:cubicBezTo>
                  <a:cubicBezTo>
                    <a:pt x="30" y="7"/>
                    <a:pt x="32" y="10"/>
                    <a:pt x="33" y="12"/>
                  </a:cubicBezTo>
                  <a:cubicBezTo>
                    <a:pt x="35" y="14"/>
                    <a:pt x="36" y="17"/>
                    <a:pt x="38" y="19"/>
                  </a:cubicBezTo>
                  <a:cubicBezTo>
                    <a:pt x="38" y="19"/>
                    <a:pt x="38" y="20"/>
                    <a:pt x="39" y="21"/>
                  </a:cubicBezTo>
                  <a:cubicBezTo>
                    <a:pt x="39" y="21"/>
                    <a:pt x="39" y="21"/>
                    <a:pt x="39" y="21"/>
                  </a:cubicBezTo>
                  <a:cubicBezTo>
                    <a:pt x="39" y="21"/>
                    <a:pt x="39" y="21"/>
                    <a:pt x="39" y="21"/>
                  </a:cubicBezTo>
                  <a:cubicBezTo>
                    <a:pt x="39" y="22"/>
                    <a:pt x="39" y="22"/>
                    <a:pt x="39" y="22"/>
                  </a:cubicBezTo>
                  <a:cubicBezTo>
                    <a:pt x="39" y="22"/>
                    <a:pt x="39" y="22"/>
                    <a:pt x="39" y="22"/>
                  </a:cubicBezTo>
                  <a:cubicBezTo>
                    <a:pt x="39" y="22"/>
                    <a:pt x="39" y="22"/>
                    <a:pt x="39" y="22"/>
                  </a:cubicBezTo>
                  <a:cubicBezTo>
                    <a:pt x="41" y="25"/>
                    <a:pt x="43" y="29"/>
                    <a:pt x="46" y="30"/>
                  </a:cubicBezTo>
                  <a:cubicBezTo>
                    <a:pt x="47" y="30"/>
                    <a:pt x="48" y="31"/>
                    <a:pt x="48" y="32"/>
                  </a:cubicBezTo>
                  <a:cubicBezTo>
                    <a:pt x="47" y="34"/>
                    <a:pt x="46" y="35"/>
                    <a:pt x="45" y="35"/>
                  </a:cubicBezTo>
                  <a:cubicBezTo>
                    <a:pt x="42" y="34"/>
                    <a:pt x="39" y="33"/>
                    <a:pt x="37" y="32"/>
                  </a:cubicBezTo>
                  <a:cubicBezTo>
                    <a:pt x="34" y="31"/>
                    <a:pt x="31" y="30"/>
                    <a:pt x="29" y="28"/>
                  </a:cubicBezTo>
                  <a:cubicBezTo>
                    <a:pt x="28" y="27"/>
                    <a:pt x="26" y="25"/>
                    <a:pt x="25" y="24"/>
                  </a:cubicBezTo>
                  <a:lnTo>
                    <a:pt x="25" y="16"/>
                  </a:lnTo>
                  <a:close/>
                  <a:moveTo>
                    <a:pt x="19" y="6"/>
                  </a:moveTo>
                  <a:cubicBezTo>
                    <a:pt x="17" y="5"/>
                    <a:pt x="16" y="5"/>
                    <a:pt x="14" y="5"/>
                  </a:cubicBezTo>
                  <a:cubicBezTo>
                    <a:pt x="14" y="5"/>
                    <a:pt x="14" y="5"/>
                    <a:pt x="14" y="5"/>
                  </a:cubicBezTo>
                  <a:cubicBezTo>
                    <a:pt x="16" y="6"/>
                    <a:pt x="18" y="7"/>
                    <a:pt x="19" y="9"/>
                  </a:cubicBezTo>
                  <a:cubicBezTo>
                    <a:pt x="19" y="9"/>
                    <a:pt x="19" y="9"/>
                    <a:pt x="19" y="9"/>
                  </a:cubicBezTo>
                  <a:cubicBezTo>
                    <a:pt x="21" y="11"/>
                    <a:pt x="23" y="13"/>
                    <a:pt x="24" y="15"/>
                  </a:cubicBezTo>
                  <a:cubicBezTo>
                    <a:pt x="25" y="16"/>
                    <a:pt x="25" y="16"/>
                    <a:pt x="25" y="16"/>
                  </a:cubicBezTo>
                  <a:cubicBezTo>
                    <a:pt x="25" y="24"/>
                    <a:pt x="25" y="24"/>
                    <a:pt x="25" y="24"/>
                  </a:cubicBezTo>
                  <a:cubicBezTo>
                    <a:pt x="24" y="22"/>
                    <a:pt x="22" y="20"/>
                    <a:pt x="21" y="18"/>
                  </a:cubicBezTo>
                  <a:cubicBezTo>
                    <a:pt x="19" y="16"/>
                    <a:pt x="17" y="14"/>
                    <a:pt x="16" y="12"/>
                  </a:cubicBezTo>
                  <a:cubicBezTo>
                    <a:pt x="16" y="12"/>
                    <a:pt x="16" y="12"/>
                    <a:pt x="16" y="12"/>
                  </a:cubicBezTo>
                  <a:cubicBezTo>
                    <a:pt x="16" y="12"/>
                    <a:pt x="16" y="12"/>
                    <a:pt x="16" y="12"/>
                  </a:cubicBezTo>
                  <a:cubicBezTo>
                    <a:pt x="15" y="11"/>
                    <a:pt x="13" y="10"/>
                    <a:pt x="12" y="9"/>
                  </a:cubicBezTo>
                  <a:cubicBezTo>
                    <a:pt x="10" y="8"/>
                    <a:pt x="8" y="7"/>
                    <a:pt x="7" y="6"/>
                  </a:cubicBezTo>
                  <a:cubicBezTo>
                    <a:pt x="6" y="6"/>
                    <a:pt x="6" y="6"/>
                    <a:pt x="6" y="6"/>
                  </a:cubicBezTo>
                  <a:cubicBezTo>
                    <a:pt x="6" y="6"/>
                    <a:pt x="6" y="6"/>
                    <a:pt x="6" y="6"/>
                  </a:cubicBezTo>
                  <a:cubicBezTo>
                    <a:pt x="5" y="5"/>
                    <a:pt x="3" y="5"/>
                    <a:pt x="3" y="5"/>
                  </a:cubicBezTo>
                  <a:cubicBezTo>
                    <a:pt x="3" y="5"/>
                    <a:pt x="3" y="5"/>
                    <a:pt x="3" y="5"/>
                  </a:cubicBezTo>
                  <a:cubicBezTo>
                    <a:pt x="2" y="5"/>
                    <a:pt x="0" y="4"/>
                    <a:pt x="0" y="3"/>
                  </a:cubicBezTo>
                  <a:cubicBezTo>
                    <a:pt x="0" y="1"/>
                    <a:pt x="1" y="0"/>
                    <a:pt x="2" y="0"/>
                  </a:cubicBezTo>
                  <a:cubicBezTo>
                    <a:pt x="5" y="0"/>
                    <a:pt x="8" y="0"/>
                    <a:pt x="11" y="0"/>
                  </a:cubicBezTo>
                  <a:cubicBezTo>
                    <a:pt x="11" y="0"/>
                    <a:pt x="11" y="0"/>
                    <a:pt x="11" y="0"/>
                  </a:cubicBezTo>
                  <a:cubicBezTo>
                    <a:pt x="15" y="0"/>
                    <a:pt x="18" y="0"/>
                    <a:pt x="21" y="1"/>
                  </a:cubicBezTo>
                  <a:cubicBezTo>
                    <a:pt x="22" y="2"/>
                    <a:pt x="24" y="3"/>
                    <a:pt x="25" y="4"/>
                  </a:cubicBezTo>
                  <a:cubicBezTo>
                    <a:pt x="25" y="10"/>
                    <a:pt x="25" y="10"/>
                    <a:pt x="25" y="10"/>
                  </a:cubicBezTo>
                  <a:cubicBezTo>
                    <a:pt x="25" y="10"/>
                    <a:pt x="25" y="9"/>
                    <a:pt x="25" y="9"/>
                  </a:cubicBezTo>
                  <a:cubicBezTo>
                    <a:pt x="23" y="8"/>
                    <a:pt x="21" y="7"/>
                    <a:pt x="19" y="6"/>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67" name="Freeform 243"/>
            <p:cNvSpPr>
              <a:spLocks noEditPoints="1"/>
            </p:cNvSpPr>
            <p:nvPr/>
          </p:nvSpPr>
          <p:spPr bwMode="auto">
            <a:xfrm>
              <a:off x="5442142" y="4399580"/>
              <a:ext cx="105863" cy="69849"/>
            </a:xfrm>
            <a:custGeom>
              <a:avLst/>
              <a:gdLst>
                <a:gd name="T0" fmla="*/ 31 w 62"/>
                <a:gd name="T1" fmla="*/ 9 h 41"/>
                <a:gd name="T2" fmla="*/ 32 w 62"/>
                <a:gd name="T3" fmla="*/ 10 h 41"/>
                <a:gd name="T4" fmla="*/ 38 w 62"/>
                <a:gd name="T5" fmla="*/ 17 h 41"/>
                <a:gd name="T6" fmla="*/ 38 w 62"/>
                <a:gd name="T7" fmla="*/ 17 h 41"/>
                <a:gd name="T8" fmla="*/ 38 w 62"/>
                <a:gd name="T9" fmla="*/ 18 h 41"/>
                <a:gd name="T10" fmla="*/ 39 w 62"/>
                <a:gd name="T11" fmla="*/ 18 h 41"/>
                <a:gd name="T12" fmla="*/ 48 w 62"/>
                <a:gd name="T13" fmla="*/ 28 h 41"/>
                <a:gd name="T14" fmla="*/ 54 w 62"/>
                <a:gd name="T15" fmla="*/ 31 h 41"/>
                <a:gd name="T16" fmla="*/ 59 w 62"/>
                <a:gd name="T17" fmla="*/ 32 h 41"/>
                <a:gd name="T18" fmla="*/ 59 w 62"/>
                <a:gd name="T19" fmla="*/ 32 h 41"/>
                <a:gd name="T20" fmla="*/ 61 w 62"/>
                <a:gd name="T21" fmla="*/ 33 h 41"/>
                <a:gd name="T22" fmla="*/ 60 w 62"/>
                <a:gd name="T23" fmla="*/ 37 h 41"/>
                <a:gd name="T24" fmla="*/ 44 w 62"/>
                <a:gd name="T25" fmla="*/ 41 h 41"/>
                <a:gd name="T26" fmla="*/ 31 w 62"/>
                <a:gd name="T27" fmla="*/ 38 h 41"/>
                <a:gd name="T28" fmla="*/ 31 w 62"/>
                <a:gd name="T29" fmla="*/ 33 h 41"/>
                <a:gd name="T30" fmla="*/ 44 w 62"/>
                <a:gd name="T31" fmla="*/ 36 h 41"/>
                <a:gd name="T32" fmla="*/ 52 w 62"/>
                <a:gd name="T33" fmla="*/ 35 h 41"/>
                <a:gd name="T34" fmla="*/ 46 w 62"/>
                <a:gd name="T35" fmla="*/ 32 h 41"/>
                <a:gd name="T36" fmla="*/ 35 w 62"/>
                <a:gd name="T37" fmla="*/ 21 h 41"/>
                <a:gd name="T38" fmla="*/ 35 w 62"/>
                <a:gd name="T39" fmla="*/ 21 h 41"/>
                <a:gd name="T40" fmla="*/ 35 w 62"/>
                <a:gd name="T41" fmla="*/ 20 h 41"/>
                <a:gd name="T42" fmla="*/ 35 w 62"/>
                <a:gd name="T43" fmla="*/ 20 h 41"/>
                <a:gd name="T44" fmla="*/ 35 w 62"/>
                <a:gd name="T45" fmla="*/ 20 h 41"/>
                <a:gd name="T46" fmla="*/ 31 w 62"/>
                <a:gd name="T47" fmla="*/ 16 h 41"/>
                <a:gd name="T48" fmla="*/ 31 w 62"/>
                <a:gd name="T49" fmla="*/ 9 h 41"/>
                <a:gd name="T50" fmla="*/ 4 w 62"/>
                <a:gd name="T51" fmla="*/ 7 h 41"/>
                <a:gd name="T52" fmla="*/ 3 w 62"/>
                <a:gd name="T53" fmla="*/ 5 h 41"/>
                <a:gd name="T54" fmla="*/ 1 w 62"/>
                <a:gd name="T55" fmla="*/ 3 h 41"/>
                <a:gd name="T56" fmla="*/ 3 w 62"/>
                <a:gd name="T57" fmla="*/ 1 h 41"/>
                <a:gd name="T58" fmla="*/ 14 w 62"/>
                <a:gd name="T59" fmla="*/ 1 h 41"/>
                <a:gd name="T60" fmla="*/ 24 w 62"/>
                <a:gd name="T61" fmla="*/ 4 h 41"/>
                <a:gd name="T62" fmla="*/ 31 w 62"/>
                <a:gd name="T63" fmla="*/ 9 h 41"/>
                <a:gd name="T64" fmla="*/ 31 w 62"/>
                <a:gd name="T65" fmla="*/ 16 h 41"/>
                <a:gd name="T66" fmla="*/ 29 w 62"/>
                <a:gd name="T67" fmla="*/ 14 h 41"/>
                <a:gd name="T68" fmla="*/ 22 w 62"/>
                <a:gd name="T69" fmla="*/ 9 h 41"/>
                <a:gd name="T70" fmla="*/ 13 w 62"/>
                <a:gd name="T71" fmla="*/ 6 h 41"/>
                <a:gd name="T72" fmla="*/ 10 w 62"/>
                <a:gd name="T73" fmla="*/ 5 h 41"/>
                <a:gd name="T74" fmla="*/ 11 w 62"/>
                <a:gd name="T75" fmla="*/ 7 h 41"/>
                <a:gd name="T76" fmla="*/ 14 w 62"/>
                <a:gd name="T77" fmla="*/ 11 h 41"/>
                <a:gd name="T78" fmla="*/ 17 w 62"/>
                <a:gd name="T79" fmla="*/ 16 h 41"/>
                <a:gd name="T80" fmla="*/ 30 w 62"/>
                <a:gd name="T81" fmla="*/ 32 h 41"/>
                <a:gd name="T82" fmla="*/ 31 w 62"/>
                <a:gd name="T83" fmla="*/ 33 h 41"/>
                <a:gd name="T84" fmla="*/ 31 w 62"/>
                <a:gd name="T85" fmla="*/ 38 h 41"/>
                <a:gd name="T86" fmla="*/ 27 w 62"/>
                <a:gd name="T87" fmla="*/ 36 h 41"/>
                <a:gd name="T88" fmla="*/ 13 w 62"/>
                <a:gd name="T89" fmla="*/ 19 h 41"/>
                <a:gd name="T90" fmla="*/ 10 w 62"/>
                <a:gd name="T91" fmla="*/ 13 h 41"/>
                <a:gd name="T92" fmla="*/ 7 w 62"/>
                <a:gd name="T93" fmla="*/ 10 h 41"/>
                <a:gd name="T94" fmla="*/ 4 w 62"/>
                <a:gd name="T95" fmla="*/ 7 h 41"/>
                <a:gd name="T96" fmla="*/ 4 w 62"/>
                <a:gd name="T97" fmla="*/ 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 h="41">
                  <a:moveTo>
                    <a:pt x="31" y="9"/>
                  </a:moveTo>
                  <a:cubicBezTo>
                    <a:pt x="31" y="10"/>
                    <a:pt x="32" y="10"/>
                    <a:pt x="32" y="10"/>
                  </a:cubicBezTo>
                  <a:cubicBezTo>
                    <a:pt x="34" y="12"/>
                    <a:pt x="36" y="15"/>
                    <a:pt x="38" y="17"/>
                  </a:cubicBezTo>
                  <a:cubicBezTo>
                    <a:pt x="38" y="17"/>
                    <a:pt x="38" y="17"/>
                    <a:pt x="38" y="17"/>
                  </a:cubicBezTo>
                  <a:cubicBezTo>
                    <a:pt x="38" y="18"/>
                    <a:pt x="38" y="18"/>
                    <a:pt x="38" y="18"/>
                  </a:cubicBezTo>
                  <a:cubicBezTo>
                    <a:pt x="39" y="18"/>
                    <a:pt x="39" y="18"/>
                    <a:pt x="39" y="18"/>
                  </a:cubicBezTo>
                  <a:cubicBezTo>
                    <a:pt x="41" y="21"/>
                    <a:pt x="45" y="25"/>
                    <a:pt x="48" y="28"/>
                  </a:cubicBezTo>
                  <a:cubicBezTo>
                    <a:pt x="50" y="29"/>
                    <a:pt x="52" y="30"/>
                    <a:pt x="54" y="31"/>
                  </a:cubicBezTo>
                  <a:cubicBezTo>
                    <a:pt x="56" y="32"/>
                    <a:pt x="58" y="32"/>
                    <a:pt x="59" y="32"/>
                  </a:cubicBezTo>
                  <a:cubicBezTo>
                    <a:pt x="59" y="32"/>
                    <a:pt x="59" y="32"/>
                    <a:pt x="59" y="32"/>
                  </a:cubicBezTo>
                  <a:cubicBezTo>
                    <a:pt x="60" y="32"/>
                    <a:pt x="61" y="33"/>
                    <a:pt x="61" y="33"/>
                  </a:cubicBezTo>
                  <a:cubicBezTo>
                    <a:pt x="62" y="34"/>
                    <a:pt x="61" y="36"/>
                    <a:pt x="60" y="37"/>
                  </a:cubicBezTo>
                  <a:cubicBezTo>
                    <a:pt x="55" y="40"/>
                    <a:pt x="49" y="41"/>
                    <a:pt x="44" y="41"/>
                  </a:cubicBezTo>
                  <a:cubicBezTo>
                    <a:pt x="39" y="41"/>
                    <a:pt x="35" y="40"/>
                    <a:pt x="31" y="38"/>
                  </a:cubicBezTo>
                  <a:cubicBezTo>
                    <a:pt x="31" y="33"/>
                    <a:pt x="31" y="33"/>
                    <a:pt x="31" y="33"/>
                  </a:cubicBezTo>
                  <a:cubicBezTo>
                    <a:pt x="35" y="35"/>
                    <a:pt x="39" y="36"/>
                    <a:pt x="44" y="36"/>
                  </a:cubicBezTo>
                  <a:cubicBezTo>
                    <a:pt x="47" y="36"/>
                    <a:pt x="49" y="36"/>
                    <a:pt x="52" y="35"/>
                  </a:cubicBezTo>
                  <a:cubicBezTo>
                    <a:pt x="50" y="34"/>
                    <a:pt x="47" y="33"/>
                    <a:pt x="46" y="32"/>
                  </a:cubicBezTo>
                  <a:cubicBezTo>
                    <a:pt x="41" y="29"/>
                    <a:pt x="38" y="25"/>
                    <a:pt x="35" y="21"/>
                  </a:cubicBezTo>
                  <a:cubicBezTo>
                    <a:pt x="35" y="21"/>
                    <a:pt x="35" y="21"/>
                    <a:pt x="35" y="21"/>
                  </a:cubicBezTo>
                  <a:cubicBezTo>
                    <a:pt x="35" y="20"/>
                    <a:pt x="35" y="20"/>
                    <a:pt x="35" y="20"/>
                  </a:cubicBezTo>
                  <a:cubicBezTo>
                    <a:pt x="35" y="20"/>
                    <a:pt x="35" y="20"/>
                    <a:pt x="35" y="20"/>
                  </a:cubicBezTo>
                  <a:cubicBezTo>
                    <a:pt x="35" y="20"/>
                    <a:pt x="35" y="20"/>
                    <a:pt x="35" y="20"/>
                  </a:cubicBezTo>
                  <a:cubicBezTo>
                    <a:pt x="33" y="19"/>
                    <a:pt x="32" y="17"/>
                    <a:pt x="31" y="16"/>
                  </a:cubicBezTo>
                  <a:lnTo>
                    <a:pt x="31" y="9"/>
                  </a:lnTo>
                  <a:close/>
                  <a:moveTo>
                    <a:pt x="4" y="7"/>
                  </a:moveTo>
                  <a:cubicBezTo>
                    <a:pt x="4" y="6"/>
                    <a:pt x="3" y="6"/>
                    <a:pt x="3" y="5"/>
                  </a:cubicBezTo>
                  <a:cubicBezTo>
                    <a:pt x="2" y="6"/>
                    <a:pt x="1" y="5"/>
                    <a:pt x="1" y="3"/>
                  </a:cubicBezTo>
                  <a:cubicBezTo>
                    <a:pt x="0" y="2"/>
                    <a:pt x="1" y="1"/>
                    <a:pt x="3" y="1"/>
                  </a:cubicBezTo>
                  <a:cubicBezTo>
                    <a:pt x="7" y="0"/>
                    <a:pt x="10" y="0"/>
                    <a:pt x="14" y="1"/>
                  </a:cubicBezTo>
                  <a:cubicBezTo>
                    <a:pt x="17" y="2"/>
                    <a:pt x="21" y="3"/>
                    <a:pt x="24" y="4"/>
                  </a:cubicBezTo>
                  <a:cubicBezTo>
                    <a:pt x="26" y="6"/>
                    <a:pt x="29" y="7"/>
                    <a:pt x="31" y="9"/>
                  </a:cubicBezTo>
                  <a:cubicBezTo>
                    <a:pt x="31" y="16"/>
                    <a:pt x="31" y="16"/>
                    <a:pt x="31" y="16"/>
                  </a:cubicBezTo>
                  <a:cubicBezTo>
                    <a:pt x="30" y="15"/>
                    <a:pt x="29" y="14"/>
                    <a:pt x="29" y="14"/>
                  </a:cubicBezTo>
                  <a:cubicBezTo>
                    <a:pt x="27" y="12"/>
                    <a:pt x="24" y="10"/>
                    <a:pt x="22" y="9"/>
                  </a:cubicBezTo>
                  <a:cubicBezTo>
                    <a:pt x="19" y="7"/>
                    <a:pt x="16" y="6"/>
                    <a:pt x="13" y="6"/>
                  </a:cubicBezTo>
                  <a:cubicBezTo>
                    <a:pt x="12" y="6"/>
                    <a:pt x="11" y="5"/>
                    <a:pt x="10" y="5"/>
                  </a:cubicBezTo>
                  <a:cubicBezTo>
                    <a:pt x="10" y="6"/>
                    <a:pt x="11" y="6"/>
                    <a:pt x="11" y="7"/>
                  </a:cubicBezTo>
                  <a:cubicBezTo>
                    <a:pt x="12" y="8"/>
                    <a:pt x="13" y="10"/>
                    <a:pt x="14" y="11"/>
                  </a:cubicBezTo>
                  <a:cubicBezTo>
                    <a:pt x="15" y="13"/>
                    <a:pt x="16" y="15"/>
                    <a:pt x="17" y="16"/>
                  </a:cubicBezTo>
                  <a:cubicBezTo>
                    <a:pt x="20" y="23"/>
                    <a:pt x="23" y="29"/>
                    <a:pt x="30" y="32"/>
                  </a:cubicBezTo>
                  <a:cubicBezTo>
                    <a:pt x="30" y="33"/>
                    <a:pt x="30" y="33"/>
                    <a:pt x="31" y="33"/>
                  </a:cubicBezTo>
                  <a:cubicBezTo>
                    <a:pt x="31" y="38"/>
                    <a:pt x="31" y="38"/>
                    <a:pt x="31" y="38"/>
                  </a:cubicBezTo>
                  <a:cubicBezTo>
                    <a:pt x="30" y="38"/>
                    <a:pt x="28" y="37"/>
                    <a:pt x="27" y="36"/>
                  </a:cubicBezTo>
                  <a:cubicBezTo>
                    <a:pt x="20" y="32"/>
                    <a:pt x="16" y="25"/>
                    <a:pt x="13" y="19"/>
                  </a:cubicBezTo>
                  <a:cubicBezTo>
                    <a:pt x="12" y="17"/>
                    <a:pt x="11" y="15"/>
                    <a:pt x="10" y="13"/>
                  </a:cubicBezTo>
                  <a:cubicBezTo>
                    <a:pt x="9" y="12"/>
                    <a:pt x="8" y="11"/>
                    <a:pt x="7" y="10"/>
                  </a:cubicBezTo>
                  <a:cubicBezTo>
                    <a:pt x="6" y="9"/>
                    <a:pt x="5" y="8"/>
                    <a:pt x="4" y="7"/>
                  </a:cubicBezTo>
                  <a:cubicBezTo>
                    <a:pt x="4" y="7"/>
                    <a:pt x="4" y="7"/>
                    <a:pt x="4" y="7"/>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68" name="Freeform 244"/>
            <p:cNvSpPr>
              <a:spLocks noEditPoints="1"/>
            </p:cNvSpPr>
            <p:nvPr/>
          </p:nvSpPr>
          <p:spPr bwMode="auto">
            <a:xfrm>
              <a:off x="5548005" y="4353014"/>
              <a:ext cx="46580" cy="91015"/>
            </a:xfrm>
            <a:custGeom>
              <a:avLst/>
              <a:gdLst>
                <a:gd name="T0" fmla="*/ 19 w 28"/>
                <a:gd name="T1" fmla="*/ 20 h 53"/>
                <a:gd name="T2" fmla="*/ 14 w 28"/>
                <a:gd name="T3" fmla="*/ 26 h 53"/>
                <a:gd name="T4" fmla="*/ 14 w 28"/>
                <a:gd name="T5" fmla="*/ 27 h 53"/>
                <a:gd name="T6" fmla="*/ 14 w 28"/>
                <a:gd name="T7" fmla="*/ 19 h 53"/>
                <a:gd name="T8" fmla="*/ 15 w 28"/>
                <a:gd name="T9" fmla="*/ 17 h 53"/>
                <a:gd name="T10" fmla="*/ 18 w 28"/>
                <a:gd name="T11" fmla="*/ 13 h 53"/>
                <a:gd name="T12" fmla="*/ 19 w 28"/>
                <a:gd name="T13" fmla="*/ 7 h 53"/>
                <a:gd name="T14" fmla="*/ 20 w 28"/>
                <a:gd name="T15" fmla="*/ 6 h 53"/>
                <a:gd name="T16" fmla="*/ 20 w 28"/>
                <a:gd name="T17" fmla="*/ 6 h 53"/>
                <a:gd name="T18" fmla="*/ 20 w 28"/>
                <a:gd name="T19" fmla="*/ 3 h 53"/>
                <a:gd name="T20" fmla="*/ 20 w 28"/>
                <a:gd name="T21" fmla="*/ 3 h 53"/>
                <a:gd name="T22" fmla="*/ 22 w 28"/>
                <a:gd name="T23" fmla="*/ 0 h 53"/>
                <a:gd name="T24" fmla="*/ 25 w 28"/>
                <a:gd name="T25" fmla="*/ 2 h 53"/>
                <a:gd name="T26" fmla="*/ 25 w 28"/>
                <a:gd name="T27" fmla="*/ 2 h 53"/>
                <a:gd name="T28" fmla="*/ 25 w 28"/>
                <a:gd name="T29" fmla="*/ 2 h 53"/>
                <a:gd name="T30" fmla="*/ 25 w 28"/>
                <a:gd name="T31" fmla="*/ 2 h 53"/>
                <a:gd name="T32" fmla="*/ 27 w 28"/>
                <a:gd name="T33" fmla="*/ 10 h 53"/>
                <a:gd name="T34" fmla="*/ 27 w 28"/>
                <a:gd name="T35" fmla="*/ 10 h 53"/>
                <a:gd name="T36" fmla="*/ 27 w 28"/>
                <a:gd name="T37" fmla="*/ 20 h 53"/>
                <a:gd name="T38" fmla="*/ 25 w 28"/>
                <a:gd name="T39" fmla="*/ 27 h 53"/>
                <a:gd name="T40" fmla="*/ 20 w 28"/>
                <a:gd name="T41" fmla="*/ 34 h 53"/>
                <a:gd name="T42" fmla="*/ 20 w 28"/>
                <a:gd name="T43" fmla="*/ 35 h 53"/>
                <a:gd name="T44" fmla="*/ 14 w 28"/>
                <a:gd name="T45" fmla="*/ 40 h 53"/>
                <a:gd name="T46" fmla="*/ 14 w 28"/>
                <a:gd name="T47" fmla="*/ 33 h 53"/>
                <a:gd name="T48" fmla="*/ 16 w 28"/>
                <a:gd name="T49" fmla="*/ 31 h 53"/>
                <a:gd name="T50" fmla="*/ 16 w 28"/>
                <a:gd name="T51" fmla="*/ 31 h 53"/>
                <a:gd name="T52" fmla="*/ 20 w 28"/>
                <a:gd name="T53" fmla="*/ 25 h 53"/>
                <a:gd name="T54" fmla="*/ 22 w 28"/>
                <a:gd name="T55" fmla="*/ 19 h 53"/>
                <a:gd name="T56" fmla="*/ 23 w 28"/>
                <a:gd name="T57" fmla="*/ 14 h 53"/>
                <a:gd name="T58" fmla="*/ 22 w 28"/>
                <a:gd name="T59" fmla="*/ 14 h 53"/>
                <a:gd name="T60" fmla="*/ 19 w 28"/>
                <a:gd name="T61" fmla="*/ 20 h 53"/>
                <a:gd name="T62" fmla="*/ 14 w 28"/>
                <a:gd name="T63" fmla="*/ 27 h 53"/>
                <a:gd name="T64" fmla="*/ 8 w 28"/>
                <a:gd name="T65" fmla="*/ 36 h 53"/>
                <a:gd name="T66" fmla="*/ 8 w 28"/>
                <a:gd name="T67" fmla="*/ 36 h 53"/>
                <a:gd name="T68" fmla="*/ 8 w 28"/>
                <a:gd name="T69" fmla="*/ 36 h 53"/>
                <a:gd name="T70" fmla="*/ 6 w 28"/>
                <a:gd name="T71" fmla="*/ 41 h 53"/>
                <a:gd name="T72" fmla="*/ 8 w 28"/>
                <a:gd name="T73" fmla="*/ 38 h 53"/>
                <a:gd name="T74" fmla="*/ 9 w 28"/>
                <a:gd name="T75" fmla="*/ 38 h 53"/>
                <a:gd name="T76" fmla="*/ 9 w 28"/>
                <a:gd name="T77" fmla="*/ 38 h 53"/>
                <a:gd name="T78" fmla="*/ 11 w 28"/>
                <a:gd name="T79" fmla="*/ 37 h 53"/>
                <a:gd name="T80" fmla="*/ 14 w 28"/>
                <a:gd name="T81" fmla="*/ 33 h 53"/>
                <a:gd name="T82" fmla="*/ 14 w 28"/>
                <a:gd name="T83" fmla="*/ 40 h 53"/>
                <a:gd name="T84" fmla="*/ 14 w 28"/>
                <a:gd name="T85" fmla="*/ 40 h 53"/>
                <a:gd name="T86" fmla="*/ 12 w 28"/>
                <a:gd name="T87" fmla="*/ 41 h 53"/>
                <a:gd name="T88" fmla="*/ 12 w 28"/>
                <a:gd name="T89" fmla="*/ 42 h 53"/>
                <a:gd name="T90" fmla="*/ 12 w 28"/>
                <a:gd name="T91" fmla="*/ 42 h 53"/>
                <a:gd name="T92" fmla="*/ 5 w 28"/>
                <a:gd name="T93" fmla="*/ 51 h 53"/>
                <a:gd name="T94" fmla="*/ 5 w 28"/>
                <a:gd name="T95" fmla="*/ 51 h 53"/>
                <a:gd name="T96" fmla="*/ 3 w 28"/>
                <a:gd name="T97" fmla="*/ 53 h 53"/>
                <a:gd name="T98" fmla="*/ 0 w 28"/>
                <a:gd name="T99" fmla="*/ 51 h 53"/>
                <a:gd name="T100" fmla="*/ 1 w 28"/>
                <a:gd name="T101" fmla="*/ 42 h 53"/>
                <a:gd name="T102" fmla="*/ 3 w 28"/>
                <a:gd name="T103" fmla="*/ 34 h 53"/>
                <a:gd name="T104" fmla="*/ 3 w 28"/>
                <a:gd name="T105" fmla="*/ 34 h 53"/>
                <a:gd name="T106" fmla="*/ 11 w 28"/>
                <a:gd name="T107" fmla="*/ 23 h 53"/>
                <a:gd name="T108" fmla="*/ 14 w 28"/>
                <a:gd name="T109" fmla="*/ 19 h 53"/>
                <a:gd name="T110" fmla="*/ 14 w 28"/>
                <a:gd name="T111" fmla="*/ 2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 h="53">
                  <a:moveTo>
                    <a:pt x="19" y="20"/>
                  </a:moveTo>
                  <a:cubicBezTo>
                    <a:pt x="18" y="22"/>
                    <a:pt x="16" y="24"/>
                    <a:pt x="14" y="26"/>
                  </a:cubicBezTo>
                  <a:cubicBezTo>
                    <a:pt x="14" y="27"/>
                    <a:pt x="14" y="27"/>
                    <a:pt x="14" y="27"/>
                  </a:cubicBezTo>
                  <a:cubicBezTo>
                    <a:pt x="14" y="19"/>
                    <a:pt x="14" y="19"/>
                    <a:pt x="14" y="19"/>
                  </a:cubicBezTo>
                  <a:cubicBezTo>
                    <a:pt x="15" y="19"/>
                    <a:pt x="15" y="18"/>
                    <a:pt x="15" y="17"/>
                  </a:cubicBezTo>
                  <a:cubicBezTo>
                    <a:pt x="16" y="16"/>
                    <a:pt x="17" y="14"/>
                    <a:pt x="18" y="13"/>
                  </a:cubicBezTo>
                  <a:cubicBezTo>
                    <a:pt x="18" y="11"/>
                    <a:pt x="19" y="9"/>
                    <a:pt x="19" y="7"/>
                  </a:cubicBezTo>
                  <a:cubicBezTo>
                    <a:pt x="19" y="7"/>
                    <a:pt x="19" y="7"/>
                    <a:pt x="20" y="6"/>
                  </a:cubicBezTo>
                  <a:cubicBezTo>
                    <a:pt x="20" y="6"/>
                    <a:pt x="20" y="6"/>
                    <a:pt x="20" y="6"/>
                  </a:cubicBezTo>
                  <a:cubicBezTo>
                    <a:pt x="20" y="5"/>
                    <a:pt x="20" y="3"/>
                    <a:pt x="20" y="3"/>
                  </a:cubicBezTo>
                  <a:cubicBezTo>
                    <a:pt x="20" y="3"/>
                    <a:pt x="20" y="3"/>
                    <a:pt x="20" y="3"/>
                  </a:cubicBezTo>
                  <a:cubicBezTo>
                    <a:pt x="20" y="2"/>
                    <a:pt x="20" y="0"/>
                    <a:pt x="22" y="0"/>
                  </a:cubicBezTo>
                  <a:cubicBezTo>
                    <a:pt x="23" y="0"/>
                    <a:pt x="24" y="0"/>
                    <a:pt x="25" y="2"/>
                  </a:cubicBezTo>
                  <a:cubicBezTo>
                    <a:pt x="25" y="2"/>
                    <a:pt x="25" y="2"/>
                    <a:pt x="25" y="2"/>
                  </a:cubicBezTo>
                  <a:cubicBezTo>
                    <a:pt x="25" y="2"/>
                    <a:pt x="25" y="2"/>
                    <a:pt x="25" y="2"/>
                  </a:cubicBezTo>
                  <a:cubicBezTo>
                    <a:pt x="25" y="2"/>
                    <a:pt x="25" y="2"/>
                    <a:pt x="25" y="2"/>
                  </a:cubicBezTo>
                  <a:cubicBezTo>
                    <a:pt x="26" y="5"/>
                    <a:pt x="26" y="8"/>
                    <a:pt x="27" y="10"/>
                  </a:cubicBezTo>
                  <a:cubicBezTo>
                    <a:pt x="27" y="10"/>
                    <a:pt x="27" y="10"/>
                    <a:pt x="27" y="10"/>
                  </a:cubicBezTo>
                  <a:cubicBezTo>
                    <a:pt x="27" y="14"/>
                    <a:pt x="28" y="17"/>
                    <a:pt x="27" y="20"/>
                  </a:cubicBezTo>
                  <a:cubicBezTo>
                    <a:pt x="27" y="22"/>
                    <a:pt x="26" y="25"/>
                    <a:pt x="25" y="27"/>
                  </a:cubicBezTo>
                  <a:cubicBezTo>
                    <a:pt x="23" y="30"/>
                    <a:pt x="22" y="32"/>
                    <a:pt x="20" y="34"/>
                  </a:cubicBezTo>
                  <a:cubicBezTo>
                    <a:pt x="20" y="35"/>
                    <a:pt x="20" y="35"/>
                    <a:pt x="20" y="35"/>
                  </a:cubicBezTo>
                  <a:cubicBezTo>
                    <a:pt x="18" y="37"/>
                    <a:pt x="16" y="38"/>
                    <a:pt x="14" y="40"/>
                  </a:cubicBezTo>
                  <a:cubicBezTo>
                    <a:pt x="14" y="33"/>
                    <a:pt x="14" y="33"/>
                    <a:pt x="14" y="33"/>
                  </a:cubicBezTo>
                  <a:cubicBezTo>
                    <a:pt x="15" y="33"/>
                    <a:pt x="16" y="32"/>
                    <a:pt x="16" y="31"/>
                  </a:cubicBezTo>
                  <a:cubicBezTo>
                    <a:pt x="16" y="31"/>
                    <a:pt x="16" y="31"/>
                    <a:pt x="16" y="31"/>
                  </a:cubicBezTo>
                  <a:cubicBezTo>
                    <a:pt x="18" y="29"/>
                    <a:pt x="19" y="27"/>
                    <a:pt x="20" y="25"/>
                  </a:cubicBezTo>
                  <a:cubicBezTo>
                    <a:pt x="21" y="23"/>
                    <a:pt x="22" y="21"/>
                    <a:pt x="22" y="19"/>
                  </a:cubicBezTo>
                  <a:cubicBezTo>
                    <a:pt x="23" y="17"/>
                    <a:pt x="23" y="16"/>
                    <a:pt x="23" y="14"/>
                  </a:cubicBezTo>
                  <a:cubicBezTo>
                    <a:pt x="22" y="14"/>
                    <a:pt x="22" y="14"/>
                    <a:pt x="22" y="14"/>
                  </a:cubicBezTo>
                  <a:cubicBezTo>
                    <a:pt x="22" y="16"/>
                    <a:pt x="21" y="18"/>
                    <a:pt x="19" y="20"/>
                  </a:cubicBezTo>
                  <a:close/>
                  <a:moveTo>
                    <a:pt x="14" y="27"/>
                  </a:moveTo>
                  <a:cubicBezTo>
                    <a:pt x="12" y="30"/>
                    <a:pt x="9" y="33"/>
                    <a:pt x="8" y="36"/>
                  </a:cubicBezTo>
                  <a:cubicBezTo>
                    <a:pt x="8" y="36"/>
                    <a:pt x="8" y="36"/>
                    <a:pt x="8" y="36"/>
                  </a:cubicBezTo>
                  <a:cubicBezTo>
                    <a:pt x="8" y="36"/>
                    <a:pt x="8" y="36"/>
                    <a:pt x="8" y="36"/>
                  </a:cubicBezTo>
                  <a:cubicBezTo>
                    <a:pt x="7" y="37"/>
                    <a:pt x="6" y="39"/>
                    <a:pt x="6" y="41"/>
                  </a:cubicBezTo>
                  <a:cubicBezTo>
                    <a:pt x="7" y="40"/>
                    <a:pt x="8" y="39"/>
                    <a:pt x="8" y="38"/>
                  </a:cubicBezTo>
                  <a:cubicBezTo>
                    <a:pt x="9" y="38"/>
                    <a:pt x="9" y="38"/>
                    <a:pt x="9" y="38"/>
                  </a:cubicBezTo>
                  <a:cubicBezTo>
                    <a:pt x="9" y="38"/>
                    <a:pt x="9" y="38"/>
                    <a:pt x="9" y="38"/>
                  </a:cubicBezTo>
                  <a:cubicBezTo>
                    <a:pt x="10" y="37"/>
                    <a:pt x="10" y="37"/>
                    <a:pt x="11" y="37"/>
                  </a:cubicBezTo>
                  <a:cubicBezTo>
                    <a:pt x="12" y="36"/>
                    <a:pt x="13" y="35"/>
                    <a:pt x="14" y="33"/>
                  </a:cubicBezTo>
                  <a:cubicBezTo>
                    <a:pt x="14" y="40"/>
                    <a:pt x="14" y="40"/>
                    <a:pt x="14" y="40"/>
                  </a:cubicBezTo>
                  <a:cubicBezTo>
                    <a:pt x="14" y="40"/>
                    <a:pt x="14" y="40"/>
                    <a:pt x="14" y="40"/>
                  </a:cubicBezTo>
                  <a:cubicBezTo>
                    <a:pt x="12" y="41"/>
                    <a:pt x="12" y="41"/>
                    <a:pt x="12" y="41"/>
                  </a:cubicBezTo>
                  <a:cubicBezTo>
                    <a:pt x="12" y="42"/>
                    <a:pt x="12" y="42"/>
                    <a:pt x="12" y="42"/>
                  </a:cubicBezTo>
                  <a:cubicBezTo>
                    <a:pt x="12" y="42"/>
                    <a:pt x="12" y="42"/>
                    <a:pt x="12" y="42"/>
                  </a:cubicBezTo>
                  <a:cubicBezTo>
                    <a:pt x="9" y="44"/>
                    <a:pt x="5" y="48"/>
                    <a:pt x="5" y="51"/>
                  </a:cubicBezTo>
                  <a:cubicBezTo>
                    <a:pt x="5" y="51"/>
                    <a:pt x="5" y="51"/>
                    <a:pt x="5" y="51"/>
                  </a:cubicBezTo>
                  <a:cubicBezTo>
                    <a:pt x="5" y="52"/>
                    <a:pt x="4" y="53"/>
                    <a:pt x="3" y="53"/>
                  </a:cubicBezTo>
                  <a:cubicBezTo>
                    <a:pt x="1" y="53"/>
                    <a:pt x="0" y="52"/>
                    <a:pt x="0" y="51"/>
                  </a:cubicBezTo>
                  <a:cubicBezTo>
                    <a:pt x="0" y="48"/>
                    <a:pt x="0" y="45"/>
                    <a:pt x="1" y="42"/>
                  </a:cubicBezTo>
                  <a:cubicBezTo>
                    <a:pt x="1" y="39"/>
                    <a:pt x="2" y="36"/>
                    <a:pt x="3" y="34"/>
                  </a:cubicBezTo>
                  <a:cubicBezTo>
                    <a:pt x="3" y="34"/>
                    <a:pt x="3" y="34"/>
                    <a:pt x="3" y="34"/>
                  </a:cubicBezTo>
                  <a:cubicBezTo>
                    <a:pt x="5" y="30"/>
                    <a:pt x="8" y="27"/>
                    <a:pt x="11" y="23"/>
                  </a:cubicBezTo>
                  <a:cubicBezTo>
                    <a:pt x="12" y="22"/>
                    <a:pt x="13" y="21"/>
                    <a:pt x="14" y="19"/>
                  </a:cubicBezTo>
                  <a:lnTo>
                    <a:pt x="14" y="27"/>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69" name="Freeform 245"/>
            <p:cNvSpPr>
              <a:spLocks noEditPoints="1"/>
            </p:cNvSpPr>
            <p:nvPr/>
          </p:nvSpPr>
          <p:spPr bwMode="auto">
            <a:xfrm>
              <a:off x="5526833" y="4327614"/>
              <a:ext cx="57165" cy="112181"/>
            </a:xfrm>
            <a:custGeom>
              <a:avLst/>
              <a:gdLst>
                <a:gd name="T0" fmla="*/ 17 w 34"/>
                <a:gd name="T1" fmla="*/ 15 h 67"/>
                <a:gd name="T2" fmla="*/ 21 w 34"/>
                <a:gd name="T3" fmla="*/ 12 h 67"/>
                <a:gd name="T4" fmla="*/ 24 w 34"/>
                <a:gd name="T5" fmla="*/ 9 h 67"/>
                <a:gd name="T6" fmla="*/ 26 w 34"/>
                <a:gd name="T7" fmla="*/ 5 h 67"/>
                <a:gd name="T8" fmla="*/ 26 w 34"/>
                <a:gd name="T9" fmla="*/ 5 h 67"/>
                <a:gd name="T10" fmla="*/ 26 w 34"/>
                <a:gd name="T11" fmla="*/ 5 h 67"/>
                <a:gd name="T12" fmla="*/ 26 w 34"/>
                <a:gd name="T13" fmla="*/ 5 h 67"/>
                <a:gd name="T14" fmla="*/ 27 w 34"/>
                <a:gd name="T15" fmla="*/ 3 h 67"/>
                <a:gd name="T16" fmla="*/ 27 w 34"/>
                <a:gd name="T17" fmla="*/ 3 h 67"/>
                <a:gd name="T18" fmla="*/ 29 w 34"/>
                <a:gd name="T19" fmla="*/ 1 h 67"/>
                <a:gd name="T20" fmla="*/ 32 w 34"/>
                <a:gd name="T21" fmla="*/ 2 h 67"/>
                <a:gd name="T22" fmla="*/ 34 w 34"/>
                <a:gd name="T23" fmla="*/ 13 h 67"/>
                <a:gd name="T24" fmla="*/ 33 w 34"/>
                <a:gd name="T25" fmla="*/ 23 h 67"/>
                <a:gd name="T26" fmla="*/ 29 w 34"/>
                <a:gd name="T27" fmla="*/ 33 h 67"/>
                <a:gd name="T28" fmla="*/ 23 w 34"/>
                <a:gd name="T29" fmla="*/ 41 h 67"/>
                <a:gd name="T30" fmla="*/ 23 w 34"/>
                <a:gd name="T31" fmla="*/ 41 h 67"/>
                <a:gd name="T32" fmla="*/ 17 w 34"/>
                <a:gd name="T33" fmla="*/ 49 h 67"/>
                <a:gd name="T34" fmla="*/ 17 w 34"/>
                <a:gd name="T35" fmla="*/ 40 h 67"/>
                <a:gd name="T36" fmla="*/ 19 w 34"/>
                <a:gd name="T37" fmla="*/ 38 h 67"/>
                <a:gd name="T38" fmla="*/ 19 w 34"/>
                <a:gd name="T39" fmla="*/ 37 h 67"/>
                <a:gd name="T40" fmla="*/ 25 w 34"/>
                <a:gd name="T41" fmla="*/ 30 h 67"/>
                <a:gd name="T42" fmla="*/ 28 w 34"/>
                <a:gd name="T43" fmla="*/ 22 h 67"/>
                <a:gd name="T44" fmla="*/ 29 w 34"/>
                <a:gd name="T45" fmla="*/ 13 h 67"/>
                <a:gd name="T46" fmla="*/ 29 w 34"/>
                <a:gd name="T47" fmla="*/ 10 h 67"/>
                <a:gd name="T48" fmla="*/ 27 w 34"/>
                <a:gd name="T49" fmla="*/ 12 h 67"/>
                <a:gd name="T50" fmla="*/ 24 w 34"/>
                <a:gd name="T51" fmla="*/ 15 h 67"/>
                <a:gd name="T52" fmla="*/ 20 w 34"/>
                <a:gd name="T53" fmla="*/ 19 h 67"/>
                <a:gd name="T54" fmla="*/ 19 w 34"/>
                <a:gd name="T55" fmla="*/ 19 h 67"/>
                <a:gd name="T56" fmla="*/ 17 w 34"/>
                <a:gd name="T57" fmla="*/ 21 h 67"/>
                <a:gd name="T58" fmla="*/ 17 w 34"/>
                <a:gd name="T59" fmla="*/ 15 h 67"/>
                <a:gd name="T60" fmla="*/ 13 w 34"/>
                <a:gd name="T61" fmla="*/ 59 h 67"/>
                <a:gd name="T62" fmla="*/ 13 w 34"/>
                <a:gd name="T63" fmla="*/ 64 h 67"/>
                <a:gd name="T64" fmla="*/ 12 w 34"/>
                <a:gd name="T65" fmla="*/ 66 h 67"/>
                <a:gd name="T66" fmla="*/ 9 w 34"/>
                <a:gd name="T67" fmla="*/ 66 h 67"/>
                <a:gd name="T68" fmla="*/ 1 w 34"/>
                <a:gd name="T69" fmla="*/ 51 h 67"/>
                <a:gd name="T70" fmla="*/ 2 w 34"/>
                <a:gd name="T71" fmla="*/ 34 h 67"/>
                <a:gd name="T72" fmla="*/ 16 w 34"/>
                <a:gd name="T73" fmla="*/ 16 h 67"/>
                <a:gd name="T74" fmla="*/ 16 w 34"/>
                <a:gd name="T75" fmla="*/ 16 h 67"/>
                <a:gd name="T76" fmla="*/ 17 w 34"/>
                <a:gd name="T77" fmla="*/ 15 h 67"/>
                <a:gd name="T78" fmla="*/ 17 w 34"/>
                <a:gd name="T79" fmla="*/ 21 h 67"/>
                <a:gd name="T80" fmla="*/ 7 w 34"/>
                <a:gd name="T81" fmla="*/ 35 h 67"/>
                <a:gd name="T82" fmla="*/ 6 w 34"/>
                <a:gd name="T83" fmla="*/ 50 h 67"/>
                <a:gd name="T84" fmla="*/ 9 w 34"/>
                <a:gd name="T85" fmla="*/ 58 h 67"/>
                <a:gd name="T86" fmla="*/ 11 w 34"/>
                <a:gd name="T87" fmla="*/ 51 h 67"/>
                <a:gd name="T88" fmla="*/ 17 w 34"/>
                <a:gd name="T89" fmla="*/ 40 h 67"/>
                <a:gd name="T90" fmla="*/ 17 w 34"/>
                <a:gd name="T91" fmla="*/ 49 h 67"/>
                <a:gd name="T92" fmla="*/ 15 w 34"/>
                <a:gd name="T93" fmla="*/ 52 h 67"/>
                <a:gd name="T94" fmla="*/ 13 w 34"/>
                <a:gd name="T95"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67">
                  <a:moveTo>
                    <a:pt x="17" y="15"/>
                  </a:moveTo>
                  <a:cubicBezTo>
                    <a:pt x="18" y="14"/>
                    <a:pt x="20" y="13"/>
                    <a:pt x="21" y="12"/>
                  </a:cubicBezTo>
                  <a:cubicBezTo>
                    <a:pt x="22" y="11"/>
                    <a:pt x="23" y="10"/>
                    <a:pt x="24" y="9"/>
                  </a:cubicBezTo>
                  <a:cubicBezTo>
                    <a:pt x="24" y="8"/>
                    <a:pt x="25" y="6"/>
                    <a:pt x="26" y="5"/>
                  </a:cubicBezTo>
                  <a:cubicBezTo>
                    <a:pt x="26" y="5"/>
                    <a:pt x="26" y="5"/>
                    <a:pt x="26" y="5"/>
                  </a:cubicBezTo>
                  <a:cubicBezTo>
                    <a:pt x="26" y="5"/>
                    <a:pt x="26" y="5"/>
                    <a:pt x="26" y="5"/>
                  </a:cubicBezTo>
                  <a:cubicBezTo>
                    <a:pt x="26" y="5"/>
                    <a:pt x="26" y="5"/>
                    <a:pt x="26" y="5"/>
                  </a:cubicBezTo>
                  <a:cubicBezTo>
                    <a:pt x="26" y="4"/>
                    <a:pt x="27" y="4"/>
                    <a:pt x="27" y="3"/>
                  </a:cubicBezTo>
                  <a:cubicBezTo>
                    <a:pt x="27" y="3"/>
                    <a:pt x="27" y="3"/>
                    <a:pt x="27" y="3"/>
                  </a:cubicBezTo>
                  <a:cubicBezTo>
                    <a:pt x="27" y="2"/>
                    <a:pt x="27" y="1"/>
                    <a:pt x="29" y="1"/>
                  </a:cubicBezTo>
                  <a:cubicBezTo>
                    <a:pt x="30" y="0"/>
                    <a:pt x="31" y="1"/>
                    <a:pt x="32" y="2"/>
                  </a:cubicBezTo>
                  <a:cubicBezTo>
                    <a:pt x="33" y="6"/>
                    <a:pt x="34" y="9"/>
                    <a:pt x="34" y="13"/>
                  </a:cubicBezTo>
                  <a:cubicBezTo>
                    <a:pt x="34" y="17"/>
                    <a:pt x="34" y="20"/>
                    <a:pt x="33" y="23"/>
                  </a:cubicBezTo>
                  <a:cubicBezTo>
                    <a:pt x="32" y="27"/>
                    <a:pt x="30" y="30"/>
                    <a:pt x="29" y="33"/>
                  </a:cubicBezTo>
                  <a:cubicBezTo>
                    <a:pt x="27" y="35"/>
                    <a:pt x="25" y="38"/>
                    <a:pt x="23" y="41"/>
                  </a:cubicBezTo>
                  <a:cubicBezTo>
                    <a:pt x="23" y="41"/>
                    <a:pt x="23" y="41"/>
                    <a:pt x="23" y="41"/>
                  </a:cubicBezTo>
                  <a:cubicBezTo>
                    <a:pt x="21" y="43"/>
                    <a:pt x="19" y="46"/>
                    <a:pt x="17" y="49"/>
                  </a:cubicBezTo>
                  <a:cubicBezTo>
                    <a:pt x="17" y="40"/>
                    <a:pt x="17" y="40"/>
                    <a:pt x="17" y="40"/>
                  </a:cubicBezTo>
                  <a:cubicBezTo>
                    <a:pt x="18" y="39"/>
                    <a:pt x="18" y="39"/>
                    <a:pt x="19" y="38"/>
                  </a:cubicBezTo>
                  <a:cubicBezTo>
                    <a:pt x="19" y="37"/>
                    <a:pt x="19" y="37"/>
                    <a:pt x="19" y="37"/>
                  </a:cubicBezTo>
                  <a:cubicBezTo>
                    <a:pt x="21" y="35"/>
                    <a:pt x="23" y="33"/>
                    <a:pt x="25" y="30"/>
                  </a:cubicBezTo>
                  <a:cubicBezTo>
                    <a:pt x="26" y="28"/>
                    <a:pt x="27" y="25"/>
                    <a:pt x="28" y="22"/>
                  </a:cubicBezTo>
                  <a:cubicBezTo>
                    <a:pt x="29" y="19"/>
                    <a:pt x="29" y="16"/>
                    <a:pt x="29" y="13"/>
                  </a:cubicBezTo>
                  <a:cubicBezTo>
                    <a:pt x="29" y="12"/>
                    <a:pt x="29" y="11"/>
                    <a:pt x="29" y="10"/>
                  </a:cubicBezTo>
                  <a:cubicBezTo>
                    <a:pt x="28" y="10"/>
                    <a:pt x="28" y="11"/>
                    <a:pt x="27" y="12"/>
                  </a:cubicBezTo>
                  <a:cubicBezTo>
                    <a:pt x="26" y="13"/>
                    <a:pt x="25" y="14"/>
                    <a:pt x="24" y="15"/>
                  </a:cubicBezTo>
                  <a:cubicBezTo>
                    <a:pt x="22" y="17"/>
                    <a:pt x="21" y="18"/>
                    <a:pt x="20" y="19"/>
                  </a:cubicBezTo>
                  <a:cubicBezTo>
                    <a:pt x="19" y="19"/>
                    <a:pt x="19" y="19"/>
                    <a:pt x="19" y="19"/>
                  </a:cubicBezTo>
                  <a:cubicBezTo>
                    <a:pt x="19" y="20"/>
                    <a:pt x="18" y="21"/>
                    <a:pt x="17" y="21"/>
                  </a:cubicBezTo>
                  <a:lnTo>
                    <a:pt x="17" y="15"/>
                  </a:lnTo>
                  <a:close/>
                  <a:moveTo>
                    <a:pt x="13" y="59"/>
                  </a:moveTo>
                  <a:cubicBezTo>
                    <a:pt x="13" y="61"/>
                    <a:pt x="13" y="62"/>
                    <a:pt x="13" y="64"/>
                  </a:cubicBezTo>
                  <a:cubicBezTo>
                    <a:pt x="13" y="65"/>
                    <a:pt x="13" y="65"/>
                    <a:pt x="12" y="66"/>
                  </a:cubicBezTo>
                  <a:cubicBezTo>
                    <a:pt x="12" y="67"/>
                    <a:pt x="10" y="67"/>
                    <a:pt x="9" y="66"/>
                  </a:cubicBezTo>
                  <a:cubicBezTo>
                    <a:pt x="5" y="62"/>
                    <a:pt x="2" y="56"/>
                    <a:pt x="1" y="51"/>
                  </a:cubicBezTo>
                  <a:cubicBezTo>
                    <a:pt x="0" y="45"/>
                    <a:pt x="0" y="39"/>
                    <a:pt x="2" y="34"/>
                  </a:cubicBezTo>
                  <a:cubicBezTo>
                    <a:pt x="5" y="26"/>
                    <a:pt x="10" y="21"/>
                    <a:pt x="16" y="16"/>
                  </a:cubicBezTo>
                  <a:cubicBezTo>
                    <a:pt x="16" y="16"/>
                    <a:pt x="16" y="16"/>
                    <a:pt x="16" y="16"/>
                  </a:cubicBezTo>
                  <a:cubicBezTo>
                    <a:pt x="17" y="15"/>
                    <a:pt x="17" y="15"/>
                    <a:pt x="17" y="15"/>
                  </a:cubicBezTo>
                  <a:cubicBezTo>
                    <a:pt x="17" y="21"/>
                    <a:pt x="17" y="21"/>
                    <a:pt x="17" y="21"/>
                  </a:cubicBezTo>
                  <a:cubicBezTo>
                    <a:pt x="13" y="25"/>
                    <a:pt x="9" y="29"/>
                    <a:pt x="7" y="35"/>
                  </a:cubicBezTo>
                  <a:cubicBezTo>
                    <a:pt x="5" y="40"/>
                    <a:pt x="5" y="45"/>
                    <a:pt x="6" y="50"/>
                  </a:cubicBezTo>
                  <a:cubicBezTo>
                    <a:pt x="6" y="53"/>
                    <a:pt x="7" y="55"/>
                    <a:pt x="9" y="58"/>
                  </a:cubicBezTo>
                  <a:cubicBezTo>
                    <a:pt x="9" y="55"/>
                    <a:pt x="10" y="53"/>
                    <a:pt x="11" y="51"/>
                  </a:cubicBezTo>
                  <a:cubicBezTo>
                    <a:pt x="12" y="47"/>
                    <a:pt x="15" y="43"/>
                    <a:pt x="17" y="40"/>
                  </a:cubicBezTo>
                  <a:cubicBezTo>
                    <a:pt x="17" y="49"/>
                    <a:pt x="17" y="49"/>
                    <a:pt x="17" y="49"/>
                  </a:cubicBezTo>
                  <a:cubicBezTo>
                    <a:pt x="16" y="50"/>
                    <a:pt x="16" y="51"/>
                    <a:pt x="15" y="52"/>
                  </a:cubicBezTo>
                  <a:cubicBezTo>
                    <a:pt x="15" y="54"/>
                    <a:pt x="14" y="57"/>
                    <a:pt x="13" y="59"/>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70" name="Freeform 254"/>
            <p:cNvSpPr>
              <a:spLocks noEditPoints="1"/>
            </p:cNvSpPr>
            <p:nvPr/>
          </p:nvSpPr>
          <p:spPr bwMode="auto">
            <a:xfrm>
              <a:off x="6792956" y="4412280"/>
              <a:ext cx="182085" cy="148165"/>
            </a:xfrm>
            <a:custGeom>
              <a:avLst/>
              <a:gdLst>
                <a:gd name="T0" fmla="*/ 93 w 108"/>
                <a:gd name="T1" fmla="*/ 22 h 87"/>
                <a:gd name="T2" fmla="*/ 88 w 108"/>
                <a:gd name="T3" fmla="*/ 1 h 87"/>
                <a:gd name="T4" fmla="*/ 108 w 108"/>
                <a:gd name="T5" fmla="*/ 32 h 87"/>
                <a:gd name="T6" fmla="*/ 106 w 108"/>
                <a:gd name="T7" fmla="*/ 84 h 87"/>
                <a:gd name="T8" fmla="*/ 86 w 108"/>
                <a:gd name="T9" fmla="*/ 87 h 87"/>
                <a:gd name="T10" fmla="*/ 103 w 108"/>
                <a:gd name="T11" fmla="*/ 81 h 87"/>
                <a:gd name="T12" fmla="*/ 104 w 108"/>
                <a:gd name="T13" fmla="*/ 68 h 87"/>
                <a:gd name="T14" fmla="*/ 97 w 108"/>
                <a:gd name="T15" fmla="*/ 62 h 87"/>
                <a:gd name="T16" fmla="*/ 97 w 108"/>
                <a:gd name="T17" fmla="*/ 46 h 87"/>
                <a:gd name="T18" fmla="*/ 94 w 108"/>
                <a:gd name="T19" fmla="*/ 51 h 87"/>
                <a:gd name="T20" fmla="*/ 86 w 108"/>
                <a:gd name="T21" fmla="*/ 62 h 87"/>
                <a:gd name="T22" fmla="*/ 89 w 108"/>
                <a:gd name="T23" fmla="*/ 28 h 87"/>
                <a:gd name="T24" fmla="*/ 86 w 108"/>
                <a:gd name="T25" fmla="*/ 16 h 87"/>
                <a:gd name="T26" fmla="*/ 84 w 108"/>
                <a:gd name="T27" fmla="*/ 5 h 87"/>
                <a:gd name="T28" fmla="*/ 86 w 108"/>
                <a:gd name="T29" fmla="*/ 0 h 87"/>
                <a:gd name="T30" fmla="*/ 86 w 108"/>
                <a:gd name="T31" fmla="*/ 8 h 87"/>
                <a:gd name="T32" fmla="*/ 84 w 108"/>
                <a:gd name="T33" fmla="*/ 68 h 87"/>
                <a:gd name="T34" fmla="*/ 86 w 108"/>
                <a:gd name="T35" fmla="*/ 82 h 87"/>
                <a:gd name="T36" fmla="*/ 86 w 108"/>
                <a:gd name="T37" fmla="*/ 87 h 87"/>
                <a:gd name="T38" fmla="*/ 79 w 108"/>
                <a:gd name="T39" fmla="*/ 70 h 87"/>
                <a:gd name="T40" fmla="*/ 86 w 108"/>
                <a:gd name="T41" fmla="*/ 16 h 87"/>
                <a:gd name="T42" fmla="*/ 54 w 108"/>
                <a:gd name="T43" fmla="*/ 6 h 87"/>
                <a:gd name="T44" fmla="*/ 85 w 108"/>
                <a:gd name="T45" fmla="*/ 23 h 87"/>
                <a:gd name="T46" fmla="*/ 86 w 108"/>
                <a:gd name="T47" fmla="*/ 28 h 87"/>
                <a:gd name="T48" fmla="*/ 86 w 108"/>
                <a:gd name="T49" fmla="*/ 51 h 87"/>
                <a:gd name="T50" fmla="*/ 86 w 108"/>
                <a:gd name="T51" fmla="*/ 57 h 87"/>
                <a:gd name="T52" fmla="*/ 74 w 108"/>
                <a:gd name="T53" fmla="*/ 59 h 87"/>
                <a:gd name="T54" fmla="*/ 86 w 108"/>
                <a:gd name="T55" fmla="*/ 46 h 87"/>
                <a:gd name="T56" fmla="*/ 22 w 108"/>
                <a:gd name="T57" fmla="*/ 8 h 87"/>
                <a:gd name="T58" fmla="*/ 54 w 108"/>
                <a:gd name="T59" fmla="*/ 0 h 87"/>
                <a:gd name="T60" fmla="*/ 22 w 108"/>
                <a:gd name="T61" fmla="*/ 82 h 87"/>
                <a:gd name="T62" fmla="*/ 24 w 108"/>
                <a:gd name="T63" fmla="*/ 81 h 87"/>
                <a:gd name="T64" fmla="*/ 27 w 108"/>
                <a:gd name="T65" fmla="*/ 65 h 87"/>
                <a:gd name="T66" fmla="*/ 29 w 108"/>
                <a:gd name="T67" fmla="*/ 70 h 87"/>
                <a:gd name="T68" fmla="*/ 27 w 108"/>
                <a:gd name="T69" fmla="*/ 85 h 87"/>
                <a:gd name="T70" fmla="*/ 22 w 108"/>
                <a:gd name="T71" fmla="*/ 82 h 87"/>
                <a:gd name="T72" fmla="*/ 28 w 108"/>
                <a:gd name="T73" fmla="*/ 6 h 87"/>
                <a:gd name="T74" fmla="*/ 22 w 108"/>
                <a:gd name="T75" fmla="*/ 28 h 87"/>
                <a:gd name="T76" fmla="*/ 23 w 108"/>
                <a:gd name="T77" fmla="*/ 23 h 87"/>
                <a:gd name="T78" fmla="*/ 54 w 108"/>
                <a:gd name="T79" fmla="*/ 6 h 87"/>
                <a:gd name="T80" fmla="*/ 30 w 108"/>
                <a:gd name="T81" fmla="*/ 57 h 87"/>
                <a:gd name="T82" fmla="*/ 22 w 108"/>
                <a:gd name="T83" fmla="*/ 46 h 87"/>
                <a:gd name="T84" fmla="*/ 35 w 108"/>
                <a:gd name="T85" fmla="*/ 59 h 87"/>
                <a:gd name="T86" fmla="*/ 22 w 108"/>
                <a:gd name="T87" fmla="*/ 8 h 87"/>
                <a:gd name="T88" fmla="*/ 15 w 108"/>
                <a:gd name="T89" fmla="*/ 22 h 87"/>
                <a:gd name="T90" fmla="*/ 5 w 108"/>
                <a:gd name="T91" fmla="*/ 68 h 87"/>
                <a:gd name="T92" fmla="*/ 6 w 108"/>
                <a:gd name="T93" fmla="*/ 81 h 87"/>
                <a:gd name="T94" fmla="*/ 22 w 108"/>
                <a:gd name="T95" fmla="*/ 87 h 87"/>
                <a:gd name="T96" fmla="*/ 2 w 108"/>
                <a:gd name="T97" fmla="*/ 85 h 87"/>
                <a:gd name="T98" fmla="*/ 0 w 108"/>
                <a:gd name="T99" fmla="*/ 65 h 87"/>
                <a:gd name="T100" fmla="*/ 1 w 108"/>
                <a:gd name="T101" fmla="*/ 30 h 87"/>
                <a:gd name="T102" fmla="*/ 22 w 108"/>
                <a:gd name="T103" fmla="*/ 0 h 87"/>
                <a:gd name="T104" fmla="*/ 17 w 108"/>
                <a:gd name="T105" fmla="*/ 24 h 87"/>
                <a:gd name="T106" fmla="*/ 22 w 108"/>
                <a:gd name="T107" fmla="*/ 28 h 87"/>
                <a:gd name="T108" fmla="*/ 12 w 108"/>
                <a:gd name="T109" fmla="*/ 46 h 87"/>
                <a:gd name="T110" fmla="*/ 12 w 108"/>
                <a:gd name="T111" fmla="*/ 62 h 87"/>
                <a:gd name="T112" fmla="*/ 14 w 108"/>
                <a:gd name="T113" fmla="*/ 57 h 87"/>
                <a:gd name="T114" fmla="*/ 22 w 108"/>
                <a:gd name="T115" fmla="*/ 4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8" h="87">
                  <a:moveTo>
                    <a:pt x="104" y="33"/>
                  </a:moveTo>
                  <a:cubicBezTo>
                    <a:pt x="94" y="22"/>
                    <a:pt x="94" y="22"/>
                    <a:pt x="94" y="22"/>
                  </a:cubicBezTo>
                  <a:cubicBezTo>
                    <a:pt x="94" y="22"/>
                    <a:pt x="93" y="22"/>
                    <a:pt x="93" y="22"/>
                  </a:cubicBezTo>
                  <a:cubicBezTo>
                    <a:pt x="86" y="8"/>
                    <a:pt x="86" y="8"/>
                    <a:pt x="86" y="8"/>
                  </a:cubicBezTo>
                  <a:cubicBezTo>
                    <a:pt x="86" y="0"/>
                    <a:pt x="86" y="0"/>
                    <a:pt x="86" y="0"/>
                  </a:cubicBezTo>
                  <a:cubicBezTo>
                    <a:pt x="87" y="0"/>
                    <a:pt x="88" y="0"/>
                    <a:pt x="88" y="1"/>
                  </a:cubicBezTo>
                  <a:cubicBezTo>
                    <a:pt x="97" y="19"/>
                    <a:pt x="97" y="19"/>
                    <a:pt x="97" y="19"/>
                  </a:cubicBezTo>
                  <a:cubicBezTo>
                    <a:pt x="108" y="30"/>
                    <a:pt x="108" y="30"/>
                    <a:pt x="108" y="30"/>
                  </a:cubicBezTo>
                  <a:cubicBezTo>
                    <a:pt x="108" y="31"/>
                    <a:pt x="108" y="31"/>
                    <a:pt x="108" y="32"/>
                  </a:cubicBezTo>
                  <a:cubicBezTo>
                    <a:pt x="108" y="68"/>
                    <a:pt x="108" y="68"/>
                    <a:pt x="108" y="68"/>
                  </a:cubicBezTo>
                  <a:cubicBezTo>
                    <a:pt x="108" y="80"/>
                    <a:pt x="108" y="80"/>
                    <a:pt x="108" y="80"/>
                  </a:cubicBezTo>
                  <a:cubicBezTo>
                    <a:pt x="108" y="81"/>
                    <a:pt x="108" y="83"/>
                    <a:pt x="106" y="84"/>
                  </a:cubicBezTo>
                  <a:cubicBezTo>
                    <a:pt x="106" y="84"/>
                    <a:pt x="106" y="85"/>
                    <a:pt x="106" y="85"/>
                  </a:cubicBezTo>
                  <a:cubicBezTo>
                    <a:pt x="105" y="86"/>
                    <a:pt x="103" y="87"/>
                    <a:pt x="101" y="87"/>
                  </a:cubicBezTo>
                  <a:cubicBezTo>
                    <a:pt x="86" y="87"/>
                    <a:pt x="86" y="87"/>
                    <a:pt x="86" y="87"/>
                  </a:cubicBezTo>
                  <a:cubicBezTo>
                    <a:pt x="86" y="82"/>
                    <a:pt x="86" y="82"/>
                    <a:pt x="86" y="82"/>
                  </a:cubicBezTo>
                  <a:cubicBezTo>
                    <a:pt x="101" y="82"/>
                    <a:pt x="101" y="82"/>
                    <a:pt x="101" y="82"/>
                  </a:cubicBezTo>
                  <a:cubicBezTo>
                    <a:pt x="102" y="82"/>
                    <a:pt x="102" y="82"/>
                    <a:pt x="103" y="81"/>
                  </a:cubicBezTo>
                  <a:cubicBezTo>
                    <a:pt x="103" y="81"/>
                    <a:pt x="103" y="81"/>
                    <a:pt x="103" y="81"/>
                  </a:cubicBezTo>
                  <a:cubicBezTo>
                    <a:pt x="103" y="81"/>
                    <a:pt x="104" y="80"/>
                    <a:pt x="104" y="80"/>
                  </a:cubicBezTo>
                  <a:cubicBezTo>
                    <a:pt x="104" y="68"/>
                    <a:pt x="104" y="68"/>
                    <a:pt x="104" y="68"/>
                  </a:cubicBezTo>
                  <a:cubicBezTo>
                    <a:pt x="104" y="33"/>
                    <a:pt x="104" y="33"/>
                    <a:pt x="104" y="33"/>
                  </a:cubicBezTo>
                  <a:close/>
                  <a:moveTo>
                    <a:pt x="86" y="62"/>
                  </a:moveTo>
                  <a:cubicBezTo>
                    <a:pt x="97" y="62"/>
                    <a:pt x="97" y="62"/>
                    <a:pt x="97" y="62"/>
                  </a:cubicBezTo>
                  <a:cubicBezTo>
                    <a:pt x="98" y="62"/>
                    <a:pt x="99" y="61"/>
                    <a:pt x="99" y="59"/>
                  </a:cubicBezTo>
                  <a:cubicBezTo>
                    <a:pt x="99" y="49"/>
                    <a:pt x="99" y="49"/>
                    <a:pt x="99" y="49"/>
                  </a:cubicBezTo>
                  <a:cubicBezTo>
                    <a:pt x="99" y="47"/>
                    <a:pt x="98" y="46"/>
                    <a:pt x="97" y="46"/>
                  </a:cubicBezTo>
                  <a:cubicBezTo>
                    <a:pt x="86" y="46"/>
                    <a:pt x="86" y="46"/>
                    <a:pt x="86" y="46"/>
                  </a:cubicBezTo>
                  <a:cubicBezTo>
                    <a:pt x="86" y="51"/>
                    <a:pt x="86" y="51"/>
                    <a:pt x="86" y="51"/>
                  </a:cubicBezTo>
                  <a:cubicBezTo>
                    <a:pt x="94" y="51"/>
                    <a:pt x="94" y="51"/>
                    <a:pt x="94" y="51"/>
                  </a:cubicBezTo>
                  <a:cubicBezTo>
                    <a:pt x="94" y="57"/>
                    <a:pt x="94" y="57"/>
                    <a:pt x="94" y="57"/>
                  </a:cubicBezTo>
                  <a:cubicBezTo>
                    <a:pt x="86" y="57"/>
                    <a:pt x="86" y="57"/>
                    <a:pt x="86" y="57"/>
                  </a:cubicBezTo>
                  <a:cubicBezTo>
                    <a:pt x="86" y="62"/>
                    <a:pt x="86" y="62"/>
                    <a:pt x="86" y="62"/>
                  </a:cubicBezTo>
                  <a:close/>
                  <a:moveTo>
                    <a:pt x="86" y="28"/>
                  </a:moveTo>
                  <a:cubicBezTo>
                    <a:pt x="89" y="28"/>
                    <a:pt x="89" y="28"/>
                    <a:pt x="89" y="28"/>
                  </a:cubicBezTo>
                  <a:cubicBezTo>
                    <a:pt x="89" y="28"/>
                    <a:pt x="89" y="28"/>
                    <a:pt x="89" y="28"/>
                  </a:cubicBezTo>
                  <a:cubicBezTo>
                    <a:pt x="89" y="28"/>
                    <a:pt x="90" y="28"/>
                    <a:pt x="90" y="28"/>
                  </a:cubicBezTo>
                  <a:cubicBezTo>
                    <a:pt x="91" y="27"/>
                    <a:pt x="92" y="26"/>
                    <a:pt x="91" y="25"/>
                  </a:cubicBezTo>
                  <a:cubicBezTo>
                    <a:pt x="86" y="16"/>
                    <a:pt x="86" y="16"/>
                    <a:pt x="86" y="16"/>
                  </a:cubicBezTo>
                  <a:lnTo>
                    <a:pt x="86" y="28"/>
                  </a:lnTo>
                  <a:close/>
                  <a:moveTo>
                    <a:pt x="86" y="8"/>
                  </a:moveTo>
                  <a:cubicBezTo>
                    <a:pt x="84" y="5"/>
                    <a:pt x="84" y="5"/>
                    <a:pt x="84" y="5"/>
                  </a:cubicBezTo>
                  <a:cubicBezTo>
                    <a:pt x="54" y="5"/>
                    <a:pt x="54" y="5"/>
                    <a:pt x="54" y="5"/>
                  </a:cubicBezTo>
                  <a:cubicBezTo>
                    <a:pt x="54" y="0"/>
                    <a:pt x="54" y="0"/>
                    <a:pt x="54" y="0"/>
                  </a:cubicBezTo>
                  <a:cubicBezTo>
                    <a:pt x="86" y="0"/>
                    <a:pt x="86" y="0"/>
                    <a:pt x="86" y="0"/>
                  </a:cubicBezTo>
                  <a:cubicBezTo>
                    <a:pt x="86" y="0"/>
                    <a:pt x="86" y="0"/>
                    <a:pt x="86" y="0"/>
                  </a:cubicBezTo>
                  <a:cubicBezTo>
                    <a:pt x="86" y="0"/>
                    <a:pt x="86" y="0"/>
                    <a:pt x="86" y="0"/>
                  </a:cubicBezTo>
                  <a:cubicBezTo>
                    <a:pt x="86" y="8"/>
                    <a:pt x="86" y="8"/>
                    <a:pt x="86" y="8"/>
                  </a:cubicBezTo>
                  <a:close/>
                  <a:moveTo>
                    <a:pt x="54" y="65"/>
                  </a:moveTo>
                  <a:cubicBezTo>
                    <a:pt x="81" y="65"/>
                    <a:pt x="81" y="65"/>
                    <a:pt x="81" y="65"/>
                  </a:cubicBezTo>
                  <a:cubicBezTo>
                    <a:pt x="83" y="65"/>
                    <a:pt x="84" y="66"/>
                    <a:pt x="84" y="68"/>
                  </a:cubicBezTo>
                  <a:cubicBezTo>
                    <a:pt x="84" y="80"/>
                    <a:pt x="84" y="80"/>
                    <a:pt x="84" y="80"/>
                  </a:cubicBezTo>
                  <a:cubicBezTo>
                    <a:pt x="84" y="80"/>
                    <a:pt x="84" y="81"/>
                    <a:pt x="84" y="81"/>
                  </a:cubicBezTo>
                  <a:cubicBezTo>
                    <a:pt x="85" y="82"/>
                    <a:pt x="85" y="82"/>
                    <a:pt x="86" y="82"/>
                  </a:cubicBezTo>
                  <a:cubicBezTo>
                    <a:pt x="86" y="82"/>
                    <a:pt x="86" y="82"/>
                    <a:pt x="86" y="82"/>
                  </a:cubicBezTo>
                  <a:cubicBezTo>
                    <a:pt x="86" y="87"/>
                    <a:pt x="86" y="87"/>
                    <a:pt x="86" y="87"/>
                  </a:cubicBezTo>
                  <a:cubicBezTo>
                    <a:pt x="86" y="87"/>
                    <a:pt x="86" y="87"/>
                    <a:pt x="86" y="87"/>
                  </a:cubicBezTo>
                  <a:cubicBezTo>
                    <a:pt x="84" y="87"/>
                    <a:pt x="82" y="86"/>
                    <a:pt x="81" y="85"/>
                  </a:cubicBezTo>
                  <a:cubicBezTo>
                    <a:pt x="80" y="83"/>
                    <a:pt x="79" y="82"/>
                    <a:pt x="79" y="80"/>
                  </a:cubicBezTo>
                  <a:cubicBezTo>
                    <a:pt x="79" y="70"/>
                    <a:pt x="79" y="70"/>
                    <a:pt x="79" y="70"/>
                  </a:cubicBezTo>
                  <a:cubicBezTo>
                    <a:pt x="54" y="70"/>
                    <a:pt x="54" y="70"/>
                    <a:pt x="54" y="70"/>
                  </a:cubicBezTo>
                  <a:cubicBezTo>
                    <a:pt x="54" y="65"/>
                    <a:pt x="54" y="65"/>
                    <a:pt x="54" y="65"/>
                  </a:cubicBezTo>
                  <a:close/>
                  <a:moveTo>
                    <a:pt x="86" y="16"/>
                  </a:moveTo>
                  <a:cubicBezTo>
                    <a:pt x="82" y="8"/>
                    <a:pt x="82" y="8"/>
                    <a:pt x="82" y="8"/>
                  </a:cubicBezTo>
                  <a:cubicBezTo>
                    <a:pt x="82" y="7"/>
                    <a:pt x="81" y="6"/>
                    <a:pt x="80" y="6"/>
                  </a:cubicBezTo>
                  <a:cubicBezTo>
                    <a:pt x="54" y="6"/>
                    <a:pt x="54" y="6"/>
                    <a:pt x="54" y="6"/>
                  </a:cubicBezTo>
                  <a:cubicBezTo>
                    <a:pt x="54" y="11"/>
                    <a:pt x="54" y="11"/>
                    <a:pt x="54" y="11"/>
                  </a:cubicBezTo>
                  <a:cubicBezTo>
                    <a:pt x="79" y="11"/>
                    <a:pt x="79" y="11"/>
                    <a:pt x="79" y="11"/>
                  </a:cubicBezTo>
                  <a:cubicBezTo>
                    <a:pt x="85" y="23"/>
                    <a:pt x="85" y="23"/>
                    <a:pt x="85" y="23"/>
                  </a:cubicBezTo>
                  <a:cubicBezTo>
                    <a:pt x="54" y="23"/>
                    <a:pt x="54" y="23"/>
                    <a:pt x="54" y="23"/>
                  </a:cubicBezTo>
                  <a:cubicBezTo>
                    <a:pt x="54" y="28"/>
                    <a:pt x="54" y="28"/>
                    <a:pt x="54" y="28"/>
                  </a:cubicBezTo>
                  <a:cubicBezTo>
                    <a:pt x="86" y="28"/>
                    <a:pt x="86" y="28"/>
                    <a:pt x="86" y="28"/>
                  </a:cubicBezTo>
                  <a:cubicBezTo>
                    <a:pt x="86" y="16"/>
                    <a:pt x="86" y="16"/>
                    <a:pt x="86" y="16"/>
                  </a:cubicBezTo>
                  <a:close/>
                  <a:moveTo>
                    <a:pt x="86" y="46"/>
                  </a:moveTo>
                  <a:cubicBezTo>
                    <a:pt x="86" y="51"/>
                    <a:pt x="86" y="51"/>
                    <a:pt x="86" y="51"/>
                  </a:cubicBezTo>
                  <a:cubicBezTo>
                    <a:pt x="78" y="51"/>
                    <a:pt x="78" y="51"/>
                    <a:pt x="78" y="51"/>
                  </a:cubicBezTo>
                  <a:cubicBezTo>
                    <a:pt x="78" y="57"/>
                    <a:pt x="78" y="57"/>
                    <a:pt x="78" y="57"/>
                  </a:cubicBezTo>
                  <a:cubicBezTo>
                    <a:pt x="86" y="57"/>
                    <a:pt x="86" y="57"/>
                    <a:pt x="86" y="57"/>
                  </a:cubicBezTo>
                  <a:cubicBezTo>
                    <a:pt x="86" y="62"/>
                    <a:pt x="86" y="62"/>
                    <a:pt x="86" y="62"/>
                  </a:cubicBezTo>
                  <a:cubicBezTo>
                    <a:pt x="76" y="62"/>
                    <a:pt x="76" y="62"/>
                    <a:pt x="76" y="62"/>
                  </a:cubicBezTo>
                  <a:cubicBezTo>
                    <a:pt x="75" y="62"/>
                    <a:pt x="74" y="61"/>
                    <a:pt x="74" y="59"/>
                  </a:cubicBezTo>
                  <a:cubicBezTo>
                    <a:pt x="74" y="49"/>
                    <a:pt x="74" y="49"/>
                    <a:pt x="74" y="49"/>
                  </a:cubicBezTo>
                  <a:cubicBezTo>
                    <a:pt x="74" y="47"/>
                    <a:pt x="75" y="46"/>
                    <a:pt x="76" y="46"/>
                  </a:cubicBezTo>
                  <a:lnTo>
                    <a:pt x="86" y="46"/>
                  </a:lnTo>
                  <a:close/>
                  <a:moveTo>
                    <a:pt x="54" y="5"/>
                  </a:moveTo>
                  <a:cubicBezTo>
                    <a:pt x="24" y="5"/>
                    <a:pt x="24" y="5"/>
                    <a:pt x="24" y="5"/>
                  </a:cubicBezTo>
                  <a:cubicBezTo>
                    <a:pt x="22" y="8"/>
                    <a:pt x="22" y="8"/>
                    <a:pt x="22" y="8"/>
                  </a:cubicBezTo>
                  <a:cubicBezTo>
                    <a:pt x="22" y="0"/>
                    <a:pt x="22" y="0"/>
                    <a:pt x="22" y="0"/>
                  </a:cubicBezTo>
                  <a:cubicBezTo>
                    <a:pt x="22" y="0"/>
                    <a:pt x="22" y="0"/>
                    <a:pt x="22" y="0"/>
                  </a:cubicBezTo>
                  <a:cubicBezTo>
                    <a:pt x="54" y="0"/>
                    <a:pt x="54" y="0"/>
                    <a:pt x="54" y="0"/>
                  </a:cubicBezTo>
                  <a:cubicBezTo>
                    <a:pt x="54" y="5"/>
                    <a:pt x="54" y="5"/>
                    <a:pt x="54" y="5"/>
                  </a:cubicBezTo>
                  <a:close/>
                  <a:moveTo>
                    <a:pt x="22" y="82"/>
                  </a:moveTo>
                  <a:cubicBezTo>
                    <a:pt x="22" y="82"/>
                    <a:pt x="22" y="82"/>
                    <a:pt x="22" y="82"/>
                  </a:cubicBezTo>
                  <a:cubicBezTo>
                    <a:pt x="23" y="82"/>
                    <a:pt x="24" y="82"/>
                    <a:pt x="24" y="81"/>
                  </a:cubicBezTo>
                  <a:cubicBezTo>
                    <a:pt x="24" y="81"/>
                    <a:pt x="24" y="81"/>
                    <a:pt x="24" y="81"/>
                  </a:cubicBezTo>
                  <a:cubicBezTo>
                    <a:pt x="24" y="81"/>
                    <a:pt x="24" y="81"/>
                    <a:pt x="24" y="81"/>
                  </a:cubicBezTo>
                  <a:cubicBezTo>
                    <a:pt x="24" y="81"/>
                    <a:pt x="25" y="80"/>
                    <a:pt x="25" y="80"/>
                  </a:cubicBezTo>
                  <a:cubicBezTo>
                    <a:pt x="25" y="68"/>
                    <a:pt x="25" y="68"/>
                    <a:pt x="25" y="68"/>
                  </a:cubicBezTo>
                  <a:cubicBezTo>
                    <a:pt x="25" y="66"/>
                    <a:pt x="26" y="65"/>
                    <a:pt x="27" y="65"/>
                  </a:cubicBezTo>
                  <a:cubicBezTo>
                    <a:pt x="54" y="65"/>
                    <a:pt x="54" y="65"/>
                    <a:pt x="54" y="65"/>
                  </a:cubicBezTo>
                  <a:cubicBezTo>
                    <a:pt x="54" y="70"/>
                    <a:pt x="54" y="70"/>
                    <a:pt x="54" y="70"/>
                  </a:cubicBezTo>
                  <a:cubicBezTo>
                    <a:pt x="29" y="70"/>
                    <a:pt x="29" y="70"/>
                    <a:pt x="29" y="70"/>
                  </a:cubicBezTo>
                  <a:cubicBezTo>
                    <a:pt x="29" y="80"/>
                    <a:pt x="29" y="80"/>
                    <a:pt x="29" y="80"/>
                  </a:cubicBezTo>
                  <a:cubicBezTo>
                    <a:pt x="29" y="82"/>
                    <a:pt x="29" y="83"/>
                    <a:pt x="27" y="85"/>
                  </a:cubicBezTo>
                  <a:cubicBezTo>
                    <a:pt x="27" y="85"/>
                    <a:pt x="27" y="85"/>
                    <a:pt x="27" y="85"/>
                  </a:cubicBezTo>
                  <a:cubicBezTo>
                    <a:pt x="26" y="86"/>
                    <a:pt x="24" y="87"/>
                    <a:pt x="22" y="87"/>
                  </a:cubicBezTo>
                  <a:cubicBezTo>
                    <a:pt x="22" y="87"/>
                    <a:pt x="22" y="87"/>
                    <a:pt x="22" y="87"/>
                  </a:cubicBezTo>
                  <a:cubicBezTo>
                    <a:pt x="22" y="82"/>
                    <a:pt x="22" y="82"/>
                    <a:pt x="22" y="82"/>
                  </a:cubicBezTo>
                  <a:close/>
                  <a:moveTo>
                    <a:pt x="54" y="6"/>
                  </a:moveTo>
                  <a:cubicBezTo>
                    <a:pt x="28" y="6"/>
                    <a:pt x="28" y="6"/>
                    <a:pt x="28" y="6"/>
                  </a:cubicBezTo>
                  <a:cubicBezTo>
                    <a:pt x="28" y="6"/>
                    <a:pt x="28" y="6"/>
                    <a:pt x="28" y="6"/>
                  </a:cubicBezTo>
                  <a:cubicBezTo>
                    <a:pt x="27" y="6"/>
                    <a:pt x="27" y="7"/>
                    <a:pt x="26" y="8"/>
                  </a:cubicBezTo>
                  <a:cubicBezTo>
                    <a:pt x="22" y="16"/>
                    <a:pt x="22" y="16"/>
                    <a:pt x="22" y="16"/>
                  </a:cubicBezTo>
                  <a:cubicBezTo>
                    <a:pt x="22" y="28"/>
                    <a:pt x="22" y="28"/>
                    <a:pt x="22" y="28"/>
                  </a:cubicBezTo>
                  <a:cubicBezTo>
                    <a:pt x="54" y="28"/>
                    <a:pt x="54" y="28"/>
                    <a:pt x="54" y="28"/>
                  </a:cubicBezTo>
                  <a:cubicBezTo>
                    <a:pt x="54" y="23"/>
                    <a:pt x="54" y="23"/>
                    <a:pt x="54" y="23"/>
                  </a:cubicBezTo>
                  <a:cubicBezTo>
                    <a:pt x="23" y="23"/>
                    <a:pt x="23" y="23"/>
                    <a:pt x="23" y="23"/>
                  </a:cubicBezTo>
                  <a:cubicBezTo>
                    <a:pt x="30" y="11"/>
                    <a:pt x="30" y="11"/>
                    <a:pt x="30" y="11"/>
                  </a:cubicBezTo>
                  <a:cubicBezTo>
                    <a:pt x="54" y="11"/>
                    <a:pt x="54" y="11"/>
                    <a:pt x="54" y="11"/>
                  </a:cubicBezTo>
                  <a:cubicBezTo>
                    <a:pt x="54" y="6"/>
                    <a:pt x="54" y="6"/>
                    <a:pt x="54" y="6"/>
                  </a:cubicBezTo>
                  <a:close/>
                  <a:moveTo>
                    <a:pt x="22" y="62"/>
                  </a:moveTo>
                  <a:cubicBezTo>
                    <a:pt x="22" y="57"/>
                    <a:pt x="22" y="57"/>
                    <a:pt x="22" y="57"/>
                  </a:cubicBezTo>
                  <a:cubicBezTo>
                    <a:pt x="30" y="57"/>
                    <a:pt x="30" y="57"/>
                    <a:pt x="30" y="57"/>
                  </a:cubicBezTo>
                  <a:cubicBezTo>
                    <a:pt x="30" y="51"/>
                    <a:pt x="30" y="51"/>
                    <a:pt x="30" y="51"/>
                  </a:cubicBezTo>
                  <a:cubicBezTo>
                    <a:pt x="22" y="51"/>
                    <a:pt x="22" y="51"/>
                    <a:pt x="22" y="51"/>
                  </a:cubicBezTo>
                  <a:cubicBezTo>
                    <a:pt x="22" y="46"/>
                    <a:pt x="22" y="46"/>
                    <a:pt x="22" y="46"/>
                  </a:cubicBezTo>
                  <a:cubicBezTo>
                    <a:pt x="32" y="46"/>
                    <a:pt x="32" y="46"/>
                    <a:pt x="32" y="46"/>
                  </a:cubicBezTo>
                  <a:cubicBezTo>
                    <a:pt x="34" y="46"/>
                    <a:pt x="35" y="47"/>
                    <a:pt x="35" y="49"/>
                  </a:cubicBezTo>
                  <a:cubicBezTo>
                    <a:pt x="35" y="59"/>
                    <a:pt x="35" y="59"/>
                    <a:pt x="35" y="59"/>
                  </a:cubicBezTo>
                  <a:cubicBezTo>
                    <a:pt x="35" y="61"/>
                    <a:pt x="34" y="62"/>
                    <a:pt x="32" y="62"/>
                  </a:cubicBezTo>
                  <a:lnTo>
                    <a:pt x="22" y="62"/>
                  </a:lnTo>
                  <a:close/>
                  <a:moveTo>
                    <a:pt x="22" y="8"/>
                  </a:moveTo>
                  <a:cubicBezTo>
                    <a:pt x="15" y="22"/>
                    <a:pt x="15" y="22"/>
                    <a:pt x="15" y="22"/>
                  </a:cubicBezTo>
                  <a:cubicBezTo>
                    <a:pt x="15" y="22"/>
                    <a:pt x="15" y="22"/>
                    <a:pt x="15" y="22"/>
                  </a:cubicBezTo>
                  <a:cubicBezTo>
                    <a:pt x="15" y="22"/>
                    <a:pt x="15" y="22"/>
                    <a:pt x="15" y="22"/>
                  </a:cubicBezTo>
                  <a:cubicBezTo>
                    <a:pt x="5" y="33"/>
                    <a:pt x="5" y="33"/>
                    <a:pt x="5" y="33"/>
                  </a:cubicBezTo>
                  <a:cubicBezTo>
                    <a:pt x="5" y="65"/>
                    <a:pt x="5" y="65"/>
                    <a:pt x="5" y="65"/>
                  </a:cubicBezTo>
                  <a:cubicBezTo>
                    <a:pt x="5" y="68"/>
                    <a:pt x="5" y="68"/>
                    <a:pt x="5" y="68"/>
                  </a:cubicBezTo>
                  <a:cubicBezTo>
                    <a:pt x="5" y="80"/>
                    <a:pt x="5" y="80"/>
                    <a:pt x="5" y="80"/>
                  </a:cubicBezTo>
                  <a:cubicBezTo>
                    <a:pt x="5" y="80"/>
                    <a:pt x="5" y="81"/>
                    <a:pt x="5" y="81"/>
                  </a:cubicBezTo>
                  <a:cubicBezTo>
                    <a:pt x="6" y="81"/>
                    <a:pt x="6" y="81"/>
                    <a:pt x="6" y="81"/>
                  </a:cubicBezTo>
                  <a:cubicBezTo>
                    <a:pt x="6" y="82"/>
                    <a:pt x="7" y="82"/>
                    <a:pt x="7" y="82"/>
                  </a:cubicBezTo>
                  <a:cubicBezTo>
                    <a:pt x="22" y="82"/>
                    <a:pt x="22" y="82"/>
                    <a:pt x="22" y="82"/>
                  </a:cubicBezTo>
                  <a:cubicBezTo>
                    <a:pt x="22" y="87"/>
                    <a:pt x="22" y="87"/>
                    <a:pt x="22" y="87"/>
                  </a:cubicBezTo>
                  <a:cubicBezTo>
                    <a:pt x="7" y="87"/>
                    <a:pt x="7" y="87"/>
                    <a:pt x="7" y="87"/>
                  </a:cubicBezTo>
                  <a:cubicBezTo>
                    <a:pt x="5" y="87"/>
                    <a:pt x="4" y="86"/>
                    <a:pt x="2" y="85"/>
                  </a:cubicBezTo>
                  <a:cubicBezTo>
                    <a:pt x="2" y="85"/>
                    <a:pt x="2" y="85"/>
                    <a:pt x="2" y="85"/>
                  </a:cubicBezTo>
                  <a:cubicBezTo>
                    <a:pt x="1" y="83"/>
                    <a:pt x="0" y="82"/>
                    <a:pt x="0" y="80"/>
                  </a:cubicBezTo>
                  <a:cubicBezTo>
                    <a:pt x="0" y="68"/>
                    <a:pt x="0" y="68"/>
                    <a:pt x="0" y="68"/>
                  </a:cubicBezTo>
                  <a:cubicBezTo>
                    <a:pt x="0" y="65"/>
                    <a:pt x="0" y="65"/>
                    <a:pt x="0" y="65"/>
                  </a:cubicBezTo>
                  <a:cubicBezTo>
                    <a:pt x="0" y="32"/>
                    <a:pt x="0" y="32"/>
                    <a:pt x="0" y="32"/>
                  </a:cubicBezTo>
                  <a:cubicBezTo>
                    <a:pt x="0" y="32"/>
                    <a:pt x="0" y="32"/>
                    <a:pt x="0" y="32"/>
                  </a:cubicBezTo>
                  <a:cubicBezTo>
                    <a:pt x="0" y="31"/>
                    <a:pt x="0" y="31"/>
                    <a:pt x="1" y="30"/>
                  </a:cubicBezTo>
                  <a:cubicBezTo>
                    <a:pt x="11" y="19"/>
                    <a:pt x="11" y="19"/>
                    <a:pt x="11" y="19"/>
                  </a:cubicBezTo>
                  <a:cubicBezTo>
                    <a:pt x="20" y="1"/>
                    <a:pt x="20" y="1"/>
                    <a:pt x="20" y="1"/>
                  </a:cubicBezTo>
                  <a:cubicBezTo>
                    <a:pt x="21" y="1"/>
                    <a:pt x="21" y="0"/>
                    <a:pt x="22" y="0"/>
                  </a:cubicBezTo>
                  <a:cubicBezTo>
                    <a:pt x="22" y="8"/>
                    <a:pt x="22" y="8"/>
                    <a:pt x="22" y="8"/>
                  </a:cubicBezTo>
                  <a:close/>
                  <a:moveTo>
                    <a:pt x="22" y="16"/>
                  </a:moveTo>
                  <a:cubicBezTo>
                    <a:pt x="17" y="24"/>
                    <a:pt x="17" y="24"/>
                    <a:pt x="17" y="24"/>
                  </a:cubicBezTo>
                  <a:cubicBezTo>
                    <a:pt x="17" y="25"/>
                    <a:pt x="17" y="25"/>
                    <a:pt x="17" y="26"/>
                  </a:cubicBezTo>
                  <a:cubicBezTo>
                    <a:pt x="17" y="27"/>
                    <a:pt x="18" y="28"/>
                    <a:pt x="20" y="28"/>
                  </a:cubicBezTo>
                  <a:cubicBezTo>
                    <a:pt x="22" y="28"/>
                    <a:pt x="22" y="28"/>
                    <a:pt x="22" y="28"/>
                  </a:cubicBezTo>
                  <a:cubicBezTo>
                    <a:pt x="22" y="16"/>
                    <a:pt x="22" y="16"/>
                    <a:pt x="22" y="16"/>
                  </a:cubicBezTo>
                  <a:close/>
                  <a:moveTo>
                    <a:pt x="22" y="46"/>
                  </a:moveTo>
                  <a:cubicBezTo>
                    <a:pt x="12" y="46"/>
                    <a:pt x="12" y="46"/>
                    <a:pt x="12" y="46"/>
                  </a:cubicBezTo>
                  <a:cubicBezTo>
                    <a:pt x="10" y="46"/>
                    <a:pt x="9" y="47"/>
                    <a:pt x="9" y="49"/>
                  </a:cubicBezTo>
                  <a:cubicBezTo>
                    <a:pt x="9" y="59"/>
                    <a:pt x="9" y="59"/>
                    <a:pt x="9" y="59"/>
                  </a:cubicBezTo>
                  <a:cubicBezTo>
                    <a:pt x="9" y="61"/>
                    <a:pt x="10" y="62"/>
                    <a:pt x="12" y="62"/>
                  </a:cubicBezTo>
                  <a:cubicBezTo>
                    <a:pt x="22" y="62"/>
                    <a:pt x="22" y="62"/>
                    <a:pt x="22" y="62"/>
                  </a:cubicBezTo>
                  <a:cubicBezTo>
                    <a:pt x="22" y="57"/>
                    <a:pt x="22" y="57"/>
                    <a:pt x="22" y="57"/>
                  </a:cubicBezTo>
                  <a:cubicBezTo>
                    <a:pt x="14" y="57"/>
                    <a:pt x="14" y="57"/>
                    <a:pt x="14" y="57"/>
                  </a:cubicBezTo>
                  <a:cubicBezTo>
                    <a:pt x="14" y="51"/>
                    <a:pt x="14" y="51"/>
                    <a:pt x="14" y="51"/>
                  </a:cubicBezTo>
                  <a:cubicBezTo>
                    <a:pt x="22" y="51"/>
                    <a:pt x="22" y="51"/>
                    <a:pt x="22" y="51"/>
                  </a:cubicBezTo>
                  <a:lnTo>
                    <a:pt x="22" y="46"/>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71" name="Freeform 255"/>
            <p:cNvSpPr>
              <a:spLocks noEditPoints="1"/>
            </p:cNvSpPr>
            <p:nvPr/>
          </p:nvSpPr>
          <p:spPr bwMode="auto">
            <a:xfrm>
              <a:off x="5941816" y="4515995"/>
              <a:ext cx="150325" cy="139698"/>
            </a:xfrm>
            <a:custGeom>
              <a:avLst/>
              <a:gdLst>
                <a:gd name="T0" fmla="*/ 46 w 89"/>
                <a:gd name="T1" fmla="*/ 12 h 83"/>
                <a:gd name="T2" fmla="*/ 76 w 89"/>
                <a:gd name="T3" fmla="*/ 13 h 83"/>
                <a:gd name="T4" fmla="*/ 84 w 89"/>
                <a:gd name="T5" fmla="*/ 29 h 83"/>
                <a:gd name="T6" fmla="*/ 74 w 89"/>
                <a:gd name="T7" fmla="*/ 65 h 83"/>
                <a:gd name="T8" fmla="*/ 68 w 89"/>
                <a:gd name="T9" fmla="*/ 73 h 83"/>
                <a:gd name="T10" fmla="*/ 60 w 89"/>
                <a:gd name="T11" fmla="*/ 76 h 83"/>
                <a:gd name="T12" fmla="*/ 46 w 89"/>
                <a:gd name="T13" fmla="*/ 72 h 83"/>
                <a:gd name="T14" fmla="*/ 46 w 89"/>
                <a:gd name="T15" fmla="*/ 77 h 83"/>
                <a:gd name="T16" fmla="*/ 59 w 89"/>
                <a:gd name="T17" fmla="*/ 80 h 83"/>
                <a:gd name="T18" fmla="*/ 78 w 89"/>
                <a:gd name="T19" fmla="*/ 69 h 83"/>
                <a:gd name="T20" fmla="*/ 89 w 89"/>
                <a:gd name="T21" fmla="*/ 34 h 83"/>
                <a:gd name="T22" fmla="*/ 80 w 89"/>
                <a:gd name="T23" fmla="*/ 10 h 83"/>
                <a:gd name="T24" fmla="*/ 51 w 89"/>
                <a:gd name="T25" fmla="*/ 5 h 83"/>
                <a:gd name="T26" fmla="*/ 46 w 89"/>
                <a:gd name="T27" fmla="*/ 6 h 83"/>
                <a:gd name="T28" fmla="*/ 46 w 89"/>
                <a:gd name="T29" fmla="*/ 12 h 83"/>
                <a:gd name="T30" fmla="*/ 24 w 89"/>
                <a:gd name="T31" fmla="*/ 74 h 83"/>
                <a:gd name="T32" fmla="*/ 17 w 89"/>
                <a:gd name="T33" fmla="*/ 65 h 83"/>
                <a:gd name="T34" fmla="*/ 7 w 89"/>
                <a:gd name="T35" fmla="*/ 39 h 83"/>
                <a:gd name="T36" fmla="*/ 7 w 89"/>
                <a:gd name="T37" fmla="*/ 39 h 83"/>
                <a:gd name="T38" fmla="*/ 14 w 89"/>
                <a:gd name="T39" fmla="*/ 13 h 83"/>
                <a:gd name="T40" fmla="*/ 45 w 89"/>
                <a:gd name="T41" fmla="*/ 11 h 83"/>
                <a:gd name="T42" fmla="*/ 46 w 89"/>
                <a:gd name="T43" fmla="*/ 12 h 83"/>
                <a:gd name="T44" fmla="*/ 46 w 89"/>
                <a:gd name="T45" fmla="*/ 6 h 83"/>
                <a:gd name="T46" fmla="*/ 40 w 89"/>
                <a:gd name="T47" fmla="*/ 5 h 83"/>
                <a:gd name="T48" fmla="*/ 5 w 89"/>
                <a:gd name="T49" fmla="*/ 18 h 83"/>
                <a:gd name="T50" fmla="*/ 5 w 89"/>
                <a:gd name="T51" fmla="*/ 52 h 83"/>
                <a:gd name="T52" fmla="*/ 16 w 89"/>
                <a:gd name="T53" fmla="*/ 73 h 83"/>
                <a:gd name="T54" fmla="*/ 23 w 89"/>
                <a:gd name="T55" fmla="*/ 79 h 83"/>
                <a:gd name="T56" fmla="*/ 40 w 89"/>
                <a:gd name="T57" fmla="*/ 78 h 83"/>
                <a:gd name="T58" fmla="*/ 46 w 89"/>
                <a:gd name="T59" fmla="*/ 77 h 83"/>
                <a:gd name="T60" fmla="*/ 46 w 89"/>
                <a:gd name="T61" fmla="*/ 72 h 83"/>
                <a:gd name="T62" fmla="*/ 39 w 89"/>
                <a:gd name="T63" fmla="*/ 73 h 83"/>
                <a:gd name="T64" fmla="*/ 24 w 89"/>
                <a:gd name="T65"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83">
                  <a:moveTo>
                    <a:pt x="46" y="12"/>
                  </a:moveTo>
                  <a:cubicBezTo>
                    <a:pt x="51" y="12"/>
                    <a:pt x="64" y="1"/>
                    <a:pt x="76" y="13"/>
                  </a:cubicBezTo>
                  <a:cubicBezTo>
                    <a:pt x="81" y="18"/>
                    <a:pt x="83" y="23"/>
                    <a:pt x="84" y="29"/>
                  </a:cubicBezTo>
                  <a:cubicBezTo>
                    <a:pt x="86" y="42"/>
                    <a:pt x="81" y="54"/>
                    <a:pt x="74" y="65"/>
                  </a:cubicBezTo>
                  <a:cubicBezTo>
                    <a:pt x="73" y="68"/>
                    <a:pt x="70" y="71"/>
                    <a:pt x="68" y="73"/>
                  </a:cubicBezTo>
                  <a:cubicBezTo>
                    <a:pt x="66" y="75"/>
                    <a:pt x="63" y="76"/>
                    <a:pt x="60" y="76"/>
                  </a:cubicBezTo>
                  <a:cubicBezTo>
                    <a:pt x="54" y="75"/>
                    <a:pt x="51" y="72"/>
                    <a:pt x="46" y="72"/>
                  </a:cubicBezTo>
                  <a:cubicBezTo>
                    <a:pt x="46" y="77"/>
                    <a:pt x="46" y="77"/>
                    <a:pt x="46" y="77"/>
                  </a:cubicBezTo>
                  <a:cubicBezTo>
                    <a:pt x="51" y="77"/>
                    <a:pt x="53" y="79"/>
                    <a:pt x="59" y="80"/>
                  </a:cubicBezTo>
                  <a:cubicBezTo>
                    <a:pt x="67" y="82"/>
                    <a:pt x="73" y="75"/>
                    <a:pt x="78" y="69"/>
                  </a:cubicBezTo>
                  <a:cubicBezTo>
                    <a:pt x="85" y="59"/>
                    <a:pt x="89" y="47"/>
                    <a:pt x="89" y="34"/>
                  </a:cubicBezTo>
                  <a:cubicBezTo>
                    <a:pt x="89" y="25"/>
                    <a:pt x="87" y="16"/>
                    <a:pt x="80" y="10"/>
                  </a:cubicBezTo>
                  <a:cubicBezTo>
                    <a:pt x="72" y="2"/>
                    <a:pt x="61" y="1"/>
                    <a:pt x="51" y="5"/>
                  </a:cubicBezTo>
                  <a:cubicBezTo>
                    <a:pt x="48" y="6"/>
                    <a:pt x="47" y="6"/>
                    <a:pt x="46" y="6"/>
                  </a:cubicBezTo>
                  <a:lnTo>
                    <a:pt x="46" y="12"/>
                  </a:lnTo>
                  <a:close/>
                  <a:moveTo>
                    <a:pt x="24" y="74"/>
                  </a:moveTo>
                  <a:cubicBezTo>
                    <a:pt x="21" y="71"/>
                    <a:pt x="19" y="69"/>
                    <a:pt x="17" y="65"/>
                  </a:cubicBezTo>
                  <a:cubicBezTo>
                    <a:pt x="12" y="58"/>
                    <a:pt x="8" y="49"/>
                    <a:pt x="7" y="39"/>
                  </a:cubicBezTo>
                  <a:cubicBezTo>
                    <a:pt x="7" y="39"/>
                    <a:pt x="7" y="39"/>
                    <a:pt x="7" y="39"/>
                  </a:cubicBezTo>
                  <a:cubicBezTo>
                    <a:pt x="6" y="30"/>
                    <a:pt x="7" y="20"/>
                    <a:pt x="14" y="13"/>
                  </a:cubicBezTo>
                  <a:cubicBezTo>
                    <a:pt x="24" y="4"/>
                    <a:pt x="34" y="8"/>
                    <a:pt x="45" y="11"/>
                  </a:cubicBezTo>
                  <a:cubicBezTo>
                    <a:pt x="45" y="12"/>
                    <a:pt x="45" y="12"/>
                    <a:pt x="46" y="12"/>
                  </a:cubicBezTo>
                  <a:cubicBezTo>
                    <a:pt x="46" y="6"/>
                    <a:pt x="46" y="6"/>
                    <a:pt x="46" y="6"/>
                  </a:cubicBezTo>
                  <a:cubicBezTo>
                    <a:pt x="44" y="6"/>
                    <a:pt x="43" y="6"/>
                    <a:pt x="40" y="5"/>
                  </a:cubicBezTo>
                  <a:cubicBezTo>
                    <a:pt x="26" y="0"/>
                    <a:pt x="12" y="5"/>
                    <a:pt x="5" y="18"/>
                  </a:cubicBezTo>
                  <a:cubicBezTo>
                    <a:pt x="0" y="28"/>
                    <a:pt x="1" y="41"/>
                    <a:pt x="5" y="52"/>
                  </a:cubicBezTo>
                  <a:cubicBezTo>
                    <a:pt x="7" y="59"/>
                    <a:pt x="11" y="67"/>
                    <a:pt x="16" y="73"/>
                  </a:cubicBezTo>
                  <a:cubicBezTo>
                    <a:pt x="18" y="75"/>
                    <a:pt x="20" y="77"/>
                    <a:pt x="23" y="79"/>
                  </a:cubicBezTo>
                  <a:cubicBezTo>
                    <a:pt x="29" y="83"/>
                    <a:pt x="34" y="80"/>
                    <a:pt x="40" y="78"/>
                  </a:cubicBezTo>
                  <a:cubicBezTo>
                    <a:pt x="42" y="77"/>
                    <a:pt x="44" y="77"/>
                    <a:pt x="46" y="77"/>
                  </a:cubicBezTo>
                  <a:cubicBezTo>
                    <a:pt x="46" y="72"/>
                    <a:pt x="46" y="72"/>
                    <a:pt x="46" y="72"/>
                  </a:cubicBezTo>
                  <a:cubicBezTo>
                    <a:pt x="44" y="72"/>
                    <a:pt x="41" y="72"/>
                    <a:pt x="39" y="73"/>
                  </a:cubicBezTo>
                  <a:cubicBezTo>
                    <a:pt x="33" y="75"/>
                    <a:pt x="29" y="78"/>
                    <a:pt x="24" y="74"/>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72" name="Freeform 256"/>
            <p:cNvSpPr>
              <a:spLocks noEditPoints="1"/>
            </p:cNvSpPr>
            <p:nvPr/>
          </p:nvSpPr>
          <p:spPr bwMode="auto">
            <a:xfrm>
              <a:off x="5979927" y="4480012"/>
              <a:ext cx="42345" cy="44449"/>
            </a:xfrm>
            <a:custGeom>
              <a:avLst/>
              <a:gdLst>
                <a:gd name="T0" fmla="*/ 13 w 25"/>
                <a:gd name="T1" fmla="*/ 19 h 27"/>
                <a:gd name="T2" fmla="*/ 14 w 25"/>
                <a:gd name="T3" fmla="*/ 20 h 27"/>
                <a:gd name="T4" fmla="*/ 18 w 25"/>
                <a:gd name="T5" fmla="*/ 22 h 27"/>
                <a:gd name="T6" fmla="*/ 18 w 25"/>
                <a:gd name="T7" fmla="*/ 22 h 27"/>
                <a:gd name="T8" fmla="*/ 18 w 25"/>
                <a:gd name="T9" fmla="*/ 22 h 27"/>
                <a:gd name="T10" fmla="*/ 20 w 25"/>
                <a:gd name="T11" fmla="*/ 23 h 27"/>
                <a:gd name="T12" fmla="*/ 20 w 25"/>
                <a:gd name="T13" fmla="*/ 23 h 27"/>
                <a:gd name="T14" fmla="*/ 19 w 25"/>
                <a:gd name="T15" fmla="*/ 18 h 27"/>
                <a:gd name="T16" fmla="*/ 16 w 25"/>
                <a:gd name="T17" fmla="*/ 13 h 27"/>
                <a:gd name="T18" fmla="*/ 13 w 25"/>
                <a:gd name="T19" fmla="*/ 9 h 27"/>
                <a:gd name="T20" fmla="*/ 13 w 25"/>
                <a:gd name="T21" fmla="*/ 3 h 27"/>
                <a:gd name="T22" fmla="*/ 13 w 25"/>
                <a:gd name="T23" fmla="*/ 4 h 27"/>
                <a:gd name="T24" fmla="*/ 13 w 25"/>
                <a:gd name="T25" fmla="*/ 4 h 27"/>
                <a:gd name="T26" fmla="*/ 20 w 25"/>
                <a:gd name="T27" fmla="*/ 10 h 27"/>
                <a:gd name="T28" fmla="*/ 24 w 25"/>
                <a:gd name="T29" fmla="*/ 17 h 27"/>
                <a:gd name="T30" fmla="*/ 25 w 25"/>
                <a:gd name="T31" fmla="*/ 25 h 27"/>
                <a:gd name="T32" fmla="*/ 25 w 25"/>
                <a:gd name="T33" fmla="*/ 25 h 27"/>
                <a:gd name="T34" fmla="*/ 24 w 25"/>
                <a:gd name="T35" fmla="*/ 26 h 27"/>
                <a:gd name="T36" fmla="*/ 22 w 25"/>
                <a:gd name="T37" fmla="*/ 27 h 27"/>
                <a:gd name="T38" fmla="*/ 22 w 25"/>
                <a:gd name="T39" fmla="*/ 27 h 27"/>
                <a:gd name="T40" fmla="*/ 19 w 25"/>
                <a:gd name="T41" fmla="*/ 27 h 27"/>
                <a:gd name="T42" fmla="*/ 16 w 25"/>
                <a:gd name="T43" fmla="*/ 27 h 27"/>
                <a:gd name="T44" fmla="*/ 16 w 25"/>
                <a:gd name="T45" fmla="*/ 27 h 27"/>
                <a:gd name="T46" fmla="*/ 13 w 25"/>
                <a:gd name="T47" fmla="*/ 25 h 27"/>
                <a:gd name="T48" fmla="*/ 13 w 25"/>
                <a:gd name="T49" fmla="*/ 19 h 27"/>
                <a:gd name="T50" fmla="*/ 11 w 25"/>
                <a:gd name="T51" fmla="*/ 18 h 27"/>
                <a:gd name="T52" fmla="*/ 13 w 25"/>
                <a:gd name="T53" fmla="*/ 19 h 27"/>
                <a:gd name="T54" fmla="*/ 13 w 25"/>
                <a:gd name="T55" fmla="*/ 25 h 27"/>
                <a:gd name="T56" fmla="*/ 11 w 25"/>
                <a:gd name="T57" fmla="*/ 24 h 27"/>
                <a:gd name="T58" fmla="*/ 7 w 25"/>
                <a:gd name="T59" fmla="*/ 21 h 27"/>
                <a:gd name="T60" fmla="*/ 7 w 25"/>
                <a:gd name="T61" fmla="*/ 21 h 27"/>
                <a:gd name="T62" fmla="*/ 3 w 25"/>
                <a:gd name="T63" fmla="*/ 15 h 27"/>
                <a:gd name="T64" fmla="*/ 1 w 25"/>
                <a:gd name="T65" fmla="*/ 9 h 27"/>
                <a:gd name="T66" fmla="*/ 1 w 25"/>
                <a:gd name="T67" fmla="*/ 9 h 27"/>
                <a:gd name="T68" fmla="*/ 1 w 25"/>
                <a:gd name="T69" fmla="*/ 5 h 27"/>
                <a:gd name="T70" fmla="*/ 1 w 25"/>
                <a:gd name="T71" fmla="*/ 3 h 27"/>
                <a:gd name="T72" fmla="*/ 3 w 25"/>
                <a:gd name="T73" fmla="*/ 0 h 27"/>
                <a:gd name="T74" fmla="*/ 4 w 25"/>
                <a:gd name="T75" fmla="*/ 0 h 27"/>
                <a:gd name="T76" fmla="*/ 4 w 25"/>
                <a:gd name="T77" fmla="*/ 0 h 27"/>
                <a:gd name="T78" fmla="*/ 4 w 25"/>
                <a:gd name="T79" fmla="*/ 0 h 27"/>
                <a:gd name="T80" fmla="*/ 4 w 25"/>
                <a:gd name="T81" fmla="*/ 0 h 27"/>
                <a:gd name="T82" fmla="*/ 4 w 25"/>
                <a:gd name="T83" fmla="*/ 0 h 27"/>
                <a:gd name="T84" fmla="*/ 5 w 25"/>
                <a:gd name="T85" fmla="*/ 0 h 27"/>
                <a:gd name="T86" fmla="*/ 13 w 25"/>
                <a:gd name="T87" fmla="*/ 3 h 27"/>
                <a:gd name="T88" fmla="*/ 13 w 25"/>
                <a:gd name="T89" fmla="*/ 9 h 27"/>
                <a:gd name="T90" fmla="*/ 11 w 25"/>
                <a:gd name="T91" fmla="*/ 8 h 27"/>
                <a:gd name="T92" fmla="*/ 11 w 25"/>
                <a:gd name="T93" fmla="*/ 8 h 27"/>
                <a:gd name="T94" fmla="*/ 11 w 25"/>
                <a:gd name="T95" fmla="*/ 8 h 27"/>
                <a:gd name="T96" fmla="*/ 5 w 25"/>
                <a:gd name="T97" fmla="*/ 5 h 27"/>
                <a:gd name="T98" fmla="*/ 6 w 25"/>
                <a:gd name="T99" fmla="*/ 8 h 27"/>
                <a:gd name="T100" fmla="*/ 6 w 25"/>
                <a:gd name="T101" fmla="*/ 8 h 27"/>
                <a:gd name="T102" fmla="*/ 7 w 25"/>
                <a:gd name="T103" fmla="*/ 13 h 27"/>
                <a:gd name="T104" fmla="*/ 11 w 25"/>
                <a:gd name="T105" fmla="*/ 18 h 27"/>
                <a:gd name="T106" fmla="*/ 11 w 25"/>
                <a:gd name="T10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 h="27">
                  <a:moveTo>
                    <a:pt x="13" y="19"/>
                  </a:moveTo>
                  <a:cubicBezTo>
                    <a:pt x="13" y="20"/>
                    <a:pt x="14" y="20"/>
                    <a:pt x="14" y="20"/>
                  </a:cubicBezTo>
                  <a:cubicBezTo>
                    <a:pt x="15" y="21"/>
                    <a:pt x="16" y="22"/>
                    <a:pt x="18" y="22"/>
                  </a:cubicBezTo>
                  <a:cubicBezTo>
                    <a:pt x="18" y="22"/>
                    <a:pt x="18" y="22"/>
                    <a:pt x="18" y="22"/>
                  </a:cubicBezTo>
                  <a:cubicBezTo>
                    <a:pt x="18" y="22"/>
                    <a:pt x="18" y="22"/>
                    <a:pt x="18" y="22"/>
                  </a:cubicBezTo>
                  <a:cubicBezTo>
                    <a:pt x="18" y="22"/>
                    <a:pt x="19" y="22"/>
                    <a:pt x="20" y="23"/>
                  </a:cubicBezTo>
                  <a:cubicBezTo>
                    <a:pt x="20" y="23"/>
                    <a:pt x="20" y="23"/>
                    <a:pt x="20" y="23"/>
                  </a:cubicBezTo>
                  <a:cubicBezTo>
                    <a:pt x="20" y="21"/>
                    <a:pt x="20" y="20"/>
                    <a:pt x="19" y="18"/>
                  </a:cubicBezTo>
                  <a:cubicBezTo>
                    <a:pt x="19" y="16"/>
                    <a:pt x="18" y="14"/>
                    <a:pt x="16" y="13"/>
                  </a:cubicBezTo>
                  <a:cubicBezTo>
                    <a:pt x="15" y="11"/>
                    <a:pt x="14" y="10"/>
                    <a:pt x="13" y="9"/>
                  </a:cubicBezTo>
                  <a:cubicBezTo>
                    <a:pt x="13" y="3"/>
                    <a:pt x="13" y="3"/>
                    <a:pt x="13" y="3"/>
                  </a:cubicBezTo>
                  <a:cubicBezTo>
                    <a:pt x="13" y="3"/>
                    <a:pt x="13" y="4"/>
                    <a:pt x="13" y="4"/>
                  </a:cubicBezTo>
                  <a:cubicBezTo>
                    <a:pt x="13" y="4"/>
                    <a:pt x="13" y="4"/>
                    <a:pt x="13" y="4"/>
                  </a:cubicBezTo>
                  <a:cubicBezTo>
                    <a:pt x="16" y="5"/>
                    <a:pt x="18" y="7"/>
                    <a:pt x="20" y="10"/>
                  </a:cubicBezTo>
                  <a:cubicBezTo>
                    <a:pt x="22" y="12"/>
                    <a:pt x="23" y="14"/>
                    <a:pt x="24" y="17"/>
                  </a:cubicBezTo>
                  <a:cubicBezTo>
                    <a:pt x="25" y="19"/>
                    <a:pt x="25" y="22"/>
                    <a:pt x="25" y="25"/>
                  </a:cubicBezTo>
                  <a:cubicBezTo>
                    <a:pt x="25" y="25"/>
                    <a:pt x="25" y="25"/>
                    <a:pt x="25" y="25"/>
                  </a:cubicBezTo>
                  <a:cubicBezTo>
                    <a:pt x="25" y="25"/>
                    <a:pt x="25" y="26"/>
                    <a:pt x="24" y="26"/>
                  </a:cubicBezTo>
                  <a:cubicBezTo>
                    <a:pt x="24" y="27"/>
                    <a:pt x="23" y="27"/>
                    <a:pt x="22" y="27"/>
                  </a:cubicBezTo>
                  <a:cubicBezTo>
                    <a:pt x="22" y="27"/>
                    <a:pt x="22" y="27"/>
                    <a:pt x="22" y="27"/>
                  </a:cubicBezTo>
                  <a:cubicBezTo>
                    <a:pt x="21" y="27"/>
                    <a:pt x="20" y="27"/>
                    <a:pt x="19" y="27"/>
                  </a:cubicBezTo>
                  <a:cubicBezTo>
                    <a:pt x="18" y="27"/>
                    <a:pt x="17" y="27"/>
                    <a:pt x="16" y="27"/>
                  </a:cubicBezTo>
                  <a:cubicBezTo>
                    <a:pt x="16" y="27"/>
                    <a:pt x="16" y="27"/>
                    <a:pt x="16" y="27"/>
                  </a:cubicBezTo>
                  <a:cubicBezTo>
                    <a:pt x="15" y="26"/>
                    <a:pt x="14" y="26"/>
                    <a:pt x="13" y="25"/>
                  </a:cubicBezTo>
                  <a:lnTo>
                    <a:pt x="13" y="19"/>
                  </a:lnTo>
                  <a:close/>
                  <a:moveTo>
                    <a:pt x="11" y="18"/>
                  </a:moveTo>
                  <a:cubicBezTo>
                    <a:pt x="11" y="18"/>
                    <a:pt x="12" y="19"/>
                    <a:pt x="13" y="19"/>
                  </a:cubicBezTo>
                  <a:cubicBezTo>
                    <a:pt x="13" y="25"/>
                    <a:pt x="13" y="25"/>
                    <a:pt x="13" y="25"/>
                  </a:cubicBezTo>
                  <a:cubicBezTo>
                    <a:pt x="12" y="25"/>
                    <a:pt x="12" y="25"/>
                    <a:pt x="11" y="24"/>
                  </a:cubicBezTo>
                  <a:cubicBezTo>
                    <a:pt x="10" y="23"/>
                    <a:pt x="8" y="22"/>
                    <a:pt x="7" y="21"/>
                  </a:cubicBezTo>
                  <a:cubicBezTo>
                    <a:pt x="7" y="21"/>
                    <a:pt x="7" y="21"/>
                    <a:pt x="7" y="21"/>
                  </a:cubicBezTo>
                  <a:cubicBezTo>
                    <a:pt x="6" y="19"/>
                    <a:pt x="4" y="17"/>
                    <a:pt x="3" y="15"/>
                  </a:cubicBezTo>
                  <a:cubicBezTo>
                    <a:pt x="2" y="13"/>
                    <a:pt x="1" y="11"/>
                    <a:pt x="1" y="9"/>
                  </a:cubicBezTo>
                  <a:cubicBezTo>
                    <a:pt x="1" y="9"/>
                    <a:pt x="1" y="9"/>
                    <a:pt x="1" y="9"/>
                  </a:cubicBezTo>
                  <a:cubicBezTo>
                    <a:pt x="1" y="8"/>
                    <a:pt x="1" y="7"/>
                    <a:pt x="1" y="5"/>
                  </a:cubicBezTo>
                  <a:cubicBezTo>
                    <a:pt x="0" y="5"/>
                    <a:pt x="1" y="4"/>
                    <a:pt x="1" y="3"/>
                  </a:cubicBezTo>
                  <a:cubicBezTo>
                    <a:pt x="1" y="1"/>
                    <a:pt x="2" y="0"/>
                    <a:pt x="3" y="0"/>
                  </a:cubicBezTo>
                  <a:cubicBezTo>
                    <a:pt x="4" y="0"/>
                    <a:pt x="4" y="0"/>
                    <a:pt x="4" y="0"/>
                  </a:cubicBezTo>
                  <a:cubicBezTo>
                    <a:pt x="4" y="0"/>
                    <a:pt x="4" y="0"/>
                    <a:pt x="4" y="0"/>
                  </a:cubicBezTo>
                  <a:cubicBezTo>
                    <a:pt x="4" y="0"/>
                    <a:pt x="4" y="0"/>
                    <a:pt x="4" y="0"/>
                  </a:cubicBezTo>
                  <a:cubicBezTo>
                    <a:pt x="4" y="0"/>
                    <a:pt x="4" y="0"/>
                    <a:pt x="4" y="0"/>
                  </a:cubicBezTo>
                  <a:cubicBezTo>
                    <a:pt x="4" y="0"/>
                    <a:pt x="4" y="0"/>
                    <a:pt x="4" y="0"/>
                  </a:cubicBezTo>
                  <a:cubicBezTo>
                    <a:pt x="4" y="0"/>
                    <a:pt x="5" y="0"/>
                    <a:pt x="5" y="0"/>
                  </a:cubicBezTo>
                  <a:cubicBezTo>
                    <a:pt x="8" y="1"/>
                    <a:pt x="10" y="2"/>
                    <a:pt x="13" y="3"/>
                  </a:cubicBezTo>
                  <a:cubicBezTo>
                    <a:pt x="13" y="9"/>
                    <a:pt x="13" y="9"/>
                    <a:pt x="13" y="9"/>
                  </a:cubicBezTo>
                  <a:cubicBezTo>
                    <a:pt x="12" y="9"/>
                    <a:pt x="12" y="8"/>
                    <a:pt x="11" y="8"/>
                  </a:cubicBezTo>
                  <a:cubicBezTo>
                    <a:pt x="11" y="8"/>
                    <a:pt x="11" y="8"/>
                    <a:pt x="11" y="8"/>
                  </a:cubicBezTo>
                  <a:cubicBezTo>
                    <a:pt x="11" y="8"/>
                    <a:pt x="11" y="8"/>
                    <a:pt x="11" y="8"/>
                  </a:cubicBezTo>
                  <a:cubicBezTo>
                    <a:pt x="9" y="7"/>
                    <a:pt x="7" y="6"/>
                    <a:pt x="5" y="5"/>
                  </a:cubicBezTo>
                  <a:cubicBezTo>
                    <a:pt x="5" y="6"/>
                    <a:pt x="5" y="7"/>
                    <a:pt x="6" y="8"/>
                  </a:cubicBezTo>
                  <a:cubicBezTo>
                    <a:pt x="6" y="8"/>
                    <a:pt x="6" y="8"/>
                    <a:pt x="6" y="8"/>
                  </a:cubicBezTo>
                  <a:cubicBezTo>
                    <a:pt x="6" y="10"/>
                    <a:pt x="7" y="11"/>
                    <a:pt x="7" y="13"/>
                  </a:cubicBezTo>
                  <a:cubicBezTo>
                    <a:pt x="8" y="15"/>
                    <a:pt x="9" y="16"/>
                    <a:pt x="11" y="18"/>
                  </a:cubicBezTo>
                  <a:cubicBezTo>
                    <a:pt x="11" y="18"/>
                    <a:pt x="11" y="18"/>
                    <a:pt x="11" y="18"/>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73" name="Freeform 259"/>
            <p:cNvSpPr>
              <a:spLocks noEditPoints="1"/>
            </p:cNvSpPr>
            <p:nvPr/>
          </p:nvSpPr>
          <p:spPr bwMode="auto">
            <a:xfrm>
              <a:off x="6060383" y="4257764"/>
              <a:ext cx="133387" cy="211664"/>
            </a:xfrm>
            <a:custGeom>
              <a:avLst/>
              <a:gdLst>
                <a:gd name="T0" fmla="*/ 74 w 79"/>
                <a:gd name="T1" fmla="*/ 72 h 125"/>
                <a:gd name="T2" fmla="*/ 74 w 79"/>
                <a:gd name="T3" fmla="*/ 5 h 125"/>
                <a:gd name="T4" fmla="*/ 42 w 79"/>
                <a:gd name="T5" fmla="*/ 5 h 125"/>
                <a:gd name="T6" fmla="*/ 40 w 79"/>
                <a:gd name="T7" fmla="*/ 10 h 125"/>
                <a:gd name="T8" fmla="*/ 40 w 79"/>
                <a:gd name="T9" fmla="*/ 0 h 125"/>
                <a:gd name="T10" fmla="*/ 40 w 79"/>
                <a:gd name="T11" fmla="*/ 0 h 125"/>
                <a:gd name="T12" fmla="*/ 77 w 79"/>
                <a:gd name="T13" fmla="*/ 0 h 125"/>
                <a:gd name="T14" fmla="*/ 79 w 79"/>
                <a:gd name="T15" fmla="*/ 3 h 125"/>
                <a:gd name="T16" fmla="*/ 79 w 79"/>
                <a:gd name="T17" fmla="*/ 72 h 125"/>
                <a:gd name="T18" fmla="*/ 79 w 79"/>
                <a:gd name="T19" fmla="*/ 72 h 125"/>
                <a:gd name="T20" fmla="*/ 79 w 79"/>
                <a:gd name="T21" fmla="*/ 73 h 125"/>
                <a:gd name="T22" fmla="*/ 59 w 79"/>
                <a:gd name="T23" fmla="*/ 123 h 125"/>
                <a:gd name="T24" fmla="*/ 59 w 79"/>
                <a:gd name="T25" fmla="*/ 123 h 125"/>
                <a:gd name="T26" fmla="*/ 56 w 79"/>
                <a:gd name="T27" fmla="*/ 124 h 125"/>
                <a:gd name="T28" fmla="*/ 40 w 79"/>
                <a:gd name="T29" fmla="*/ 117 h 125"/>
                <a:gd name="T30" fmla="*/ 40 w 79"/>
                <a:gd name="T31" fmla="*/ 112 h 125"/>
                <a:gd name="T32" fmla="*/ 55 w 79"/>
                <a:gd name="T33" fmla="*/ 119 h 125"/>
                <a:gd name="T34" fmla="*/ 74 w 79"/>
                <a:gd name="T35" fmla="*/ 72 h 125"/>
                <a:gd name="T36" fmla="*/ 40 w 79"/>
                <a:gd name="T37" fmla="*/ 10 h 125"/>
                <a:gd name="T38" fmla="*/ 6 w 79"/>
                <a:gd name="T39" fmla="*/ 97 h 125"/>
                <a:gd name="T40" fmla="*/ 40 w 79"/>
                <a:gd name="T41" fmla="*/ 112 h 125"/>
                <a:gd name="T42" fmla="*/ 40 w 79"/>
                <a:gd name="T43" fmla="*/ 117 h 125"/>
                <a:gd name="T44" fmla="*/ 2 w 79"/>
                <a:gd name="T45" fmla="*/ 100 h 125"/>
                <a:gd name="T46" fmla="*/ 2 w 79"/>
                <a:gd name="T47" fmla="*/ 100 h 125"/>
                <a:gd name="T48" fmla="*/ 1 w 79"/>
                <a:gd name="T49" fmla="*/ 97 h 125"/>
                <a:gd name="T50" fmla="*/ 38 w 79"/>
                <a:gd name="T51" fmla="*/ 2 h 125"/>
                <a:gd name="T52" fmla="*/ 40 w 79"/>
                <a:gd name="T53" fmla="*/ 0 h 125"/>
                <a:gd name="T54" fmla="*/ 40 w 79"/>
                <a:gd name="T55" fmla="*/ 1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25">
                  <a:moveTo>
                    <a:pt x="74" y="72"/>
                  </a:moveTo>
                  <a:cubicBezTo>
                    <a:pt x="74" y="5"/>
                    <a:pt x="74" y="5"/>
                    <a:pt x="74" y="5"/>
                  </a:cubicBezTo>
                  <a:cubicBezTo>
                    <a:pt x="42" y="5"/>
                    <a:pt x="42" y="5"/>
                    <a:pt x="42" y="5"/>
                  </a:cubicBezTo>
                  <a:cubicBezTo>
                    <a:pt x="40" y="10"/>
                    <a:pt x="40" y="10"/>
                    <a:pt x="40" y="10"/>
                  </a:cubicBezTo>
                  <a:cubicBezTo>
                    <a:pt x="40" y="0"/>
                    <a:pt x="40" y="0"/>
                    <a:pt x="40" y="0"/>
                  </a:cubicBezTo>
                  <a:cubicBezTo>
                    <a:pt x="40" y="0"/>
                    <a:pt x="40" y="0"/>
                    <a:pt x="40" y="0"/>
                  </a:cubicBezTo>
                  <a:cubicBezTo>
                    <a:pt x="77" y="0"/>
                    <a:pt x="77" y="0"/>
                    <a:pt x="77" y="0"/>
                  </a:cubicBezTo>
                  <a:cubicBezTo>
                    <a:pt x="78" y="0"/>
                    <a:pt x="79" y="1"/>
                    <a:pt x="79" y="3"/>
                  </a:cubicBezTo>
                  <a:cubicBezTo>
                    <a:pt x="79" y="72"/>
                    <a:pt x="79" y="72"/>
                    <a:pt x="79" y="72"/>
                  </a:cubicBezTo>
                  <a:cubicBezTo>
                    <a:pt x="79" y="72"/>
                    <a:pt x="79" y="72"/>
                    <a:pt x="79" y="72"/>
                  </a:cubicBezTo>
                  <a:cubicBezTo>
                    <a:pt x="79" y="72"/>
                    <a:pt x="79" y="73"/>
                    <a:pt x="79" y="73"/>
                  </a:cubicBezTo>
                  <a:cubicBezTo>
                    <a:pt x="59" y="123"/>
                    <a:pt x="59" y="123"/>
                    <a:pt x="59" y="123"/>
                  </a:cubicBezTo>
                  <a:cubicBezTo>
                    <a:pt x="59" y="123"/>
                    <a:pt x="59" y="123"/>
                    <a:pt x="59" y="123"/>
                  </a:cubicBezTo>
                  <a:cubicBezTo>
                    <a:pt x="58" y="124"/>
                    <a:pt x="57" y="125"/>
                    <a:pt x="56" y="124"/>
                  </a:cubicBezTo>
                  <a:cubicBezTo>
                    <a:pt x="40" y="117"/>
                    <a:pt x="40" y="117"/>
                    <a:pt x="40" y="117"/>
                  </a:cubicBezTo>
                  <a:cubicBezTo>
                    <a:pt x="40" y="112"/>
                    <a:pt x="40" y="112"/>
                    <a:pt x="40" y="112"/>
                  </a:cubicBezTo>
                  <a:cubicBezTo>
                    <a:pt x="55" y="119"/>
                    <a:pt x="55" y="119"/>
                    <a:pt x="55" y="119"/>
                  </a:cubicBezTo>
                  <a:lnTo>
                    <a:pt x="74" y="72"/>
                  </a:lnTo>
                  <a:close/>
                  <a:moveTo>
                    <a:pt x="40" y="10"/>
                  </a:moveTo>
                  <a:cubicBezTo>
                    <a:pt x="6" y="97"/>
                    <a:pt x="6" y="97"/>
                    <a:pt x="6" y="97"/>
                  </a:cubicBezTo>
                  <a:cubicBezTo>
                    <a:pt x="40" y="112"/>
                    <a:pt x="40" y="112"/>
                    <a:pt x="40" y="112"/>
                  </a:cubicBezTo>
                  <a:cubicBezTo>
                    <a:pt x="40" y="117"/>
                    <a:pt x="40" y="117"/>
                    <a:pt x="40" y="117"/>
                  </a:cubicBezTo>
                  <a:cubicBezTo>
                    <a:pt x="2" y="100"/>
                    <a:pt x="2" y="100"/>
                    <a:pt x="2" y="100"/>
                  </a:cubicBezTo>
                  <a:cubicBezTo>
                    <a:pt x="2" y="100"/>
                    <a:pt x="2" y="100"/>
                    <a:pt x="2" y="100"/>
                  </a:cubicBezTo>
                  <a:cubicBezTo>
                    <a:pt x="1" y="100"/>
                    <a:pt x="0" y="99"/>
                    <a:pt x="1" y="97"/>
                  </a:cubicBezTo>
                  <a:cubicBezTo>
                    <a:pt x="38" y="2"/>
                    <a:pt x="38" y="2"/>
                    <a:pt x="38" y="2"/>
                  </a:cubicBezTo>
                  <a:cubicBezTo>
                    <a:pt x="38" y="1"/>
                    <a:pt x="39" y="0"/>
                    <a:pt x="40" y="0"/>
                  </a:cubicBezTo>
                  <a:lnTo>
                    <a:pt x="40" y="10"/>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74" name="Freeform 260"/>
            <p:cNvSpPr>
              <a:spLocks noEditPoints="1"/>
            </p:cNvSpPr>
            <p:nvPr/>
          </p:nvSpPr>
          <p:spPr bwMode="auto">
            <a:xfrm>
              <a:off x="6193770" y="4257764"/>
              <a:ext cx="31760" cy="69850"/>
            </a:xfrm>
            <a:custGeom>
              <a:avLst/>
              <a:gdLst>
                <a:gd name="T0" fmla="*/ 9 w 19"/>
                <a:gd name="T1" fmla="*/ 29 h 42"/>
                <a:gd name="T2" fmla="*/ 11 w 19"/>
                <a:gd name="T3" fmla="*/ 23 h 42"/>
                <a:gd name="T4" fmla="*/ 13 w 19"/>
                <a:gd name="T5" fmla="*/ 5 h 42"/>
                <a:gd name="T6" fmla="*/ 9 w 19"/>
                <a:gd name="T7" fmla="*/ 5 h 42"/>
                <a:gd name="T8" fmla="*/ 9 w 19"/>
                <a:gd name="T9" fmla="*/ 0 h 42"/>
                <a:gd name="T10" fmla="*/ 16 w 19"/>
                <a:gd name="T11" fmla="*/ 0 h 42"/>
                <a:gd name="T12" fmla="*/ 16 w 19"/>
                <a:gd name="T13" fmla="*/ 0 h 42"/>
                <a:gd name="T14" fmla="*/ 17 w 19"/>
                <a:gd name="T15" fmla="*/ 1 h 42"/>
                <a:gd name="T16" fmla="*/ 18 w 19"/>
                <a:gd name="T17" fmla="*/ 4 h 42"/>
                <a:gd name="T18" fmla="*/ 16 w 19"/>
                <a:gd name="T19" fmla="*/ 25 h 42"/>
                <a:gd name="T20" fmla="*/ 9 w 19"/>
                <a:gd name="T21" fmla="*/ 38 h 42"/>
                <a:gd name="T22" fmla="*/ 9 w 19"/>
                <a:gd name="T23" fmla="*/ 29 h 42"/>
                <a:gd name="T24" fmla="*/ 5 w 19"/>
                <a:gd name="T25" fmla="*/ 35 h 42"/>
                <a:gd name="T26" fmla="*/ 9 w 19"/>
                <a:gd name="T27" fmla="*/ 29 h 42"/>
                <a:gd name="T28" fmla="*/ 9 w 19"/>
                <a:gd name="T29" fmla="*/ 38 h 42"/>
                <a:gd name="T30" fmla="*/ 3 w 19"/>
                <a:gd name="T31" fmla="*/ 42 h 42"/>
                <a:gd name="T32" fmla="*/ 2 w 19"/>
                <a:gd name="T33" fmla="*/ 42 h 42"/>
                <a:gd name="T34" fmla="*/ 0 w 19"/>
                <a:gd name="T35" fmla="*/ 40 h 42"/>
                <a:gd name="T36" fmla="*/ 0 w 19"/>
                <a:gd name="T37" fmla="*/ 3 h 42"/>
                <a:gd name="T38" fmla="*/ 2 w 19"/>
                <a:gd name="T39" fmla="*/ 0 h 42"/>
                <a:gd name="T40" fmla="*/ 9 w 19"/>
                <a:gd name="T41" fmla="*/ 0 h 42"/>
                <a:gd name="T42" fmla="*/ 9 w 19"/>
                <a:gd name="T43" fmla="*/ 5 h 42"/>
                <a:gd name="T44" fmla="*/ 5 w 19"/>
                <a:gd name="T45" fmla="*/ 5 h 42"/>
                <a:gd name="T46" fmla="*/ 5 w 19"/>
                <a:gd name="T47"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 h="42">
                  <a:moveTo>
                    <a:pt x="9" y="29"/>
                  </a:moveTo>
                  <a:cubicBezTo>
                    <a:pt x="10" y="28"/>
                    <a:pt x="11" y="26"/>
                    <a:pt x="11" y="23"/>
                  </a:cubicBezTo>
                  <a:cubicBezTo>
                    <a:pt x="13" y="17"/>
                    <a:pt x="13" y="11"/>
                    <a:pt x="13" y="5"/>
                  </a:cubicBezTo>
                  <a:cubicBezTo>
                    <a:pt x="9" y="5"/>
                    <a:pt x="9" y="5"/>
                    <a:pt x="9" y="5"/>
                  </a:cubicBezTo>
                  <a:cubicBezTo>
                    <a:pt x="9" y="0"/>
                    <a:pt x="9" y="0"/>
                    <a:pt x="9" y="0"/>
                  </a:cubicBezTo>
                  <a:cubicBezTo>
                    <a:pt x="16" y="0"/>
                    <a:pt x="16" y="0"/>
                    <a:pt x="16" y="0"/>
                  </a:cubicBezTo>
                  <a:cubicBezTo>
                    <a:pt x="16" y="0"/>
                    <a:pt x="16" y="0"/>
                    <a:pt x="16" y="0"/>
                  </a:cubicBezTo>
                  <a:cubicBezTo>
                    <a:pt x="16" y="0"/>
                    <a:pt x="17" y="0"/>
                    <a:pt x="17" y="1"/>
                  </a:cubicBezTo>
                  <a:cubicBezTo>
                    <a:pt x="18" y="1"/>
                    <a:pt x="19" y="3"/>
                    <a:pt x="18" y="4"/>
                  </a:cubicBezTo>
                  <a:cubicBezTo>
                    <a:pt x="18" y="10"/>
                    <a:pt x="18" y="18"/>
                    <a:pt x="16" y="25"/>
                  </a:cubicBezTo>
                  <a:cubicBezTo>
                    <a:pt x="14" y="30"/>
                    <a:pt x="12" y="34"/>
                    <a:pt x="9" y="38"/>
                  </a:cubicBezTo>
                  <a:lnTo>
                    <a:pt x="9" y="29"/>
                  </a:lnTo>
                  <a:close/>
                  <a:moveTo>
                    <a:pt x="5" y="35"/>
                  </a:moveTo>
                  <a:cubicBezTo>
                    <a:pt x="6" y="34"/>
                    <a:pt x="8" y="32"/>
                    <a:pt x="9" y="29"/>
                  </a:cubicBezTo>
                  <a:cubicBezTo>
                    <a:pt x="9" y="38"/>
                    <a:pt x="9" y="38"/>
                    <a:pt x="9" y="38"/>
                  </a:cubicBezTo>
                  <a:cubicBezTo>
                    <a:pt x="7" y="39"/>
                    <a:pt x="6" y="41"/>
                    <a:pt x="3" y="42"/>
                  </a:cubicBezTo>
                  <a:cubicBezTo>
                    <a:pt x="3" y="42"/>
                    <a:pt x="3" y="42"/>
                    <a:pt x="2" y="42"/>
                  </a:cubicBezTo>
                  <a:cubicBezTo>
                    <a:pt x="1" y="42"/>
                    <a:pt x="0" y="41"/>
                    <a:pt x="0" y="40"/>
                  </a:cubicBezTo>
                  <a:cubicBezTo>
                    <a:pt x="0" y="3"/>
                    <a:pt x="0" y="3"/>
                    <a:pt x="0" y="3"/>
                  </a:cubicBezTo>
                  <a:cubicBezTo>
                    <a:pt x="0" y="1"/>
                    <a:pt x="1" y="0"/>
                    <a:pt x="2" y="0"/>
                  </a:cubicBezTo>
                  <a:cubicBezTo>
                    <a:pt x="9" y="0"/>
                    <a:pt x="9" y="0"/>
                    <a:pt x="9" y="0"/>
                  </a:cubicBezTo>
                  <a:cubicBezTo>
                    <a:pt x="9" y="5"/>
                    <a:pt x="9" y="5"/>
                    <a:pt x="9" y="5"/>
                  </a:cubicBezTo>
                  <a:cubicBezTo>
                    <a:pt x="5" y="5"/>
                    <a:pt x="5" y="5"/>
                    <a:pt x="5" y="5"/>
                  </a:cubicBezTo>
                  <a:lnTo>
                    <a:pt x="5" y="3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75" name="Freeform 261"/>
            <p:cNvSpPr>
              <a:spLocks noEditPoints="1"/>
            </p:cNvSpPr>
            <p:nvPr/>
          </p:nvSpPr>
          <p:spPr bwMode="auto">
            <a:xfrm>
              <a:off x="6193770" y="4257764"/>
              <a:ext cx="133388" cy="211664"/>
            </a:xfrm>
            <a:custGeom>
              <a:avLst/>
              <a:gdLst>
                <a:gd name="T0" fmla="*/ 39 w 79"/>
                <a:gd name="T1" fmla="*/ 112 h 125"/>
                <a:gd name="T2" fmla="*/ 73 w 79"/>
                <a:gd name="T3" fmla="*/ 97 h 125"/>
                <a:gd name="T4" fmla="*/ 39 w 79"/>
                <a:gd name="T5" fmla="*/ 10 h 125"/>
                <a:gd name="T6" fmla="*/ 39 w 79"/>
                <a:gd name="T7" fmla="*/ 0 h 125"/>
                <a:gd name="T8" fmla="*/ 41 w 79"/>
                <a:gd name="T9" fmla="*/ 2 h 125"/>
                <a:gd name="T10" fmla="*/ 78 w 79"/>
                <a:gd name="T11" fmla="*/ 97 h 125"/>
                <a:gd name="T12" fmla="*/ 77 w 79"/>
                <a:gd name="T13" fmla="*/ 100 h 125"/>
                <a:gd name="T14" fmla="*/ 39 w 79"/>
                <a:gd name="T15" fmla="*/ 117 h 125"/>
                <a:gd name="T16" fmla="*/ 39 w 79"/>
                <a:gd name="T17" fmla="*/ 112 h 125"/>
                <a:gd name="T18" fmla="*/ 22 w 79"/>
                <a:gd name="T19" fmla="*/ 5 h 125"/>
                <a:gd name="T20" fmla="*/ 19 w 79"/>
                <a:gd name="T21" fmla="*/ 28 h 125"/>
                <a:gd name="T22" fmla="*/ 5 w 79"/>
                <a:gd name="T23" fmla="*/ 46 h 125"/>
                <a:gd name="T24" fmla="*/ 5 w 79"/>
                <a:gd name="T25" fmla="*/ 72 h 125"/>
                <a:gd name="T26" fmla="*/ 24 w 79"/>
                <a:gd name="T27" fmla="*/ 119 h 125"/>
                <a:gd name="T28" fmla="*/ 39 w 79"/>
                <a:gd name="T29" fmla="*/ 112 h 125"/>
                <a:gd name="T30" fmla="*/ 39 w 79"/>
                <a:gd name="T31" fmla="*/ 117 h 125"/>
                <a:gd name="T32" fmla="*/ 23 w 79"/>
                <a:gd name="T33" fmla="*/ 124 h 125"/>
                <a:gd name="T34" fmla="*/ 23 w 79"/>
                <a:gd name="T35" fmla="*/ 124 h 125"/>
                <a:gd name="T36" fmla="*/ 23 w 79"/>
                <a:gd name="T37" fmla="*/ 124 h 125"/>
                <a:gd name="T38" fmla="*/ 20 w 79"/>
                <a:gd name="T39" fmla="*/ 123 h 125"/>
                <a:gd name="T40" fmla="*/ 0 w 79"/>
                <a:gd name="T41" fmla="*/ 73 h 125"/>
                <a:gd name="T42" fmla="*/ 0 w 79"/>
                <a:gd name="T43" fmla="*/ 72 h 125"/>
                <a:gd name="T44" fmla="*/ 0 w 79"/>
                <a:gd name="T45" fmla="*/ 45 h 125"/>
                <a:gd name="T46" fmla="*/ 0 w 79"/>
                <a:gd name="T47" fmla="*/ 45 h 125"/>
                <a:gd name="T48" fmla="*/ 1 w 79"/>
                <a:gd name="T49" fmla="*/ 43 h 125"/>
                <a:gd name="T50" fmla="*/ 15 w 79"/>
                <a:gd name="T51" fmla="*/ 27 h 125"/>
                <a:gd name="T52" fmla="*/ 18 w 79"/>
                <a:gd name="T53" fmla="*/ 4 h 125"/>
                <a:gd name="T54" fmla="*/ 17 w 79"/>
                <a:gd name="T55" fmla="*/ 3 h 125"/>
                <a:gd name="T56" fmla="*/ 20 w 79"/>
                <a:gd name="T57" fmla="*/ 0 h 125"/>
                <a:gd name="T58" fmla="*/ 39 w 79"/>
                <a:gd name="T59" fmla="*/ 0 h 125"/>
                <a:gd name="T60" fmla="*/ 39 w 79"/>
                <a:gd name="T61" fmla="*/ 0 h 125"/>
                <a:gd name="T62" fmla="*/ 39 w 79"/>
                <a:gd name="T63" fmla="*/ 0 h 125"/>
                <a:gd name="T64" fmla="*/ 39 w 79"/>
                <a:gd name="T65" fmla="*/ 10 h 125"/>
                <a:gd name="T66" fmla="*/ 37 w 79"/>
                <a:gd name="T67" fmla="*/ 5 h 125"/>
                <a:gd name="T68" fmla="*/ 22 w 79"/>
                <a:gd name="T69"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125">
                  <a:moveTo>
                    <a:pt x="39" y="112"/>
                  </a:moveTo>
                  <a:cubicBezTo>
                    <a:pt x="73" y="97"/>
                    <a:pt x="73" y="97"/>
                    <a:pt x="73" y="97"/>
                  </a:cubicBezTo>
                  <a:cubicBezTo>
                    <a:pt x="39" y="10"/>
                    <a:pt x="39" y="10"/>
                    <a:pt x="39" y="10"/>
                  </a:cubicBezTo>
                  <a:cubicBezTo>
                    <a:pt x="39" y="0"/>
                    <a:pt x="39" y="0"/>
                    <a:pt x="39" y="0"/>
                  </a:cubicBezTo>
                  <a:cubicBezTo>
                    <a:pt x="40" y="0"/>
                    <a:pt x="40" y="1"/>
                    <a:pt x="41" y="2"/>
                  </a:cubicBezTo>
                  <a:cubicBezTo>
                    <a:pt x="78" y="97"/>
                    <a:pt x="78" y="97"/>
                    <a:pt x="78" y="97"/>
                  </a:cubicBezTo>
                  <a:cubicBezTo>
                    <a:pt x="79" y="99"/>
                    <a:pt x="78" y="100"/>
                    <a:pt x="77" y="100"/>
                  </a:cubicBezTo>
                  <a:cubicBezTo>
                    <a:pt x="39" y="117"/>
                    <a:pt x="39" y="117"/>
                    <a:pt x="39" y="117"/>
                  </a:cubicBezTo>
                  <a:lnTo>
                    <a:pt x="39" y="112"/>
                  </a:lnTo>
                  <a:close/>
                  <a:moveTo>
                    <a:pt x="22" y="5"/>
                  </a:moveTo>
                  <a:cubicBezTo>
                    <a:pt x="22" y="13"/>
                    <a:pt x="22" y="21"/>
                    <a:pt x="19" y="28"/>
                  </a:cubicBezTo>
                  <a:cubicBezTo>
                    <a:pt x="17" y="36"/>
                    <a:pt x="12" y="42"/>
                    <a:pt x="5" y="46"/>
                  </a:cubicBezTo>
                  <a:cubicBezTo>
                    <a:pt x="5" y="72"/>
                    <a:pt x="5" y="72"/>
                    <a:pt x="5" y="72"/>
                  </a:cubicBezTo>
                  <a:cubicBezTo>
                    <a:pt x="24" y="119"/>
                    <a:pt x="24" y="119"/>
                    <a:pt x="24" y="119"/>
                  </a:cubicBezTo>
                  <a:cubicBezTo>
                    <a:pt x="39" y="112"/>
                    <a:pt x="39" y="112"/>
                    <a:pt x="39" y="112"/>
                  </a:cubicBezTo>
                  <a:cubicBezTo>
                    <a:pt x="39" y="117"/>
                    <a:pt x="39" y="117"/>
                    <a:pt x="39" y="117"/>
                  </a:cubicBezTo>
                  <a:cubicBezTo>
                    <a:pt x="23" y="124"/>
                    <a:pt x="23" y="124"/>
                    <a:pt x="23" y="124"/>
                  </a:cubicBezTo>
                  <a:cubicBezTo>
                    <a:pt x="23" y="124"/>
                    <a:pt x="23" y="124"/>
                    <a:pt x="23" y="124"/>
                  </a:cubicBezTo>
                  <a:cubicBezTo>
                    <a:pt x="23" y="124"/>
                    <a:pt x="23" y="124"/>
                    <a:pt x="23" y="124"/>
                  </a:cubicBezTo>
                  <a:cubicBezTo>
                    <a:pt x="22" y="125"/>
                    <a:pt x="21" y="124"/>
                    <a:pt x="20" y="123"/>
                  </a:cubicBezTo>
                  <a:cubicBezTo>
                    <a:pt x="0" y="73"/>
                    <a:pt x="0" y="73"/>
                    <a:pt x="0" y="73"/>
                  </a:cubicBezTo>
                  <a:cubicBezTo>
                    <a:pt x="0" y="73"/>
                    <a:pt x="0" y="72"/>
                    <a:pt x="0" y="72"/>
                  </a:cubicBezTo>
                  <a:cubicBezTo>
                    <a:pt x="0" y="45"/>
                    <a:pt x="0" y="45"/>
                    <a:pt x="0" y="45"/>
                  </a:cubicBezTo>
                  <a:cubicBezTo>
                    <a:pt x="0" y="45"/>
                    <a:pt x="0" y="45"/>
                    <a:pt x="0" y="45"/>
                  </a:cubicBezTo>
                  <a:cubicBezTo>
                    <a:pt x="0" y="44"/>
                    <a:pt x="0" y="43"/>
                    <a:pt x="1" y="43"/>
                  </a:cubicBezTo>
                  <a:cubicBezTo>
                    <a:pt x="8" y="39"/>
                    <a:pt x="12" y="34"/>
                    <a:pt x="15" y="27"/>
                  </a:cubicBezTo>
                  <a:cubicBezTo>
                    <a:pt x="17" y="19"/>
                    <a:pt x="17" y="11"/>
                    <a:pt x="18" y="4"/>
                  </a:cubicBezTo>
                  <a:cubicBezTo>
                    <a:pt x="17" y="3"/>
                    <a:pt x="17" y="3"/>
                    <a:pt x="17" y="3"/>
                  </a:cubicBezTo>
                  <a:cubicBezTo>
                    <a:pt x="17" y="1"/>
                    <a:pt x="18" y="0"/>
                    <a:pt x="20" y="0"/>
                  </a:cubicBezTo>
                  <a:cubicBezTo>
                    <a:pt x="39" y="0"/>
                    <a:pt x="39" y="0"/>
                    <a:pt x="39" y="0"/>
                  </a:cubicBezTo>
                  <a:cubicBezTo>
                    <a:pt x="39" y="0"/>
                    <a:pt x="39" y="0"/>
                    <a:pt x="39" y="0"/>
                  </a:cubicBezTo>
                  <a:cubicBezTo>
                    <a:pt x="39" y="0"/>
                    <a:pt x="39" y="0"/>
                    <a:pt x="39" y="0"/>
                  </a:cubicBezTo>
                  <a:cubicBezTo>
                    <a:pt x="39" y="10"/>
                    <a:pt x="39" y="10"/>
                    <a:pt x="39" y="10"/>
                  </a:cubicBezTo>
                  <a:cubicBezTo>
                    <a:pt x="37" y="5"/>
                    <a:pt x="37" y="5"/>
                    <a:pt x="37" y="5"/>
                  </a:cubicBezTo>
                  <a:lnTo>
                    <a:pt x="22" y="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76" name="Freeform 262"/>
            <p:cNvSpPr>
              <a:spLocks noEditPoints="1"/>
            </p:cNvSpPr>
            <p:nvPr/>
          </p:nvSpPr>
          <p:spPr bwMode="auto">
            <a:xfrm>
              <a:off x="6123901" y="4232364"/>
              <a:ext cx="137621" cy="27517"/>
            </a:xfrm>
            <a:custGeom>
              <a:avLst/>
              <a:gdLst>
                <a:gd name="T0" fmla="*/ 77 w 82"/>
                <a:gd name="T1" fmla="*/ 5 h 15"/>
                <a:gd name="T2" fmla="*/ 41 w 82"/>
                <a:gd name="T3" fmla="*/ 5 h 15"/>
                <a:gd name="T4" fmla="*/ 41 w 82"/>
                <a:gd name="T5" fmla="*/ 0 h 15"/>
                <a:gd name="T6" fmla="*/ 80 w 82"/>
                <a:gd name="T7" fmla="*/ 0 h 15"/>
                <a:gd name="T8" fmla="*/ 82 w 82"/>
                <a:gd name="T9" fmla="*/ 3 h 15"/>
                <a:gd name="T10" fmla="*/ 82 w 82"/>
                <a:gd name="T11" fmla="*/ 13 h 15"/>
                <a:gd name="T12" fmla="*/ 80 w 82"/>
                <a:gd name="T13" fmla="*/ 15 h 15"/>
                <a:gd name="T14" fmla="*/ 43 w 82"/>
                <a:gd name="T15" fmla="*/ 15 h 15"/>
                <a:gd name="T16" fmla="*/ 41 w 82"/>
                <a:gd name="T17" fmla="*/ 15 h 15"/>
                <a:gd name="T18" fmla="*/ 41 w 82"/>
                <a:gd name="T19" fmla="*/ 10 h 15"/>
                <a:gd name="T20" fmla="*/ 43 w 82"/>
                <a:gd name="T21" fmla="*/ 10 h 15"/>
                <a:gd name="T22" fmla="*/ 77 w 82"/>
                <a:gd name="T23" fmla="*/ 10 h 15"/>
                <a:gd name="T24" fmla="*/ 77 w 82"/>
                <a:gd name="T25" fmla="*/ 5 h 15"/>
                <a:gd name="T26" fmla="*/ 41 w 82"/>
                <a:gd name="T27" fmla="*/ 5 h 15"/>
                <a:gd name="T28" fmla="*/ 5 w 82"/>
                <a:gd name="T29" fmla="*/ 5 h 15"/>
                <a:gd name="T30" fmla="*/ 5 w 82"/>
                <a:gd name="T31" fmla="*/ 10 h 15"/>
                <a:gd name="T32" fmla="*/ 39 w 82"/>
                <a:gd name="T33" fmla="*/ 10 h 15"/>
                <a:gd name="T34" fmla="*/ 41 w 82"/>
                <a:gd name="T35" fmla="*/ 10 h 15"/>
                <a:gd name="T36" fmla="*/ 41 w 82"/>
                <a:gd name="T37" fmla="*/ 15 h 15"/>
                <a:gd name="T38" fmla="*/ 39 w 82"/>
                <a:gd name="T39" fmla="*/ 15 h 15"/>
                <a:gd name="T40" fmla="*/ 2 w 82"/>
                <a:gd name="T41" fmla="*/ 15 h 15"/>
                <a:gd name="T42" fmla="*/ 0 w 82"/>
                <a:gd name="T43" fmla="*/ 13 h 15"/>
                <a:gd name="T44" fmla="*/ 0 w 82"/>
                <a:gd name="T45" fmla="*/ 3 h 15"/>
                <a:gd name="T46" fmla="*/ 2 w 82"/>
                <a:gd name="T47" fmla="*/ 0 h 15"/>
                <a:gd name="T48" fmla="*/ 41 w 82"/>
                <a:gd name="T49" fmla="*/ 0 h 15"/>
                <a:gd name="T50" fmla="*/ 41 w 82"/>
                <a:gd name="T5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15">
                  <a:moveTo>
                    <a:pt x="77" y="5"/>
                  </a:moveTo>
                  <a:cubicBezTo>
                    <a:pt x="41" y="5"/>
                    <a:pt x="41" y="5"/>
                    <a:pt x="41" y="5"/>
                  </a:cubicBezTo>
                  <a:cubicBezTo>
                    <a:pt x="41" y="0"/>
                    <a:pt x="41" y="0"/>
                    <a:pt x="41" y="0"/>
                  </a:cubicBezTo>
                  <a:cubicBezTo>
                    <a:pt x="80" y="0"/>
                    <a:pt x="80" y="0"/>
                    <a:pt x="80" y="0"/>
                  </a:cubicBezTo>
                  <a:cubicBezTo>
                    <a:pt x="81" y="0"/>
                    <a:pt x="82" y="1"/>
                    <a:pt x="82" y="3"/>
                  </a:cubicBezTo>
                  <a:cubicBezTo>
                    <a:pt x="82" y="13"/>
                    <a:pt x="82" y="13"/>
                    <a:pt x="82" y="13"/>
                  </a:cubicBezTo>
                  <a:cubicBezTo>
                    <a:pt x="82" y="14"/>
                    <a:pt x="81" y="15"/>
                    <a:pt x="80" y="15"/>
                  </a:cubicBezTo>
                  <a:cubicBezTo>
                    <a:pt x="43" y="15"/>
                    <a:pt x="43" y="15"/>
                    <a:pt x="43" y="15"/>
                  </a:cubicBezTo>
                  <a:cubicBezTo>
                    <a:pt x="41" y="15"/>
                    <a:pt x="41" y="15"/>
                    <a:pt x="41" y="15"/>
                  </a:cubicBezTo>
                  <a:cubicBezTo>
                    <a:pt x="41" y="10"/>
                    <a:pt x="41" y="10"/>
                    <a:pt x="41" y="10"/>
                  </a:cubicBezTo>
                  <a:cubicBezTo>
                    <a:pt x="43" y="10"/>
                    <a:pt x="43" y="10"/>
                    <a:pt x="43" y="10"/>
                  </a:cubicBezTo>
                  <a:cubicBezTo>
                    <a:pt x="77" y="10"/>
                    <a:pt x="77" y="10"/>
                    <a:pt x="77" y="10"/>
                  </a:cubicBezTo>
                  <a:lnTo>
                    <a:pt x="77" y="5"/>
                  </a:lnTo>
                  <a:close/>
                  <a:moveTo>
                    <a:pt x="41" y="5"/>
                  </a:moveTo>
                  <a:cubicBezTo>
                    <a:pt x="5" y="5"/>
                    <a:pt x="5" y="5"/>
                    <a:pt x="5" y="5"/>
                  </a:cubicBezTo>
                  <a:cubicBezTo>
                    <a:pt x="5" y="10"/>
                    <a:pt x="5" y="10"/>
                    <a:pt x="5" y="10"/>
                  </a:cubicBezTo>
                  <a:cubicBezTo>
                    <a:pt x="39" y="10"/>
                    <a:pt x="39" y="10"/>
                    <a:pt x="39" y="10"/>
                  </a:cubicBezTo>
                  <a:cubicBezTo>
                    <a:pt x="41" y="10"/>
                    <a:pt x="41" y="10"/>
                    <a:pt x="41" y="10"/>
                  </a:cubicBezTo>
                  <a:cubicBezTo>
                    <a:pt x="41" y="15"/>
                    <a:pt x="41" y="15"/>
                    <a:pt x="41" y="15"/>
                  </a:cubicBezTo>
                  <a:cubicBezTo>
                    <a:pt x="39" y="15"/>
                    <a:pt x="39" y="15"/>
                    <a:pt x="39" y="15"/>
                  </a:cubicBezTo>
                  <a:cubicBezTo>
                    <a:pt x="2" y="15"/>
                    <a:pt x="2" y="15"/>
                    <a:pt x="2" y="15"/>
                  </a:cubicBezTo>
                  <a:cubicBezTo>
                    <a:pt x="1" y="15"/>
                    <a:pt x="0" y="14"/>
                    <a:pt x="0" y="13"/>
                  </a:cubicBezTo>
                  <a:cubicBezTo>
                    <a:pt x="0" y="3"/>
                    <a:pt x="0" y="3"/>
                    <a:pt x="0" y="3"/>
                  </a:cubicBezTo>
                  <a:cubicBezTo>
                    <a:pt x="0" y="1"/>
                    <a:pt x="1" y="0"/>
                    <a:pt x="2" y="0"/>
                  </a:cubicBezTo>
                  <a:cubicBezTo>
                    <a:pt x="41" y="0"/>
                    <a:pt x="41" y="0"/>
                    <a:pt x="41" y="0"/>
                  </a:cubicBezTo>
                  <a:lnTo>
                    <a:pt x="41" y="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77" name="Freeform 263"/>
            <p:cNvSpPr>
              <a:spLocks noEditPoints="1"/>
            </p:cNvSpPr>
            <p:nvPr/>
          </p:nvSpPr>
          <p:spPr bwMode="auto">
            <a:xfrm>
              <a:off x="6153542" y="5125588"/>
              <a:ext cx="287948" cy="241297"/>
            </a:xfrm>
            <a:custGeom>
              <a:avLst/>
              <a:gdLst>
                <a:gd name="T0" fmla="*/ 151 w 169"/>
                <a:gd name="T1" fmla="*/ 70 h 143"/>
                <a:gd name="T2" fmla="*/ 132 w 169"/>
                <a:gd name="T3" fmla="*/ 19 h 143"/>
                <a:gd name="T4" fmla="*/ 169 w 169"/>
                <a:gd name="T5" fmla="*/ 50 h 143"/>
                <a:gd name="T6" fmla="*/ 153 w 169"/>
                <a:gd name="T7" fmla="*/ 75 h 143"/>
                <a:gd name="T8" fmla="*/ 153 w 169"/>
                <a:gd name="T9" fmla="*/ 76 h 143"/>
                <a:gd name="T10" fmla="*/ 132 w 169"/>
                <a:gd name="T11" fmla="*/ 59 h 143"/>
                <a:gd name="T12" fmla="*/ 133 w 169"/>
                <a:gd name="T13" fmla="*/ 140 h 143"/>
                <a:gd name="T14" fmla="*/ 132 w 169"/>
                <a:gd name="T15" fmla="*/ 52 h 143"/>
                <a:gd name="T16" fmla="*/ 132 w 169"/>
                <a:gd name="T17" fmla="*/ 52 h 143"/>
                <a:gd name="T18" fmla="*/ 107 w 169"/>
                <a:gd name="T19" fmla="*/ 11 h 143"/>
                <a:gd name="T20" fmla="*/ 85 w 169"/>
                <a:gd name="T21" fmla="*/ 16 h 143"/>
                <a:gd name="T22" fmla="*/ 86 w 169"/>
                <a:gd name="T23" fmla="*/ 11 h 143"/>
                <a:gd name="T24" fmla="*/ 110 w 169"/>
                <a:gd name="T25" fmla="*/ 1 h 143"/>
                <a:gd name="T26" fmla="*/ 110 w 169"/>
                <a:gd name="T27" fmla="*/ 1 h 143"/>
                <a:gd name="T28" fmla="*/ 132 w 169"/>
                <a:gd name="T29" fmla="*/ 13 h 143"/>
                <a:gd name="T30" fmla="*/ 113 w 169"/>
                <a:gd name="T31" fmla="*/ 6 h 143"/>
                <a:gd name="T32" fmla="*/ 128 w 169"/>
                <a:gd name="T33" fmla="*/ 138 h 143"/>
                <a:gd name="T34" fmla="*/ 130 w 169"/>
                <a:gd name="T35" fmla="*/ 51 h 143"/>
                <a:gd name="T36" fmla="*/ 132 w 169"/>
                <a:gd name="T37" fmla="*/ 52 h 143"/>
                <a:gd name="T38" fmla="*/ 132 w 169"/>
                <a:gd name="T39" fmla="*/ 51 h 143"/>
                <a:gd name="T40" fmla="*/ 132 w 169"/>
                <a:gd name="T41" fmla="*/ 142 h 143"/>
                <a:gd name="T42" fmla="*/ 85 w 169"/>
                <a:gd name="T43" fmla="*/ 143 h 143"/>
                <a:gd name="T44" fmla="*/ 85 w 169"/>
                <a:gd name="T45" fmla="*/ 16 h 143"/>
                <a:gd name="T46" fmla="*/ 60 w 169"/>
                <a:gd name="T47" fmla="*/ 6 h 143"/>
                <a:gd name="T48" fmla="*/ 19 w 169"/>
                <a:gd name="T49" fmla="*/ 70 h 143"/>
                <a:gd name="T50" fmla="*/ 41 w 169"/>
                <a:gd name="T51" fmla="*/ 52 h 143"/>
                <a:gd name="T52" fmla="*/ 42 w 169"/>
                <a:gd name="T53" fmla="*/ 53 h 143"/>
                <a:gd name="T54" fmla="*/ 85 w 169"/>
                <a:gd name="T55" fmla="*/ 138 h 143"/>
                <a:gd name="T56" fmla="*/ 85 w 169"/>
                <a:gd name="T57" fmla="*/ 143 h 143"/>
                <a:gd name="T58" fmla="*/ 39 w 169"/>
                <a:gd name="T59" fmla="*/ 143 h 143"/>
                <a:gd name="T60" fmla="*/ 37 w 169"/>
                <a:gd name="T61" fmla="*/ 140 h 143"/>
                <a:gd name="T62" fmla="*/ 20 w 169"/>
                <a:gd name="T63" fmla="*/ 76 h 143"/>
                <a:gd name="T64" fmla="*/ 16 w 169"/>
                <a:gd name="T65" fmla="*/ 75 h 143"/>
                <a:gd name="T66" fmla="*/ 1 w 169"/>
                <a:gd name="T67" fmla="*/ 52 h 143"/>
                <a:gd name="T68" fmla="*/ 60 w 169"/>
                <a:gd name="T69" fmla="*/ 1 h 143"/>
                <a:gd name="T70" fmla="*/ 63 w 169"/>
                <a:gd name="T71" fmla="*/ 1 h 143"/>
                <a:gd name="T72" fmla="*/ 85 w 169"/>
                <a:gd name="T73" fmla="*/ 1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9" h="143">
                  <a:moveTo>
                    <a:pt x="132" y="52"/>
                  </a:moveTo>
                  <a:cubicBezTo>
                    <a:pt x="137" y="56"/>
                    <a:pt x="147" y="66"/>
                    <a:pt x="151" y="70"/>
                  </a:cubicBezTo>
                  <a:cubicBezTo>
                    <a:pt x="164" y="51"/>
                    <a:pt x="164" y="51"/>
                    <a:pt x="164" y="51"/>
                  </a:cubicBezTo>
                  <a:cubicBezTo>
                    <a:pt x="159" y="40"/>
                    <a:pt x="145" y="28"/>
                    <a:pt x="132" y="19"/>
                  </a:cubicBezTo>
                  <a:cubicBezTo>
                    <a:pt x="132" y="13"/>
                    <a:pt x="132" y="13"/>
                    <a:pt x="132" y="13"/>
                  </a:cubicBezTo>
                  <a:cubicBezTo>
                    <a:pt x="146" y="23"/>
                    <a:pt x="164" y="38"/>
                    <a:pt x="169" y="50"/>
                  </a:cubicBezTo>
                  <a:cubicBezTo>
                    <a:pt x="169" y="51"/>
                    <a:pt x="169" y="52"/>
                    <a:pt x="169" y="52"/>
                  </a:cubicBezTo>
                  <a:cubicBezTo>
                    <a:pt x="153" y="75"/>
                    <a:pt x="153" y="75"/>
                    <a:pt x="153" y="75"/>
                  </a:cubicBezTo>
                  <a:cubicBezTo>
                    <a:pt x="153" y="75"/>
                    <a:pt x="153" y="75"/>
                    <a:pt x="153" y="75"/>
                  </a:cubicBezTo>
                  <a:cubicBezTo>
                    <a:pt x="153" y="76"/>
                    <a:pt x="153" y="76"/>
                    <a:pt x="153" y="76"/>
                  </a:cubicBezTo>
                  <a:cubicBezTo>
                    <a:pt x="152" y="77"/>
                    <a:pt x="150" y="77"/>
                    <a:pt x="149" y="76"/>
                  </a:cubicBezTo>
                  <a:cubicBezTo>
                    <a:pt x="149" y="76"/>
                    <a:pt x="139" y="65"/>
                    <a:pt x="132" y="59"/>
                  </a:cubicBezTo>
                  <a:cubicBezTo>
                    <a:pt x="133" y="140"/>
                    <a:pt x="133" y="140"/>
                    <a:pt x="133" y="140"/>
                  </a:cubicBezTo>
                  <a:cubicBezTo>
                    <a:pt x="133" y="140"/>
                    <a:pt x="133" y="140"/>
                    <a:pt x="133" y="140"/>
                  </a:cubicBezTo>
                  <a:cubicBezTo>
                    <a:pt x="133" y="141"/>
                    <a:pt x="132" y="141"/>
                    <a:pt x="132" y="142"/>
                  </a:cubicBezTo>
                  <a:cubicBezTo>
                    <a:pt x="132" y="52"/>
                    <a:pt x="132" y="52"/>
                    <a:pt x="132" y="52"/>
                  </a:cubicBezTo>
                  <a:cubicBezTo>
                    <a:pt x="132" y="53"/>
                    <a:pt x="132" y="53"/>
                    <a:pt x="132" y="53"/>
                  </a:cubicBezTo>
                  <a:cubicBezTo>
                    <a:pt x="132" y="53"/>
                    <a:pt x="132" y="52"/>
                    <a:pt x="132" y="52"/>
                  </a:cubicBezTo>
                  <a:close/>
                  <a:moveTo>
                    <a:pt x="113" y="6"/>
                  </a:moveTo>
                  <a:cubicBezTo>
                    <a:pt x="111" y="8"/>
                    <a:pt x="109" y="9"/>
                    <a:pt x="107" y="11"/>
                  </a:cubicBezTo>
                  <a:cubicBezTo>
                    <a:pt x="101" y="14"/>
                    <a:pt x="94" y="16"/>
                    <a:pt x="86" y="16"/>
                  </a:cubicBezTo>
                  <a:cubicBezTo>
                    <a:pt x="86" y="16"/>
                    <a:pt x="85" y="16"/>
                    <a:pt x="85" y="16"/>
                  </a:cubicBezTo>
                  <a:cubicBezTo>
                    <a:pt x="85" y="11"/>
                    <a:pt x="85" y="11"/>
                    <a:pt x="85" y="11"/>
                  </a:cubicBezTo>
                  <a:cubicBezTo>
                    <a:pt x="85" y="11"/>
                    <a:pt x="86" y="11"/>
                    <a:pt x="86" y="11"/>
                  </a:cubicBezTo>
                  <a:cubicBezTo>
                    <a:pt x="93" y="11"/>
                    <a:pt x="100" y="10"/>
                    <a:pt x="104" y="7"/>
                  </a:cubicBezTo>
                  <a:cubicBezTo>
                    <a:pt x="107" y="5"/>
                    <a:pt x="109" y="4"/>
                    <a:pt x="110" y="1"/>
                  </a:cubicBezTo>
                  <a:cubicBezTo>
                    <a:pt x="110" y="1"/>
                    <a:pt x="110" y="1"/>
                    <a:pt x="110" y="1"/>
                  </a:cubicBezTo>
                  <a:cubicBezTo>
                    <a:pt x="110" y="1"/>
                    <a:pt x="110" y="1"/>
                    <a:pt x="110" y="1"/>
                  </a:cubicBezTo>
                  <a:cubicBezTo>
                    <a:pt x="111" y="0"/>
                    <a:pt x="112" y="0"/>
                    <a:pt x="113" y="1"/>
                  </a:cubicBezTo>
                  <a:cubicBezTo>
                    <a:pt x="113" y="1"/>
                    <a:pt x="122" y="6"/>
                    <a:pt x="132" y="13"/>
                  </a:cubicBezTo>
                  <a:cubicBezTo>
                    <a:pt x="132" y="19"/>
                    <a:pt x="132" y="19"/>
                    <a:pt x="132" y="19"/>
                  </a:cubicBezTo>
                  <a:cubicBezTo>
                    <a:pt x="124" y="13"/>
                    <a:pt x="116" y="8"/>
                    <a:pt x="113" y="6"/>
                  </a:cubicBezTo>
                  <a:close/>
                  <a:moveTo>
                    <a:pt x="85" y="138"/>
                  </a:moveTo>
                  <a:cubicBezTo>
                    <a:pt x="128" y="138"/>
                    <a:pt x="128" y="138"/>
                    <a:pt x="128" y="138"/>
                  </a:cubicBezTo>
                  <a:cubicBezTo>
                    <a:pt x="128" y="53"/>
                    <a:pt x="128" y="53"/>
                    <a:pt x="128" y="53"/>
                  </a:cubicBezTo>
                  <a:cubicBezTo>
                    <a:pt x="128" y="52"/>
                    <a:pt x="129" y="51"/>
                    <a:pt x="130" y="51"/>
                  </a:cubicBezTo>
                  <a:cubicBezTo>
                    <a:pt x="131" y="51"/>
                    <a:pt x="131" y="51"/>
                    <a:pt x="132" y="51"/>
                  </a:cubicBezTo>
                  <a:cubicBezTo>
                    <a:pt x="132" y="52"/>
                    <a:pt x="132" y="52"/>
                    <a:pt x="132" y="52"/>
                  </a:cubicBezTo>
                  <a:cubicBezTo>
                    <a:pt x="132" y="52"/>
                    <a:pt x="132" y="52"/>
                    <a:pt x="132" y="52"/>
                  </a:cubicBezTo>
                  <a:cubicBezTo>
                    <a:pt x="132" y="52"/>
                    <a:pt x="132" y="52"/>
                    <a:pt x="132" y="51"/>
                  </a:cubicBezTo>
                  <a:cubicBezTo>
                    <a:pt x="132" y="52"/>
                    <a:pt x="132" y="52"/>
                    <a:pt x="132" y="52"/>
                  </a:cubicBezTo>
                  <a:cubicBezTo>
                    <a:pt x="132" y="142"/>
                    <a:pt x="132" y="142"/>
                    <a:pt x="132" y="142"/>
                  </a:cubicBezTo>
                  <a:cubicBezTo>
                    <a:pt x="132" y="142"/>
                    <a:pt x="131" y="143"/>
                    <a:pt x="130" y="143"/>
                  </a:cubicBezTo>
                  <a:cubicBezTo>
                    <a:pt x="85" y="143"/>
                    <a:pt x="85" y="143"/>
                    <a:pt x="85" y="143"/>
                  </a:cubicBezTo>
                  <a:lnTo>
                    <a:pt x="85" y="138"/>
                  </a:lnTo>
                  <a:close/>
                  <a:moveTo>
                    <a:pt x="85" y="16"/>
                  </a:moveTo>
                  <a:cubicBezTo>
                    <a:pt x="78" y="16"/>
                    <a:pt x="71" y="14"/>
                    <a:pt x="66" y="11"/>
                  </a:cubicBezTo>
                  <a:cubicBezTo>
                    <a:pt x="64" y="9"/>
                    <a:pt x="62" y="8"/>
                    <a:pt x="60" y="6"/>
                  </a:cubicBezTo>
                  <a:cubicBezTo>
                    <a:pt x="51" y="11"/>
                    <a:pt x="14" y="34"/>
                    <a:pt x="6" y="51"/>
                  </a:cubicBezTo>
                  <a:cubicBezTo>
                    <a:pt x="19" y="70"/>
                    <a:pt x="19" y="70"/>
                    <a:pt x="19" y="70"/>
                  </a:cubicBezTo>
                  <a:cubicBezTo>
                    <a:pt x="23" y="66"/>
                    <a:pt x="33" y="56"/>
                    <a:pt x="38" y="51"/>
                  </a:cubicBezTo>
                  <a:cubicBezTo>
                    <a:pt x="39" y="50"/>
                    <a:pt x="41" y="51"/>
                    <a:pt x="41" y="52"/>
                  </a:cubicBezTo>
                  <a:cubicBezTo>
                    <a:pt x="42" y="52"/>
                    <a:pt x="42" y="53"/>
                    <a:pt x="42" y="53"/>
                  </a:cubicBezTo>
                  <a:cubicBezTo>
                    <a:pt x="42" y="53"/>
                    <a:pt x="42" y="53"/>
                    <a:pt x="42" y="53"/>
                  </a:cubicBezTo>
                  <a:cubicBezTo>
                    <a:pt x="42" y="138"/>
                    <a:pt x="42" y="138"/>
                    <a:pt x="42" y="138"/>
                  </a:cubicBezTo>
                  <a:cubicBezTo>
                    <a:pt x="85" y="138"/>
                    <a:pt x="85" y="138"/>
                    <a:pt x="85" y="138"/>
                  </a:cubicBezTo>
                  <a:cubicBezTo>
                    <a:pt x="85" y="138"/>
                    <a:pt x="85" y="138"/>
                    <a:pt x="85" y="138"/>
                  </a:cubicBezTo>
                  <a:cubicBezTo>
                    <a:pt x="85" y="143"/>
                    <a:pt x="85" y="143"/>
                    <a:pt x="85" y="143"/>
                  </a:cubicBezTo>
                  <a:cubicBezTo>
                    <a:pt x="85" y="143"/>
                    <a:pt x="85" y="143"/>
                    <a:pt x="85" y="143"/>
                  </a:cubicBezTo>
                  <a:cubicBezTo>
                    <a:pt x="39" y="143"/>
                    <a:pt x="39" y="143"/>
                    <a:pt x="39" y="143"/>
                  </a:cubicBezTo>
                  <a:cubicBezTo>
                    <a:pt x="39" y="143"/>
                    <a:pt x="39" y="143"/>
                    <a:pt x="39" y="143"/>
                  </a:cubicBezTo>
                  <a:cubicBezTo>
                    <a:pt x="38" y="143"/>
                    <a:pt x="37" y="141"/>
                    <a:pt x="37" y="140"/>
                  </a:cubicBezTo>
                  <a:cubicBezTo>
                    <a:pt x="37" y="59"/>
                    <a:pt x="37" y="59"/>
                    <a:pt x="37" y="59"/>
                  </a:cubicBezTo>
                  <a:cubicBezTo>
                    <a:pt x="30" y="65"/>
                    <a:pt x="21" y="75"/>
                    <a:pt x="20" y="76"/>
                  </a:cubicBezTo>
                  <a:cubicBezTo>
                    <a:pt x="20" y="76"/>
                    <a:pt x="20" y="76"/>
                    <a:pt x="20" y="76"/>
                  </a:cubicBezTo>
                  <a:cubicBezTo>
                    <a:pt x="19" y="77"/>
                    <a:pt x="17" y="77"/>
                    <a:pt x="16" y="75"/>
                  </a:cubicBezTo>
                  <a:cubicBezTo>
                    <a:pt x="1" y="52"/>
                    <a:pt x="1" y="52"/>
                    <a:pt x="1" y="52"/>
                  </a:cubicBezTo>
                  <a:cubicBezTo>
                    <a:pt x="1" y="52"/>
                    <a:pt x="1" y="52"/>
                    <a:pt x="1" y="52"/>
                  </a:cubicBezTo>
                  <a:cubicBezTo>
                    <a:pt x="0" y="52"/>
                    <a:pt x="0" y="51"/>
                    <a:pt x="1" y="50"/>
                  </a:cubicBezTo>
                  <a:cubicBezTo>
                    <a:pt x="9" y="29"/>
                    <a:pt x="59" y="1"/>
                    <a:pt x="60" y="1"/>
                  </a:cubicBezTo>
                  <a:cubicBezTo>
                    <a:pt x="60" y="1"/>
                    <a:pt x="60" y="1"/>
                    <a:pt x="60" y="1"/>
                  </a:cubicBezTo>
                  <a:cubicBezTo>
                    <a:pt x="61" y="0"/>
                    <a:pt x="62" y="0"/>
                    <a:pt x="63" y="1"/>
                  </a:cubicBezTo>
                  <a:cubicBezTo>
                    <a:pt x="64" y="4"/>
                    <a:pt x="66" y="5"/>
                    <a:pt x="68" y="7"/>
                  </a:cubicBezTo>
                  <a:cubicBezTo>
                    <a:pt x="73" y="9"/>
                    <a:pt x="79" y="11"/>
                    <a:pt x="85" y="11"/>
                  </a:cubicBezTo>
                  <a:lnTo>
                    <a:pt x="85" y="16"/>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78" name="Freeform 264"/>
            <p:cNvSpPr>
              <a:spLocks noEditPoints="1"/>
            </p:cNvSpPr>
            <p:nvPr/>
          </p:nvSpPr>
          <p:spPr bwMode="auto">
            <a:xfrm>
              <a:off x="6257287" y="5115005"/>
              <a:ext cx="86808" cy="29633"/>
            </a:xfrm>
            <a:custGeom>
              <a:avLst/>
              <a:gdLst>
                <a:gd name="T0" fmla="*/ 25 w 51"/>
                <a:gd name="T1" fmla="*/ 13 h 18"/>
                <a:gd name="T2" fmla="*/ 38 w 51"/>
                <a:gd name="T3" fmla="*/ 11 h 18"/>
                <a:gd name="T4" fmla="*/ 46 w 51"/>
                <a:gd name="T5" fmla="*/ 5 h 18"/>
                <a:gd name="T6" fmla="*/ 46 w 51"/>
                <a:gd name="T7" fmla="*/ 5 h 18"/>
                <a:gd name="T8" fmla="*/ 46 w 51"/>
                <a:gd name="T9" fmla="*/ 5 h 18"/>
                <a:gd name="T10" fmla="*/ 46 w 51"/>
                <a:gd name="T11" fmla="*/ 5 h 18"/>
                <a:gd name="T12" fmla="*/ 46 w 51"/>
                <a:gd name="T13" fmla="*/ 5 h 18"/>
                <a:gd name="T14" fmla="*/ 46 w 51"/>
                <a:gd name="T15" fmla="*/ 5 h 18"/>
                <a:gd name="T16" fmla="*/ 46 w 51"/>
                <a:gd name="T17" fmla="*/ 5 h 18"/>
                <a:gd name="T18" fmla="*/ 46 w 51"/>
                <a:gd name="T19" fmla="*/ 5 h 18"/>
                <a:gd name="T20" fmla="*/ 46 w 51"/>
                <a:gd name="T21" fmla="*/ 5 h 18"/>
                <a:gd name="T22" fmla="*/ 46 w 51"/>
                <a:gd name="T23" fmla="*/ 5 h 18"/>
                <a:gd name="T24" fmla="*/ 38 w 51"/>
                <a:gd name="T25" fmla="*/ 11 h 18"/>
                <a:gd name="T26" fmla="*/ 25 w 51"/>
                <a:gd name="T27" fmla="*/ 13 h 18"/>
                <a:gd name="T28" fmla="*/ 25 w 51"/>
                <a:gd name="T29" fmla="*/ 13 h 18"/>
                <a:gd name="T30" fmla="*/ 25 w 51"/>
                <a:gd name="T31" fmla="*/ 8 h 18"/>
                <a:gd name="T32" fmla="*/ 25 w 51"/>
                <a:gd name="T33" fmla="*/ 8 h 18"/>
                <a:gd name="T34" fmla="*/ 36 w 51"/>
                <a:gd name="T35" fmla="*/ 7 h 18"/>
                <a:gd name="T36" fmla="*/ 41 w 51"/>
                <a:gd name="T37" fmla="*/ 3 h 18"/>
                <a:gd name="T38" fmla="*/ 42 w 51"/>
                <a:gd name="T39" fmla="*/ 3 h 18"/>
                <a:gd name="T40" fmla="*/ 42 w 51"/>
                <a:gd name="T41" fmla="*/ 3 h 18"/>
                <a:gd name="T42" fmla="*/ 42 w 51"/>
                <a:gd name="T43" fmla="*/ 3 h 18"/>
                <a:gd name="T44" fmla="*/ 44 w 51"/>
                <a:gd name="T45" fmla="*/ 0 h 18"/>
                <a:gd name="T46" fmla="*/ 48 w 51"/>
                <a:gd name="T47" fmla="*/ 1 h 18"/>
                <a:gd name="T48" fmla="*/ 48 w 51"/>
                <a:gd name="T49" fmla="*/ 1 h 18"/>
                <a:gd name="T50" fmla="*/ 48 w 51"/>
                <a:gd name="T51" fmla="*/ 1 h 18"/>
                <a:gd name="T52" fmla="*/ 48 w 51"/>
                <a:gd name="T53" fmla="*/ 1 h 18"/>
                <a:gd name="T54" fmla="*/ 50 w 51"/>
                <a:gd name="T55" fmla="*/ 4 h 18"/>
                <a:gd name="T56" fmla="*/ 50 w 51"/>
                <a:gd name="T57" fmla="*/ 7 h 18"/>
                <a:gd name="T58" fmla="*/ 50 w 51"/>
                <a:gd name="T59" fmla="*/ 7 h 18"/>
                <a:gd name="T60" fmla="*/ 40 w 51"/>
                <a:gd name="T61" fmla="*/ 15 h 18"/>
                <a:gd name="T62" fmla="*/ 25 w 51"/>
                <a:gd name="T63" fmla="*/ 18 h 18"/>
                <a:gd name="T64" fmla="*/ 25 w 51"/>
                <a:gd name="T65" fmla="*/ 18 h 18"/>
                <a:gd name="T66" fmla="*/ 25 w 51"/>
                <a:gd name="T67" fmla="*/ 13 h 18"/>
                <a:gd name="T68" fmla="*/ 25 w 51"/>
                <a:gd name="T69" fmla="*/ 13 h 18"/>
                <a:gd name="T70" fmla="*/ 13 w 51"/>
                <a:gd name="T71" fmla="*/ 11 h 18"/>
                <a:gd name="T72" fmla="*/ 5 w 51"/>
                <a:gd name="T73" fmla="*/ 5 h 18"/>
                <a:gd name="T74" fmla="*/ 5 w 51"/>
                <a:gd name="T75" fmla="*/ 5 h 18"/>
                <a:gd name="T76" fmla="*/ 5 w 51"/>
                <a:gd name="T77" fmla="*/ 5 h 18"/>
                <a:gd name="T78" fmla="*/ 5 w 51"/>
                <a:gd name="T79" fmla="*/ 5 h 18"/>
                <a:gd name="T80" fmla="*/ 5 w 51"/>
                <a:gd name="T81" fmla="*/ 5 h 18"/>
                <a:gd name="T82" fmla="*/ 5 w 51"/>
                <a:gd name="T83" fmla="*/ 5 h 18"/>
                <a:gd name="T84" fmla="*/ 12 w 51"/>
                <a:gd name="T85" fmla="*/ 11 h 18"/>
                <a:gd name="T86" fmla="*/ 25 w 51"/>
                <a:gd name="T87" fmla="*/ 13 h 18"/>
                <a:gd name="T88" fmla="*/ 25 w 51"/>
                <a:gd name="T89" fmla="*/ 18 h 18"/>
                <a:gd name="T90" fmla="*/ 11 w 51"/>
                <a:gd name="T91" fmla="*/ 15 h 18"/>
                <a:gd name="T92" fmla="*/ 1 w 51"/>
                <a:gd name="T93" fmla="*/ 7 h 18"/>
                <a:gd name="T94" fmla="*/ 0 w 51"/>
                <a:gd name="T95" fmla="*/ 4 h 18"/>
                <a:gd name="T96" fmla="*/ 3 w 51"/>
                <a:gd name="T97" fmla="*/ 1 h 18"/>
                <a:gd name="T98" fmla="*/ 3 w 51"/>
                <a:gd name="T99" fmla="*/ 1 h 18"/>
                <a:gd name="T100" fmla="*/ 3 w 51"/>
                <a:gd name="T101" fmla="*/ 1 h 18"/>
                <a:gd name="T102" fmla="*/ 6 w 51"/>
                <a:gd name="T103" fmla="*/ 0 h 18"/>
                <a:gd name="T104" fmla="*/ 9 w 51"/>
                <a:gd name="T105" fmla="*/ 3 h 18"/>
                <a:gd name="T106" fmla="*/ 9 w 51"/>
                <a:gd name="T107" fmla="*/ 3 h 18"/>
                <a:gd name="T108" fmla="*/ 9 w 51"/>
                <a:gd name="T109" fmla="*/ 3 h 18"/>
                <a:gd name="T110" fmla="*/ 15 w 51"/>
                <a:gd name="T111" fmla="*/ 7 h 18"/>
                <a:gd name="T112" fmla="*/ 25 w 51"/>
                <a:gd name="T113" fmla="*/ 8 h 18"/>
                <a:gd name="T114" fmla="*/ 25 w 51"/>
                <a:gd name="T115"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 h="18">
                  <a:moveTo>
                    <a:pt x="25" y="13"/>
                  </a:moveTo>
                  <a:cubicBezTo>
                    <a:pt x="30" y="13"/>
                    <a:pt x="35" y="12"/>
                    <a:pt x="38" y="11"/>
                  </a:cubicBezTo>
                  <a:cubicBezTo>
                    <a:pt x="42" y="9"/>
                    <a:pt x="44" y="7"/>
                    <a:pt x="46" y="5"/>
                  </a:cubicBezTo>
                  <a:cubicBezTo>
                    <a:pt x="46" y="5"/>
                    <a:pt x="46" y="5"/>
                    <a:pt x="46" y="5"/>
                  </a:cubicBezTo>
                  <a:cubicBezTo>
                    <a:pt x="46" y="5"/>
                    <a:pt x="46" y="5"/>
                    <a:pt x="46" y="5"/>
                  </a:cubicBezTo>
                  <a:cubicBezTo>
                    <a:pt x="46" y="5"/>
                    <a:pt x="46" y="5"/>
                    <a:pt x="46" y="5"/>
                  </a:cubicBezTo>
                  <a:cubicBezTo>
                    <a:pt x="46" y="5"/>
                    <a:pt x="46" y="5"/>
                    <a:pt x="46" y="5"/>
                  </a:cubicBezTo>
                  <a:cubicBezTo>
                    <a:pt x="46" y="5"/>
                    <a:pt x="46" y="5"/>
                    <a:pt x="46" y="5"/>
                  </a:cubicBezTo>
                  <a:cubicBezTo>
                    <a:pt x="46" y="5"/>
                    <a:pt x="46" y="5"/>
                    <a:pt x="46" y="5"/>
                  </a:cubicBezTo>
                  <a:cubicBezTo>
                    <a:pt x="46" y="5"/>
                    <a:pt x="46" y="5"/>
                    <a:pt x="46" y="5"/>
                  </a:cubicBezTo>
                  <a:cubicBezTo>
                    <a:pt x="46" y="5"/>
                    <a:pt x="46" y="5"/>
                    <a:pt x="46" y="5"/>
                  </a:cubicBezTo>
                  <a:cubicBezTo>
                    <a:pt x="46" y="5"/>
                    <a:pt x="46" y="5"/>
                    <a:pt x="46" y="5"/>
                  </a:cubicBezTo>
                  <a:cubicBezTo>
                    <a:pt x="44" y="7"/>
                    <a:pt x="41" y="10"/>
                    <a:pt x="38" y="11"/>
                  </a:cubicBezTo>
                  <a:cubicBezTo>
                    <a:pt x="34" y="12"/>
                    <a:pt x="30" y="13"/>
                    <a:pt x="25" y="13"/>
                  </a:cubicBezTo>
                  <a:cubicBezTo>
                    <a:pt x="25" y="13"/>
                    <a:pt x="25" y="13"/>
                    <a:pt x="25" y="13"/>
                  </a:cubicBezTo>
                  <a:cubicBezTo>
                    <a:pt x="25" y="8"/>
                    <a:pt x="25" y="8"/>
                    <a:pt x="25" y="8"/>
                  </a:cubicBezTo>
                  <a:cubicBezTo>
                    <a:pt x="25" y="8"/>
                    <a:pt x="25" y="8"/>
                    <a:pt x="25" y="8"/>
                  </a:cubicBezTo>
                  <a:cubicBezTo>
                    <a:pt x="30" y="8"/>
                    <a:pt x="33" y="8"/>
                    <a:pt x="36" y="7"/>
                  </a:cubicBezTo>
                  <a:cubicBezTo>
                    <a:pt x="39" y="5"/>
                    <a:pt x="41" y="4"/>
                    <a:pt x="41" y="3"/>
                  </a:cubicBezTo>
                  <a:cubicBezTo>
                    <a:pt x="42" y="3"/>
                    <a:pt x="42" y="3"/>
                    <a:pt x="42" y="3"/>
                  </a:cubicBezTo>
                  <a:cubicBezTo>
                    <a:pt x="42" y="3"/>
                    <a:pt x="42" y="3"/>
                    <a:pt x="42" y="3"/>
                  </a:cubicBezTo>
                  <a:cubicBezTo>
                    <a:pt x="42" y="3"/>
                    <a:pt x="42" y="3"/>
                    <a:pt x="42" y="3"/>
                  </a:cubicBezTo>
                  <a:cubicBezTo>
                    <a:pt x="42" y="1"/>
                    <a:pt x="43" y="1"/>
                    <a:pt x="44" y="0"/>
                  </a:cubicBezTo>
                  <a:cubicBezTo>
                    <a:pt x="46" y="0"/>
                    <a:pt x="47" y="0"/>
                    <a:pt x="48" y="1"/>
                  </a:cubicBezTo>
                  <a:cubicBezTo>
                    <a:pt x="48" y="1"/>
                    <a:pt x="48" y="1"/>
                    <a:pt x="48" y="1"/>
                  </a:cubicBezTo>
                  <a:cubicBezTo>
                    <a:pt x="48" y="1"/>
                    <a:pt x="48" y="1"/>
                    <a:pt x="48" y="1"/>
                  </a:cubicBezTo>
                  <a:cubicBezTo>
                    <a:pt x="48" y="1"/>
                    <a:pt x="48" y="1"/>
                    <a:pt x="48" y="1"/>
                  </a:cubicBezTo>
                  <a:cubicBezTo>
                    <a:pt x="49" y="1"/>
                    <a:pt x="50" y="3"/>
                    <a:pt x="50" y="4"/>
                  </a:cubicBezTo>
                  <a:cubicBezTo>
                    <a:pt x="51" y="5"/>
                    <a:pt x="51" y="6"/>
                    <a:pt x="50" y="7"/>
                  </a:cubicBezTo>
                  <a:cubicBezTo>
                    <a:pt x="50" y="7"/>
                    <a:pt x="50" y="7"/>
                    <a:pt x="50" y="7"/>
                  </a:cubicBezTo>
                  <a:cubicBezTo>
                    <a:pt x="48" y="11"/>
                    <a:pt x="45" y="13"/>
                    <a:pt x="40" y="15"/>
                  </a:cubicBezTo>
                  <a:cubicBezTo>
                    <a:pt x="36" y="17"/>
                    <a:pt x="31" y="18"/>
                    <a:pt x="25" y="18"/>
                  </a:cubicBezTo>
                  <a:cubicBezTo>
                    <a:pt x="25" y="18"/>
                    <a:pt x="25" y="18"/>
                    <a:pt x="25" y="18"/>
                  </a:cubicBezTo>
                  <a:cubicBezTo>
                    <a:pt x="25" y="13"/>
                    <a:pt x="25" y="13"/>
                    <a:pt x="25" y="13"/>
                  </a:cubicBezTo>
                  <a:close/>
                  <a:moveTo>
                    <a:pt x="25" y="13"/>
                  </a:moveTo>
                  <a:cubicBezTo>
                    <a:pt x="21" y="13"/>
                    <a:pt x="17" y="12"/>
                    <a:pt x="13" y="11"/>
                  </a:cubicBezTo>
                  <a:cubicBezTo>
                    <a:pt x="9" y="10"/>
                    <a:pt x="6" y="7"/>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6" y="7"/>
                    <a:pt x="9" y="9"/>
                    <a:pt x="12" y="11"/>
                  </a:cubicBezTo>
                  <a:cubicBezTo>
                    <a:pt x="16" y="12"/>
                    <a:pt x="21" y="13"/>
                    <a:pt x="25" y="13"/>
                  </a:cubicBezTo>
                  <a:cubicBezTo>
                    <a:pt x="25" y="18"/>
                    <a:pt x="25" y="18"/>
                    <a:pt x="25" y="18"/>
                  </a:cubicBezTo>
                  <a:cubicBezTo>
                    <a:pt x="20" y="18"/>
                    <a:pt x="15" y="17"/>
                    <a:pt x="11" y="15"/>
                  </a:cubicBezTo>
                  <a:cubicBezTo>
                    <a:pt x="6" y="13"/>
                    <a:pt x="3" y="11"/>
                    <a:pt x="1" y="7"/>
                  </a:cubicBezTo>
                  <a:cubicBezTo>
                    <a:pt x="0" y="6"/>
                    <a:pt x="0" y="5"/>
                    <a:pt x="0" y="4"/>
                  </a:cubicBezTo>
                  <a:cubicBezTo>
                    <a:pt x="1" y="3"/>
                    <a:pt x="2" y="1"/>
                    <a:pt x="3" y="1"/>
                  </a:cubicBezTo>
                  <a:cubicBezTo>
                    <a:pt x="3" y="1"/>
                    <a:pt x="3" y="1"/>
                    <a:pt x="3" y="1"/>
                  </a:cubicBezTo>
                  <a:cubicBezTo>
                    <a:pt x="3" y="1"/>
                    <a:pt x="3" y="1"/>
                    <a:pt x="3" y="1"/>
                  </a:cubicBezTo>
                  <a:cubicBezTo>
                    <a:pt x="4" y="0"/>
                    <a:pt x="5" y="0"/>
                    <a:pt x="6" y="0"/>
                  </a:cubicBezTo>
                  <a:cubicBezTo>
                    <a:pt x="8" y="1"/>
                    <a:pt x="9" y="1"/>
                    <a:pt x="9" y="3"/>
                  </a:cubicBezTo>
                  <a:cubicBezTo>
                    <a:pt x="9" y="3"/>
                    <a:pt x="9" y="3"/>
                    <a:pt x="9" y="3"/>
                  </a:cubicBezTo>
                  <a:cubicBezTo>
                    <a:pt x="9" y="3"/>
                    <a:pt x="9" y="3"/>
                    <a:pt x="9" y="3"/>
                  </a:cubicBezTo>
                  <a:cubicBezTo>
                    <a:pt x="10" y="4"/>
                    <a:pt x="12" y="5"/>
                    <a:pt x="15" y="7"/>
                  </a:cubicBezTo>
                  <a:cubicBezTo>
                    <a:pt x="18" y="8"/>
                    <a:pt x="21" y="8"/>
                    <a:pt x="25" y="8"/>
                  </a:cubicBezTo>
                  <a:lnTo>
                    <a:pt x="25" y="13"/>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79" name="Freeform 265"/>
            <p:cNvSpPr>
              <a:spLocks noEditPoints="1"/>
            </p:cNvSpPr>
            <p:nvPr/>
          </p:nvSpPr>
          <p:spPr bwMode="auto">
            <a:xfrm>
              <a:off x="6615105" y="4642993"/>
              <a:ext cx="222312" cy="114299"/>
            </a:xfrm>
            <a:custGeom>
              <a:avLst/>
              <a:gdLst>
                <a:gd name="T0" fmla="*/ 121 w 131"/>
                <a:gd name="T1" fmla="*/ 39 h 67"/>
                <a:gd name="T2" fmla="*/ 121 w 131"/>
                <a:gd name="T3" fmla="*/ 39 h 67"/>
                <a:gd name="T4" fmla="*/ 121 w 131"/>
                <a:gd name="T5" fmla="*/ 11 h 67"/>
                <a:gd name="T6" fmla="*/ 111 w 131"/>
                <a:gd name="T7" fmla="*/ 0 h 67"/>
                <a:gd name="T8" fmla="*/ 131 w 131"/>
                <a:gd name="T9" fmla="*/ 24 h 67"/>
                <a:gd name="T10" fmla="*/ 124 w 131"/>
                <a:gd name="T11" fmla="*/ 42 h 67"/>
                <a:gd name="T12" fmla="*/ 111 w 131"/>
                <a:gd name="T13" fmla="*/ 44 h 67"/>
                <a:gd name="T14" fmla="*/ 117 w 131"/>
                <a:gd name="T15" fmla="*/ 35 h 67"/>
                <a:gd name="T16" fmla="*/ 122 w 131"/>
                <a:gd name="T17" fmla="*/ 24 h 67"/>
                <a:gd name="T18" fmla="*/ 111 w 131"/>
                <a:gd name="T19" fmla="*/ 10 h 67"/>
                <a:gd name="T20" fmla="*/ 114 w 131"/>
                <a:gd name="T21" fmla="*/ 18 h 67"/>
                <a:gd name="T22" fmla="*/ 114 w 131"/>
                <a:gd name="T23" fmla="*/ 32 h 67"/>
                <a:gd name="T24" fmla="*/ 111 w 131"/>
                <a:gd name="T25" fmla="*/ 34 h 67"/>
                <a:gd name="T26" fmla="*/ 66 w 131"/>
                <a:gd name="T27" fmla="*/ 62 h 67"/>
                <a:gd name="T28" fmla="*/ 95 w 131"/>
                <a:gd name="T29" fmla="*/ 43 h 67"/>
                <a:gd name="T30" fmla="*/ 98 w 131"/>
                <a:gd name="T31" fmla="*/ 43 h 67"/>
                <a:gd name="T32" fmla="*/ 106 w 131"/>
                <a:gd name="T33" fmla="*/ 44 h 67"/>
                <a:gd name="T34" fmla="*/ 111 w 131"/>
                <a:gd name="T35" fmla="*/ 49 h 67"/>
                <a:gd name="T36" fmla="*/ 101 w 131"/>
                <a:gd name="T37" fmla="*/ 49 h 67"/>
                <a:gd name="T38" fmla="*/ 80 w 131"/>
                <a:gd name="T39" fmla="*/ 62 h 67"/>
                <a:gd name="T40" fmla="*/ 66 w 131"/>
                <a:gd name="T41" fmla="*/ 62 h 67"/>
                <a:gd name="T42" fmla="*/ 107 w 131"/>
                <a:gd name="T43" fmla="*/ 4 h 67"/>
                <a:gd name="T44" fmla="*/ 66 w 131"/>
                <a:gd name="T45" fmla="*/ 4 h 67"/>
                <a:gd name="T46" fmla="*/ 107 w 131"/>
                <a:gd name="T47" fmla="*/ 0 h 67"/>
                <a:gd name="T48" fmla="*/ 108 w 131"/>
                <a:gd name="T49" fmla="*/ 0 h 67"/>
                <a:gd name="T50" fmla="*/ 111 w 131"/>
                <a:gd name="T51" fmla="*/ 5 h 67"/>
                <a:gd name="T52" fmla="*/ 111 w 131"/>
                <a:gd name="T53" fmla="*/ 15 h 67"/>
                <a:gd name="T54" fmla="*/ 109 w 131"/>
                <a:gd name="T55" fmla="*/ 25 h 67"/>
                <a:gd name="T56" fmla="*/ 106 w 131"/>
                <a:gd name="T57" fmla="*/ 35 h 67"/>
                <a:gd name="T58" fmla="*/ 111 w 131"/>
                <a:gd name="T59" fmla="*/ 39 h 67"/>
                <a:gd name="T60" fmla="*/ 104 w 131"/>
                <a:gd name="T61" fmla="*/ 39 h 67"/>
                <a:gd name="T62" fmla="*/ 100 w 131"/>
                <a:gd name="T63" fmla="*/ 36 h 67"/>
                <a:gd name="T64" fmla="*/ 100 w 131"/>
                <a:gd name="T65" fmla="*/ 35 h 67"/>
                <a:gd name="T66" fmla="*/ 106 w 131"/>
                <a:gd name="T67" fmla="*/ 12 h 67"/>
                <a:gd name="T68" fmla="*/ 108 w 131"/>
                <a:gd name="T69" fmla="*/ 10 h 67"/>
                <a:gd name="T70" fmla="*/ 109 w 131"/>
                <a:gd name="T71" fmla="*/ 10 h 67"/>
                <a:gd name="T72" fmla="*/ 55 w 131"/>
                <a:gd name="T73" fmla="*/ 63 h 67"/>
                <a:gd name="T74" fmla="*/ 66 w 131"/>
                <a:gd name="T75" fmla="*/ 67 h 67"/>
                <a:gd name="T76" fmla="*/ 16 w 131"/>
                <a:gd name="T77" fmla="*/ 51 h 67"/>
                <a:gd name="T78" fmla="*/ 0 w 131"/>
                <a:gd name="T79" fmla="*/ 7 h 67"/>
                <a:gd name="T80" fmla="*/ 3 w 131"/>
                <a:gd name="T81" fmla="*/ 0 h 67"/>
                <a:gd name="T82" fmla="*/ 66 w 131"/>
                <a:gd name="T83" fmla="*/ 4 h 67"/>
                <a:gd name="T84" fmla="*/ 5 w 131"/>
                <a:gd name="T85" fmla="*/ 7 h 67"/>
                <a:gd name="T86" fmla="*/ 20 w 131"/>
                <a:gd name="T87" fmla="*/ 4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 h="67">
                  <a:moveTo>
                    <a:pt x="111" y="44"/>
                  </a:moveTo>
                  <a:cubicBezTo>
                    <a:pt x="115" y="43"/>
                    <a:pt x="118" y="41"/>
                    <a:pt x="121" y="39"/>
                  </a:cubicBezTo>
                  <a:cubicBezTo>
                    <a:pt x="121" y="39"/>
                    <a:pt x="121" y="39"/>
                    <a:pt x="121" y="39"/>
                  </a:cubicBezTo>
                  <a:cubicBezTo>
                    <a:pt x="121" y="39"/>
                    <a:pt x="121" y="39"/>
                    <a:pt x="121" y="39"/>
                  </a:cubicBezTo>
                  <a:cubicBezTo>
                    <a:pt x="124" y="35"/>
                    <a:pt x="126" y="30"/>
                    <a:pt x="126" y="24"/>
                  </a:cubicBezTo>
                  <a:cubicBezTo>
                    <a:pt x="126" y="19"/>
                    <a:pt x="124" y="14"/>
                    <a:pt x="121" y="11"/>
                  </a:cubicBezTo>
                  <a:cubicBezTo>
                    <a:pt x="118" y="8"/>
                    <a:pt x="115" y="6"/>
                    <a:pt x="111" y="5"/>
                  </a:cubicBezTo>
                  <a:cubicBezTo>
                    <a:pt x="111" y="0"/>
                    <a:pt x="111" y="0"/>
                    <a:pt x="111" y="0"/>
                  </a:cubicBezTo>
                  <a:cubicBezTo>
                    <a:pt x="116" y="1"/>
                    <a:pt x="121" y="4"/>
                    <a:pt x="124" y="7"/>
                  </a:cubicBezTo>
                  <a:cubicBezTo>
                    <a:pt x="129" y="12"/>
                    <a:pt x="131" y="18"/>
                    <a:pt x="131" y="24"/>
                  </a:cubicBezTo>
                  <a:cubicBezTo>
                    <a:pt x="131" y="31"/>
                    <a:pt x="129" y="38"/>
                    <a:pt x="124" y="42"/>
                  </a:cubicBezTo>
                  <a:cubicBezTo>
                    <a:pt x="124" y="42"/>
                    <a:pt x="124" y="42"/>
                    <a:pt x="124" y="42"/>
                  </a:cubicBezTo>
                  <a:cubicBezTo>
                    <a:pt x="120" y="46"/>
                    <a:pt x="116" y="48"/>
                    <a:pt x="111" y="49"/>
                  </a:cubicBezTo>
                  <a:cubicBezTo>
                    <a:pt x="111" y="44"/>
                    <a:pt x="111" y="44"/>
                    <a:pt x="111" y="44"/>
                  </a:cubicBezTo>
                  <a:close/>
                  <a:moveTo>
                    <a:pt x="111" y="39"/>
                  </a:moveTo>
                  <a:cubicBezTo>
                    <a:pt x="113" y="38"/>
                    <a:pt x="115" y="37"/>
                    <a:pt x="117" y="35"/>
                  </a:cubicBezTo>
                  <a:cubicBezTo>
                    <a:pt x="117" y="35"/>
                    <a:pt x="117" y="35"/>
                    <a:pt x="117" y="35"/>
                  </a:cubicBezTo>
                  <a:cubicBezTo>
                    <a:pt x="120" y="32"/>
                    <a:pt x="122" y="29"/>
                    <a:pt x="122" y="24"/>
                  </a:cubicBezTo>
                  <a:cubicBezTo>
                    <a:pt x="122" y="21"/>
                    <a:pt x="120" y="17"/>
                    <a:pt x="118" y="15"/>
                  </a:cubicBezTo>
                  <a:cubicBezTo>
                    <a:pt x="116" y="13"/>
                    <a:pt x="114" y="11"/>
                    <a:pt x="111" y="10"/>
                  </a:cubicBezTo>
                  <a:cubicBezTo>
                    <a:pt x="111" y="15"/>
                    <a:pt x="111" y="15"/>
                    <a:pt x="111" y="15"/>
                  </a:cubicBezTo>
                  <a:cubicBezTo>
                    <a:pt x="112" y="16"/>
                    <a:pt x="113" y="17"/>
                    <a:pt x="114" y="18"/>
                  </a:cubicBezTo>
                  <a:cubicBezTo>
                    <a:pt x="116" y="20"/>
                    <a:pt x="117" y="22"/>
                    <a:pt x="117" y="24"/>
                  </a:cubicBezTo>
                  <a:cubicBezTo>
                    <a:pt x="117" y="27"/>
                    <a:pt x="116" y="30"/>
                    <a:pt x="114" y="32"/>
                  </a:cubicBezTo>
                  <a:cubicBezTo>
                    <a:pt x="114" y="32"/>
                    <a:pt x="114" y="32"/>
                    <a:pt x="114" y="32"/>
                  </a:cubicBezTo>
                  <a:cubicBezTo>
                    <a:pt x="113" y="33"/>
                    <a:pt x="112" y="33"/>
                    <a:pt x="111" y="34"/>
                  </a:cubicBezTo>
                  <a:lnTo>
                    <a:pt x="111" y="39"/>
                  </a:lnTo>
                  <a:close/>
                  <a:moveTo>
                    <a:pt x="66" y="62"/>
                  </a:moveTo>
                  <a:cubicBezTo>
                    <a:pt x="70" y="61"/>
                    <a:pt x="74" y="59"/>
                    <a:pt x="77" y="58"/>
                  </a:cubicBezTo>
                  <a:cubicBezTo>
                    <a:pt x="84" y="54"/>
                    <a:pt x="90" y="49"/>
                    <a:pt x="95" y="43"/>
                  </a:cubicBezTo>
                  <a:cubicBezTo>
                    <a:pt x="96" y="42"/>
                    <a:pt x="97" y="42"/>
                    <a:pt x="98" y="43"/>
                  </a:cubicBezTo>
                  <a:cubicBezTo>
                    <a:pt x="98" y="43"/>
                    <a:pt x="98" y="43"/>
                    <a:pt x="98" y="43"/>
                  </a:cubicBezTo>
                  <a:cubicBezTo>
                    <a:pt x="99" y="43"/>
                    <a:pt x="101" y="44"/>
                    <a:pt x="102" y="44"/>
                  </a:cubicBezTo>
                  <a:cubicBezTo>
                    <a:pt x="104" y="44"/>
                    <a:pt x="105" y="44"/>
                    <a:pt x="106" y="44"/>
                  </a:cubicBezTo>
                  <a:cubicBezTo>
                    <a:pt x="108" y="44"/>
                    <a:pt x="109" y="44"/>
                    <a:pt x="111" y="44"/>
                  </a:cubicBezTo>
                  <a:cubicBezTo>
                    <a:pt x="111" y="49"/>
                    <a:pt x="111" y="49"/>
                    <a:pt x="111" y="49"/>
                  </a:cubicBezTo>
                  <a:cubicBezTo>
                    <a:pt x="109" y="49"/>
                    <a:pt x="108" y="49"/>
                    <a:pt x="106" y="49"/>
                  </a:cubicBezTo>
                  <a:cubicBezTo>
                    <a:pt x="105" y="49"/>
                    <a:pt x="103" y="49"/>
                    <a:pt x="101" y="49"/>
                  </a:cubicBezTo>
                  <a:cubicBezTo>
                    <a:pt x="100" y="48"/>
                    <a:pt x="99" y="48"/>
                    <a:pt x="98" y="48"/>
                  </a:cubicBezTo>
                  <a:cubicBezTo>
                    <a:pt x="93" y="54"/>
                    <a:pt x="87" y="58"/>
                    <a:pt x="80" y="62"/>
                  </a:cubicBezTo>
                  <a:cubicBezTo>
                    <a:pt x="75" y="64"/>
                    <a:pt x="70" y="66"/>
                    <a:pt x="66" y="67"/>
                  </a:cubicBezTo>
                  <a:cubicBezTo>
                    <a:pt x="66" y="62"/>
                    <a:pt x="66" y="62"/>
                    <a:pt x="66" y="62"/>
                  </a:cubicBezTo>
                  <a:close/>
                  <a:moveTo>
                    <a:pt x="111" y="5"/>
                  </a:moveTo>
                  <a:cubicBezTo>
                    <a:pt x="110" y="5"/>
                    <a:pt x="109" y="5"/>
                    <a:pt x="107" y="4"/>
                  </a:cubicBezTo>
                  <a:cubicBezTo>
                    <a:pt x="107" y="4"/>
                    <a:pt x="107" y="4"/>
                    <a:pt x="107" y="4"/>
                  </a:cubicBezTo>
                  <a:cubicBezTo>
                    <a:pt x="66" y="4"/>
                    <a:pt x="66" y="4"/>
                    <a:pt x="66" y="4"/>
                  </a:cubicBezTo>
                  <a:cubicBezTo>
                    <a:pt x="66" y="0"/>
                    <a:pt x="66" y="0"/>
                    <a:pt x="66" y="0"/>
                  </a:cubicBezTo>
                  <a:cubicBezTo>
                    <a:pt x="107" y="0"/>
                    <a:pt x="107" y="0"/>
                    <a:pt x="107" y="0"/>
                  </a:cubicBezTo>
                  <a:cubicBezTo>
                    <a:pt x="107" y="0"/>
                    <a:pt x="107" y="0"/>
                    <a:pt x="107" y="0"/>
                  </a:cubicBezTo>
                  <a:cubicBezTo>
                    <a:pt x="108" y="0"/>
                    <a:pt x="108" y="0"/>
                    <a:pt x="108" y="0"/>
                  </a:cubicBezTo>
                  <a:cubicBezTo>
                    <a:pt x="109" y="0"/>
                    <a:pt x="110" y="0"/>
                    <a:pt x="111" y="0"/>
                  </a:cubicBezTo>
                  <a:cubicBezTo>
                    <a:pt x="111" y="5"/>
                    <a:pt x="111" y="5"/>
                    <a:pt x="111" y="5"/>
                  </a:cubicBezTo>
                  <a:close/>
                  <a:moveTo>
                    <a:pt x="111" y="10"/>
                  </a:moveTo>
                  <a:cubicBezTo>
                    <a:pt x="111" y="15"/>
                    <a:pt x="111" y="15"/>
                    <a:pt x="111" y="15"/>
                  </a:cubicBezTo>
                  <a:cubicBezTo>
                    <a:pt x="111" y="15"/>
                    <a:pt x="111" y="15"/>
                    <a:pt x="111" y="15"/>
                  </a:cubicBezTo>
                  <a:cubicBezTo>
                    <a:pt x="111" y="19"/>
                    <a:pt x="110" y="22"/>
                    <a:pt x="109" y="25"/>
                  </a:cubicBezTo>
                  <a:cubicBezTo>
                    <a:pt x="108" y="28"/>
                    <a:pt x="107" y="32"/>
                    <a:pt x="106" y="35"/>
                  </a:cubicBezTo>
                  <a:cubicBezTo>
                    <a:pt x="106" y="35"/>
                    <a:pt x="106" y="35"/>
                    <a:pt x="106" y="35"/>
                  </a:cubicBezTo>
                  <a:cubicBezTo>
                    <a:pt x="108" y="35"/>
                    <a:pt x="109" y="34"/>
                    <a:pt x="111" y="34"/>
                  </a:cubicBezTo>
                  <a:cubicBezTo>
                    <a:pt x="111" y="39"/>
                    <a:pt x="111" y="39"/>
                    <a:pt x="111" y="39"/>
                  </a:cubicBezTo>
                  <a:cubicBezTo>
                    <a:pt x="109" y="39"/>
                    <a:pt x="108" y="40"/>
                    <a:pt x="106" y="40"/>
                  </a:cubicBezTo>
                  <a:cubicBezTo>
                    <a:pt x="106" y="40"/>
                    <a:pt x="105" y="39"/>
                    <a:pt x="104" y="39"/>
                  </a:cubicBezTo>
                  <a:cubicBezTo>
                    <a:pt x="103" y="39"/>
                    <a:pt x="102" y="39"/>
                    <a:pt x="102" y="39"/>
                  </a:cubicBezTo>
                  <a:cubicBezTo>
                    <a:pt x="100" y="38"/>
                    <a:pt x="100" y="37"/>
                    <a:pt x="100" y="36"/>
                  </a:cubicBezTo>
                  <a:cubicBezTo>
                    <a:pt x="100" y="36"/>
                    <a:pt x="100" y="35"/>
                    <a:pt x="100" y="35"/>
                  </a:cubicBezTo>
                  <a:cubicBezTo>
                    <a:pt x="100" y="35"/>
                    <a:pt x="100" y="35"/>
                    <a:pt x="100" y="35"/>
                  </a:cubicBezTo>
                  <a:cubicBezTo>
                    <a:pt x="102" y="32"/>
                    <a:pt x="104" y="28"/>
                    <a:pt x="105" y="24"/>
                  </a:cubicBezTo>
                  <a:cubicBezTo>
                    <a:pt x="105" y="20"/>
                    <a:pt x="106" y="16"/>
                    <a:pt x="106" y="12"/>
                  </a:cubicBezTo>
                  <a:cubicBezTo>
                    <a:pt x="106" y="12"/>
                    <a:pt x="106" y="12"/>
                    <a:pt x="106" y="12"/>
                  </a:cubicBezTo>
                  <a:cubicBezTo>
                    <a:pt x="106" y="10"/>
                    <a:pt x="107" y="10"/>
                    <a:pt x="108" y="10"/>
                  </a:cubicBezTo>
                  <a:cubicBezTo>
                    <a:pt x="108" y="10"/>
                    <a:pt x="109" y="10"/>
                    <a:pt x="109" y="10"/>
                  </a:cubicBezTo>
                  <a:cubicBezTo>
                    <a:pt x="109" y="10"/>
                    <a:pt x="109" y="10"/>
                    <a:pt x="109" y="10"/>
                  </a:cubicBezTo>
                  <a:cubicBezTo>
                    <a:pt x="109" y="10"/>
                    <a:pt x="110" y="10"/>
                    <a:pt x="111" y="10"/>
                  </a:cubicBezTo>
                  <a:close/>
                  <a:moveTo>
                    <a:pt x="55" y="63"/>
                  </a:moveTo>
                  <a:cubicBezTo>
                    <a:pt x="59" y="63"/>
                    <a:pt x="62" y="62"/>
                    <a:pt x="66" y="62"/>
                  </a:cubicBezTo>
                  <a:cubicBezTo>
                    <a:pt x="66" y="67"/>
                    <a:pt x="66" y="67"/>
                    <a:pt x="66" y="67"/>
                  </a:cubicBezTo>
                  <a:cubicBezTo>
                    <a:pt x="62" y="67"/>
                    <a:pt x="59" y="67"/>
                    <a:pt x="55" y="67"/>
                  </a:cubicBezTo>
                  <a:cubicBezTo>
                    <a:pt x="40" y="67"/>
                    <a:pt x="26" y="61"/>
                    <a:pt x="16" y="51"/>
                  </a:cubicBezTo>
                  <a:cubicBezTo>
                    <a:pt x="6" y="41"/>
                    <a:pt x="0" y="27"/>
                    <a:pt x="0" y="12"/>
                  </a:cubicBezTo>
                  <a:cubicBezTo>
                    <a:pt x="0" y="10"/>
                    <a:pt x="0" y="9"/>
                    <a:pt x="0" y="7"/>
                  </a:cubicBezTo>
                  <a:cubicBezTo>
                    <a:pt x="0" y="5"/>
                    <a:pt x="1" y="3"/>
                    <a:pt x="1" y="2"/>
                  </a:cubicBezTo>
                  <a:cubicBezTo>
                    <a:pt x="1" y="1"/>
                    <a:pt x="2" y="0"/>
                    <a:pt x="3" y="0"/>
                  </a:cubicBezTo>
                  <a:cubicBezTo>
                    <a:pt x="66" y="0"/>
                    <a:pt x="66" y="0"/>
                    <a:pt x="66" y="0"/>
                  </a:cubicBezTo>
                  <a:cubicBezTo>
                    <a:pt x="66" y="4"/>
                    <a:pt x="66" y="4"/>
                    <a:pt x="66" y="4"/>
                  </a:cubicBezTo>
                  <a:cubicBezTo>
                    <a:pt x="5" y="4"/>
                    <a:pt x="5" y="4"/>
                    <a:pt x="5" y="4"/>
                  </a:cubicBezTo>
                  <a:cubicBezTo>
                    <a:pt x="5" y="5"/>
                    <a:pt x="5" y="6"/>
                    <a:pt x="5" y="7"/>
                  </a:cubicBezTo>
                  <a:cubicBezTo>
                    <a:pt x="5" y="9"/>
                    <a:pt x="5" y="10"/>
                    <a:pt x="5" y="12"/>
                  </a:cubicBezTo>
                  <a:cubicBezTo>
                    <a:pt x="5" y="26"/>
                    <a:pt x="10" y="39"/>
                    <a:pt x="20" y="48"/>
                  </a:cubicBezTo>
                  <a:cubicBezTo>
                    <a:pt x="29" y="57"/>
                    <a:pt x="41" y="63"/>
                    <a:pt x="55" y="63"/>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80" name="Freeform 266"/>
            <p:cNvSpPr>
              <a:spLocks noEditPoints="1"/>
            </p:cNvSpPr>
            <p:nvPr/>
          </p:nvSpPr>
          <p:spPr bwMode="auto">
            <a:xfrm>
              <a:off x="6615105" y="4759409"/>
              <a:ext cx="201139" cy="25400"/>
            </a:xfrm>
            <a:custGeom>
              <a:avLst/>
              <a:gdLst>
                <a:gd name="T0" fmla="*/ 59 w 119"/>
                <a:gd name="T1" fmla="*/ 0 h 15"/>
                <a:gd name="T2" fmla="*/ 117 w 119"/>
                <a:gd name="T3" fmla="*/ 0 h 15"/>
                <a:gd name="T4" fmla="*/ 119 w 119"/>
                <a:gd name="T5" fmla="*/ 3 h 15"/>
                <a:gd name="T6" fmla="*/ 119 w 119"/>
                <a:gd name="T7" fmla="*/ 12 h 15"/>
                <a:gd name="T8" fmla="*/ 117 w 119"/>
                <a:gd name="T9" fmla="*/ 15 h 15"/>
                <a:gd name="T10" fmla="*/ 59 w 119"/>
                <a:gd name="T11" fmla="*/ 15 h 15"/>
                <a:gd name="T12" fmla="*/ 59 w 119"/>
                <a:gd name="T13" fmla="*/ 10 h 15"/>
                <a:gd name="T14" fmla="*/ 114 w 119"/>
                <a:gd name="T15" fmla="*/ 10 h 15"/>
                <a:gd name="T16" fmla="*/ 114 w 119"/>
                <a:gd name="T17" fmla="*/ 5 h 15"/>
                <a:gd name="T18" fmla="*/ 59 w 119"/>
                <a:gd name="T19" fmla="*/ 5 h 15"/>
                <a:gd name="T20" fmla="*/ 59 w 119"/>
                <a:gd name="T21" fmla="*/ 0 h 15"/>
                <a:gd name="T22" fmla="*/ 2 w 119"/>
                <a:gd name="T23" fmla="*/ 0 h 15"/>
                <a:gd name="T24" fmla="*/ 59 w 119"/>
                <a:gd name="T25" fmla="*/ 0 h 15"/>
                <a:gd name="T26" fmla="*/ 59 w 119"/>
                <a:gd name="T27" fmla="*/ 5 h 15"/>
                <a:gd name="T28" fmla="*/ 5 w 119"/>
                <a:gd name="T29" fmla="*/ 5 h 15"/>
                <a:gd name="T30" fmla="*/ 5 w 119"/>
                <a:gd name="T31" fmla="*/ 10 h 15"/>
                <a:gd name="T32" fmla="*/ 59 w 119"/>
                <a:gd name="T33" fmla="*/ 10 h 15"/>
                <a:gd name="T34" fmla="*/ 59 w 119"/>
                <a:gd name="T35" fmla="*/ 15 h 15"/>
                <a:gd name="T36" fmla="*/ 2 w 119"/>
                <a:gd name="T37" fmla="*/ 15 h 15"/>
                <a:gd name="T38" fmla="*/ 0 w 119"/>
                <a:gd name="T39" fmla="*/ 12 h 15"/>
                <a:gd name="T40" fmla="*/ 0 w 119"/>
                <a:gd name="T41" fmla="*/ 3 h 15"/>
                <a:gd name="T42" fmla="*/ 2 w 119"/>
                <a:gd name="T43"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9" h="15">
                  <a:moveTo>
                    <a:pt x="59" y="0"/>
                  </a:moveTo>
                  <a:cubicBezTo>
                    <a:pt x="117" y="0"/>
                    <a:pt x="117" y="0"/>
                    <a:pt x="117" y="0"/>
                  </a:cubicBezTo>
                  <a:cubicBezTo>
                    <a:pt x="118" y="0"/>
                    <a:pt x="119" y="1"/>
                    <a:pt x="119" y="3"/>
                  </a:cubicBezTo>
                  <a:cubicBezTo>
                    <a:pt x="119" y="12"/>
                    <a:pt x="119" y="12"/>
                    <a:pt x="119" y="12"/>
                  </a:cubicBezTo>
                  <a:cubicBezTo>
                    <a:pt x="119" y="13"/>
                    <a:pt x="118" y="15"/>
                    <a:pt x="117" y="15"/>
                  </a:cubicBezTo>
                  <a:cubicBezTo>
                    <a:pt x="59" y="15"/>
                    <a:pt x="59" y="15"/>
                    <a:pt x="59" y="15"/>
                  </a:cubicBezTo>
                  <a:cubicBezTo>
                    <a:pt x="59" y="10"/>
                    <a:pt x="59" y="10"/>
                    <a:pt x="59" y="10"/>
                  </a:cubicBezTo>
                  <a:cubicBezTo>
                    <a:pt x="114" y="10"/>
                    <a:pt x="114" y="10"/>
                    <a:pt x="114" y="10"/>
                  </a:cubicBezTo>
                  <a:cubicBezTo>
                    <a:pt x="114" y="5"/>
                    <a:pt x="114" y="5"/>
                    <a:pt x="114" y="5"/>
                  </a:cubicBezTo>
                  <a:cubicBezTo>
                    <a:pt x="59" y="5"/>
                    <a:pt x="59" y="5"/>
                    <a:pt x="59" y="5"/>
                  </a:cubicBezTo>
                  <a:lnTo>
                    <a:pt x="59" y="0"/>
                  </a:lnTo>
                  <a:close/>
                  <a:moveTo>
                    <a:pt x="2" y="0"/>
                  </a:moveTo>
                  <a:cubicBezTo>
                    <a:pt x="59" y="0"/>
                    <a:pt x="59" y="0"/>
                    <a:pt x="59" y="0"/>
                  </a:cubicBezTo>
                  <a:cubicBezTo>
                    <a:pt x="59" y="5"/>
                    <a:pt x="59" y="5"/>
                    <a:pt x="59" y="5"/>
                  </a:cubicBezTo>
                  <a:cubicBezTo>
                    <a:pt x="5" y="5"/>
                    <a:pt x="5" y="5"/>
                    <a:pt x="5" y="5"/>
                  </a:cubicBezTo>
                  <a:cubicBezTo>
                    <a:pt x="5" y="10"/>
                    <a:pt x="5" y="10"/>
                    <a:pt x="5" y="10"/>
                  </a:cubicBezTo>
                  <a:cubicBezTo>
                    <a:pt x="59" y="10"/>
                    <a:pt x="59" y="10"/>
                    <a:pt x="59" y="10"/>
                  </a:cubicBezTo>
                  <a:cubicBezTo>
                    <a:pt x="59" y="15"/>
                    <a:pt x="59" y="15"/>
                    <a:pt x="59" y="15"/>
                  </a:cubicBezTo>
                  <a:cubicBezTo>
                    <a:pt x="2" y="15"/>
                    <a:pt x="2" y="15"/>
                    <a:pt x="2" y="15"/>
                  </a:cubicBezTo>
                  <a:cubicBezTo>
                    <a:pt x="1" y="15"/>
                    <a:pt x="0" y="13"/>
                    <a:pt x="0" y="12"/>
                  </a:cubicBezTo>
                  <a:cubicBezTo>
                    <a:pt x="0" y="3"/>
                    <a:pt x="0" y="3"/>
                    <a:pt x="0" y="3"/>
                  </a:cubicBezTo>
                  <a:cubicBezTo>
                    <a:pt x="0" y="1"/>
                    <a:pt x="1" y="0"/>
                    <a:pt x="2" y="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81" name="Freeform 268"/>
            <p:cNvSpPr>
              <a:spLocks noEditPoints="1"/>
            </p:cNvSpPr>
            <p:nvPr/>
          </p:nvSpPr>
          <p:spPr bwMode="auto">
            <a:xfrm>
              <a:off x="6712500" y="4554094"/>
              <a:ext cx="38111" cy="88899"/>
            </a:xfrm>
            <a:custGeom>
              <a:avLst/>
              <a:gdLst>
                <a:gd name="T0" fmla="*/ 12 w 23"/>
                <a:gd name="T1" fmla="*/ 47 h 53"/>
                <a:gd name="T2" fmla="*/ 17 w 23"/>
                <a:gd name="T3" fmla="*/ 42 h 53"/>
                <a:gd name="T4" fmla="*/ 18 w 23"/>
                <a:gd name="T5" fmla="*/ 32 h 53"/>
                <a:gd name="T6" fmla="*/ 14 w 23"/>
                <a:gd name="T7" fmla="*/ 24 h 53"/>
                <a:gd name="T8" fmla="*/ 13 w 23"/>
                <a:gd name="T9" fmla="*/ 22 h 53"/>
                <a:gd name="T10" fmla="*/ 12 w 23"/>
                <a:gd name="T11" fmla="*/ 19 h 53"/>
                <a:gd name="T12" fmla="*/ 12 w 23"/>
                <a:gd name="T13" fmla="*/ 12 h 53"/>
                <a:gd name="T14" fmla="*/ 13 w 23"/>
                <a:gd name="T15" fmla="*/ 10 h 53"/>
                <a:gd name="T16" fmla="*/ 15 w 23"/>
                <a:gd name="T17" fmla="*/ 7 h 53"/>
                <a:gd name="T18" fmla="*/ 14 w 23"/>
                <a:gd name="T19" fmla="*/ 6 h 53"/>
                <a:gd name="T20" fmla="*/ 14 w 23"/>
                <a:gd name="T21" fmla="*/ 6 h 53"/>
                <a:gd name="T22" fmla="*/ 13 w 23"/>
                <a:gd name="T23" fmla="*/ 5 h 53"/>
                <a:gd name="T24" fmla="*/ 12 w 23"/>
                <a:gd name="T25" fmla="*/ 5 h 53"/>
                <a:gd name="T26" fmla="*/ 12 w 23"/>
                <a:gd name="T27" fmla="*/ 0 h 53"/>
                <a:gd name="T28" fmla="*/ 16 w 23"/>
                <a:gd name="T29" fmla="*/ 1 h 53"/>
                <a:gd name="T30" fmla="*/ 18 w 23"/>
                <a:gd name="T31" fmla="*/ 3 h 53"/>
                <a:gd name="T32" fmla="*/ 18 w 23"/>
                <a:gd name="T33" fmla="*/ 4 h 53"/>
                <a:gd name="T34" fmla="*/ 19 w 23"/>
                <a:gd name="T35" fmla="*/ 6 h 53"/>
                <a:gd name="T36" fmla="*/ 16 w 23"/>
                <a:gd name="T37" fmla="*/ 14 h 53"/>
                <a:gd name="T38" fmla="*/ 16 w 23"/>
                <a:gd name="T39" fmla="*/ 16 h 53"/>
                <a:gd name="T40" fmla="*/ 17 w 23"/>
                <a:gd name="T41" fmla="*/ 19 h 53"/>
                <a:gd name="T42" fmla="*/ 18 w 23"/>
                <a:gd name="T43" fmla="*/ 22 h 53"/>
                <a:gd name="T44" fmla="*/ 22 w 23"/>
                <a:gd name="T45" fmla="*/ 31 h 53"/>
                <a:gd name="T46" fmla="*/ 21 w 23"/>
                <a:gd name="T47" fmla="*/ 44 h 53"/>
                <a:gd name="T48" fmla="*/ 12 w 23"/>
                <a:gd name="T49" fmla="*/ 52 h 53"/>
                <a:gd name="T50" fmla="*/ 12 w 23"/>
                <a:gd name="T51" fmla="*/ 52 h 53"/>
                <a:gd name="T52" fmla="*/ 12 w 23"/>
                <a:gd name="T53" fmla="*/ 47 h 53"/>
                <a:gd name="T54" fmla="*/ 12 w 23"/>
                <a:gd name="T55" fmla="*/ 32 h 53"/>
                <a:gd name="T56" fmla="*/ 12 w 23"/>
                <a:gd name="T57" fmla="*/ 40 h 53"/>
                <a:gd name="T58" fmla="*/ 12 w 23"/>
                <a:gd name="T59" fmla="*/ 32 h 53"/>
                <a:gd name="T60" fmla="*/ 9 w 23"/>
                <a:gd name="T61" fmla="*/ 41 h 53"/>
                <a:gd name="T62" fmla="*/ 7 w 23"/>
                <a:gd name="T63" fmla="*/ 44 h 53"/>
                <a:gd name="T64" fmla="*/ 7 w 23"/>
                <a:gd name="T65" fmla="*/ 45 h 53"/>
                <a:gd name="T66" fmla="*/ 8 w 23"/>
                <a:gd name="T67" fmla="*/ 46 h 53"/>
                <a:gd name="T68" fmla="*/ 11 w 23"/>
                <a:gd name="T69" fmla="*/ 47 h 53"/>
                <a:gd name="T70" fmla="*/ 12 w 23"/>
                <a:gd name="T71" fmla="*/ 47 h 53"/>
                <a:gd name="T72" fmla="*/ 12 w 23"/>
                <a:gd name="T73" fmla="*/ 52 h 53"/>
                <a:gd name="T74" fmla="*/ 4 w 23"/>
                <a:gd name="T75" fmla="*/ 50 h 53"/>
                <a:gd name="T76" fmla="*/ 3 w 23"/>
                <a:gd name="T77" fmla="*/ 47 h 53"/>
                <a:gd name="T78" fmla="*/ 2 w 23"/>
                <a:gd name="T79" fmla="*/ 44 h 53"/>
                <a:gd name="T80" fmla="*/ 8 w 23"/>
                <a:gd name="T81" fmla="*/ 37 h 53"/>
                <a:gd name="T82" fmla="*/ 7 w 23"/>
                <a:gd name="T83" fmla="*/ 34 h 53"/>
                <a:gd name="T84" fmla="*/ 3 w 23"/>
                <a:gd name="T85" fmla="*/ 26 h 53"/>
                <a:gd name="T86" fmla="*/ 1 w 23"/>
                <a:gd name="T87" fmla="*/ 22 h 53"/>
                <a:gd name="T88" fmla="*/ 1 w 23"/>
                <a:gd name="T89" fmla="*/ 22 h 53"/>
                <a:gd name="T90" fmla="*/ 1 w 23"/>
                <a:gd name="T91" fmla="*/ 22 h 53"/>
                <a:gd name="T92" fmla="*/ 1 w 23"/>
                <a:gd name="T93" fmla="*/ 10 h 53"/>
                <a:gd name="T94" fmla="*/ 8 w 23"/>
                <a:gd name="T95" fmla="*/ 1 h 53"/>
                <a:gd name="T96" fmla="*/ 12 w 23"/>
                <a:gd name="T97" fmla="*/ 0 h 53"/>
                <a:gd name="T98" fmla="*/ 12 w 23"/>
                <a:gd name="T99" fmla="*/ 5 h 53"/>
                <a:gd name="T100" fmla="*/ 10 w 23"/>
                <a:gd name="T101" fmla="*/ 5 h 53"/>
                <a:gd name="T102" fmla="*/ 5 w 23"/>
                <a:gd name="T103" fmla="*/ 11 h 53"/>
                <a:gd name="T104" fmla="*/ 6 w 23"/>
                <a:gd name="T105" fmla="*/ 21 h 53"/>
                <a:gd name="T106" fmla="*/ 6 w 23"/>
                <a:gd name="T107" fmla="*/ 21 h 53"/>
                <a:gd name="T108" fmla="*/ 7 w 23"/>
                <a:gd name="T109" fmla="*/ 23 h 53"/>
                <a:gd name="T110" fmla="*/ 12 w 23"/>
                <a:gd name="T111" fmla="*/ 32 h 53"/>
                <a:gd name="T112" fmla="*/ 12 w 23"/>
                <a:gd name="T113" fmla="*/ 40 h 53"/>
                <a:gd name="T114" fmla="*/ 9 w 23"/>
                <a:gd name="T115" fmla="*/ 41 h 53"/>
                <a:gd name="T116" fmla="*/ 12 w 23"/>
                <a:gd name="T117" fmla="*/ 19 h 53"/>
                <a:gd name="T118" fmla="*/ 12 w 23"/>
                <a:gd name="T119" fmla="*/ 12 h 53"/>
                <a:gd name="T120" fmla="*/ 11 w 23"/>
                <a:gd name="T121" fmla="*/ 17 h 53"/>
                <a:gd name="T122" fmla="*/ 12 w 23"/>
                <a:gd name="T123"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 h="53">
                  <a:moveTo>
                    <a:pt x="12" y="47"/>
                  </a:moveTo>
                  <a:cubicBezTo>
                    <a:pt x="14" y="46"/>
                    <a:pt x="16" y="44"/>
                    <a:pt x="17" y="42"/>
                  </a:cubicBezTo>
                  <a:cubicBezTo>
                    <a:pt x="18" y="39"/>
                    <a:pt x="18" y="35"/>
                    <a:pt x="18" y="32"/>
                  </a:cubicBezTo>
                  <a:cubicBezTo>
                    <a:pt x="17" y="29"/>
                    <a:pt x="16" y="27"/>
                    <a:pt x="14" y="24"/>
                  </a:cubicBezTo>
                  <a:cubicBezTo>
                    <a:pt x="14" y="23"/>
                    <a:pt x="13" y="22"/>
                    <a:pt x="13" y="22"/>
                  </a:cubicBezTo>
                  <a:cubicBezTo>
                    <a:pt x="12" y="21"/>
                    <a:pt x="12" y="20"/>
                    <a:pt x="12" y="19"/>
                  </a:cubicBezTo>
                  <a:cubicBezTo>
                    <a:pt x="12" y="12"/>
                    <a:pt x="12" y="12"/>
                    <a:pt x="12" y="12"/>
                  </a:cubicBezTo>
                  <a:cubicBezTo>
                    <a:pt x="12" y="11"/>
                    <a:pt x="12" y="11"/>
                    <a:pt x="13" y="10"/>
                  </a:cubicBezTo>
                  <a:cubicBezTo>
                    <a:pt x="14" y="10"/>
                    <a:pt x="15" y="8"/>
                    <a:pt x="15" y="7"/>
                  </a:cubicBezTo>
                  <a:cubicBezTo>
                    <a:pt x="15" y="7"/>
                    <a:pt x="14" y="6"/>
                    <a:pt x="14" y="6"/>
                  </a:cubicBezTo>
                  <a:cubicBezTo>
                    <a:pt x="14" y="6"/>
                    <a:pt x="14" y="6"/>
                    <a:pt x="14" y="6"/>
                  </a:cubicBezTo>
                  <a:cubicBezTo>
                    <a:pt x="14" y="6"/>
                    <a:pt x="14" y="5"/>
                    <a:pt x="13" y="5"/>
                  </a:cubicBezTo>
                  <a:cubicBezTo>
                    <a:pt x="13" y="5"/>
                    <a:pt x="12" y="4"/>
                    <a:pt x="12" y="5"/>
                  </a:cubicBezTo>
                  <a:cubicBezTo>
                    <a:pt x="12" y="0"/>
                    <a:pt x="12" y="0"/>
                    <a:pt x="12" y="0"/>
                  </a:cubicBezTo>
                  <a:cubicBezTo>
                    <a:pt x="13" y="0"/>
                    <a:pt x="15" y="0"/>
                    <a:pt x="16" y="1"/>
                  </a:cubicBezTo>
                  <a:cubicBezTo>
                    <a:pt x="17" y="2"/>
                    <a:pt x="18" y="3"/>
                    <a:pt x="18" y="3"/>
                  </a:cubicBezTo>
                  <a:cubicBezTo>
                    <a:pt x="18" y="4"/>
                    <a:pt x="18" y="4"/>
                    <a:pt x="18" y="4"/>
                  </a:cubicBezTo>
                  <a:cubicBezTo>
                    <a:pt x="19" y="4"/>
                    <a:pt x="19" y="5"/>
                    <a:pt x="19" y="6"/>
                  </a:cubicBezTo>
                  <a:cubicBezTo>
                    <a:pt x="20" y="9"/>
                    <a:pt x="19" y="12"/>
                    <a:pt x="16" y="14"/>
                  </a:cubicBezTo>
                  <a:cubicBezTo>
                    <a:pt x="16" y="15"/>
                    <a:pt x="16" y="15"/>
                    <a:pt x="16" y="16"/>
                  </a:cubicBezTo>
                  <a:cubicBezTo>
                    <a:pt x="16" y="17"/>
                    <a:pt x="17" y="18"/>
                    <a:pt x="17" y="19"/>
                  </a:cubicBezTo>
                  <a:cubicBezTo>
                    <a:pt x="17" y="20"/>
                    <a:pt x="18" y="21"/>
                    <a:pt x="18" y="22"/>
                  </a:cubicBezTo>
                  <a:cubicBezTo>
                    <a:pt x="20" y="24"/>
                    <a:pt x="21" y="27"/>
                    <a:pt x="22" y="31"/>
                  </a:cubicBezTo>
                  <a:cubicBezTo>
                    <a:pt x="23" y="35"/>
                    <a:pt x="23" y="40"/>
                    <a:pt x="21" y="44"/>
                  </a:cubicBezTo>
                  <a:cubicBezTo>
                    <a:pt x="20" y="47"/>
                    <a:pt x="17" y="50"/>
                    <a:pt x="12" y="52"/>
                  </a:cubicBezTo>
                  <a:cubicBezTo>
                    <a:pt x="12" y="52"/>
                    <a:pt x="12" y="52"/>
                    <a:pt x="12" y="52"/>
                  </a:cubicBezTo>
                  <a:cubicBezTo>
                    <a:pt x="12" y="47"/>
                    <a:pt x="12" y="47"/>
                    <a:pt x="12" y="47"/>
                  </a:cubicBezTo>
                  <a:close/>
                  <a:moveTo>
                    <a:pt x="12" y="32"/>
                  </a:moveTo>
                  <a:cubicBezTo>
                    <a:pt x="12" y="40"/>
                    <a:pt x="12" y="40"/>
                    <a:pt x="12" y="40"/>
                  </a:cubicBezTo>
                  <a:cubicBezTo>
                    <a:pt x="13" y="38"/>
                    <a:pt x="12" y="35"/>
                    <a:pt x="12" y="32"/>
                  </a:cubicBezTo>
                  <a:close/>
                  <a:moveTo>
                    <a:pt x="9" y="41"/>
                  </a:moveTo>
                  <a:cubicBezTo>
                    <a:pt x="8" y="42"/>
                    <a:pt x="7" y="43"/>
                    <a:pt x="7" y="44"/>
                  </a:cubicBezTo>
                  <a:cubicBezTo>
                    <a:pt x="7" y="44"/>
                    <a:pt x="7" y="45"/>
                    <a:pt x="7" y="45"/>
                  </a:cubicBezTo>
                  <a:cubicBezTo>
                    <a:pt x="7" y="46"/>
                    <a:pt x="8" y="46"/>
                    <a:pt x="8" y="46"/>
                  </a:cubicBezTo>
                  <a:cubicBezTo>
                    <a:pt x="9" y="47"/>
                    <a:pt x="9" y="47"/>
                    <a:pt x="11" y="47"/>
                  </a:cubicBezTo>
                  <a:cubicBezTo>
                    <a:pt x="11" y="47"/>
                    <a:pt x="11" y="47"/>
                    <a:pt x="12" y="47"/>
                  </a:cubicBezTo>
                  <a:cubicBezTo>
                    <a:pt x="12" y="52"/>
                    <a:pt x="12" y="52"/>
                    <a:pt x="12" y="52"/>
                  </a:cubicBezTo>
                  <a:cubicBezTo>
                    <a:pt x="8" y="53"/>
                    <a:pt x="6" y="51"/>
                    <a:pt x="4" y="50"/>
                  </a:cubicBezTo>
                  <a:cubicBezTo>
                    <a:pt x="4" y="49"/>
                    <a:pt x="3" y="48"/>
                    <a:pt x="3" y="47"/>
                  </a:cubicBezTo>
                  <a:cubicBezTo>
                    <a:pt x="2" y="46"/>
                    <a:pt x="2" y="45"/>
                    <a:pt x="2" y="44"/>
                  </a:cubicBezTo>
                  <a:cubicBezTo>
                    <a:pt x="3" y="41"/>
                    <a:pt x="4" y="38"/>
                    <a:pt x="8" y="37"/>
                  </a:cubicBezTo>
                  <a:cubicBezTo>
                    <a:pt x="8" y="37"/>
                    <a:pt x="7" y="35"/>
                    <a:pt x="7" y="34"/>
                  </a:cubicBezTo>
                  <a:cubicBezTo>
                    <a:pt x="6" y="31"/>
                    <a:pt x="4" y="28"/>
                    <a:pt x="3" y="26"/>
                  </a:cubicBezTo>
                  <a:cubicBezTo>
                    <a:pt x="2" y="24"/>
                    <a:pt x="2" y="23"/>
                    <a:pt x="1" y="22"/>
                  </a:cubicBezTo>
                  <a:cubicBezTo>
                    <a:pt x="1" y="22"/>
                    <a:pt x="1" y="22"/>
                    <a:pt x="1" y="22"/>
                  </a:cubicBezTo>
                  <a:cubicBezTo>
                    <a:pt x="1" y="22"/>
                    <a:pt x="1" y="22"/>
                    <a:pt x="1" y="22"/>
                  </a:cubicBezTo>
                  <a:cubicBezTo>
                    <a:pt x="0" y="18"/>
                    <a:pt x="0" y="14"/>
                    <a:pt x="1" y="10"/>
                  </a:cubicBezTo>
                  <a:cubicBezTo>
                    <a:pt x="2" y="6"/>
                    <a:pt x="4" y="3"/>
                    <a:pt x="8" y="1"/>
                  </a:cubicBezTo>
                  <a:cubicBezTo>
                    <a:pt x="9" y="0"/>
                    <a:pt x="10" y="0"/>
                    <a:pt x="12" y="0"/>
                  </a:cubicBezTo>
                  <a:cubicBezTo>
                    <a:pt x="12" y="5"/>
                    <a:pt x="12" y="5"/>
                    <a:pt x="12" y="5"/>
                  </a:cubicBezTo>
                  <a:cubicBezTo>
                    <a:pt x="11" y="5"/>
                    <a:pt x="11" y="5"/>
                    <a:pt x="10" y="5"/>
                  </a:cubicBezTo>
                  <a:cubicBezTo>
                    <a:pt x="8" y="7"/>
                    <a:pt x="6" y="9"/>
                    <a:pt x="5" y="11"/>
                  </a:cubicBezTo>
                  <a:cubicBezTo>
                    <a:pt x="5" y="14"/>
                    <a:pt x="5" y="18"/>
                    <a:pt x="6" y="21"/>
                  </a:cubicBezTo>
                  <a:cubicBezTo>
                    <a:pt x="6" y="21"/>
                    <a:pt x="6" y="21"/>
                    <a:pt x="6" y="21"/>
                  </a:cubicBezTo>
                  <a:cubicBezTo>
                    <a:pt x="6" y="21"/>
                    <a:pt x="7" y="22"/>
                    <a:pt x="7" y="23"/>
                  </a:cubicBezTo>
                  <a:cubicBezTo>
                    <a:pt x="9" y="26"/>
                    <a:pt x="10" y="29"/>
                    <a:pt x="12" y="32"/>
                  </a:cubicBezTo>
                  <a:cubicBezTo>
                    <a:pt x="12" y="40"/>
                    <a:pt x="12" y="40"/>
                    <a:pt x="12" y="40"/>
                  </a:cubicBezTo>
                  <a:cubicBezTo>
                    <a:pt x="11" y="40"/>
                    <a:pt x="10" y="41"/>
                    <a:pt x="9" y="41"/>
                  </a:cubicBezTo>
                  <a:close/>
                  <a:moveTo>
                    <a:pt x="12" y="19"/>
                  </a:moveTo>
                  <a:cubicBezTo>
                    <a:pt x="12" y="12"/>
                    <a:pt x="12" y="12"/>
                    <a:pt x="12" y="12"/>
                  </a:cubicBezTo>
                  <a:cubicBezTo>
                    <a:pt x="11" y="13"/>
                    <a:pt x="11" y="15"/>
                    <a:pt x="11" y="17"/>
                  </a:cubicBezTo>
                  <a:cubicBezTo>
                    <a:pt x="11" y="17"/>
                    <a:pt x="11" y="18"/>
                    <a:pt x="12" y="19"/>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82" name="Freeform 269"/>
            <p:cNvSpPr>
              <a:spLocks noEditPoints="1"/>
            </p:cNvSpPr>
            <p:nvPr/>
          </p:nvSpPr>
          <p:spPr bwMode="auto">
            <a:xfrm>
              <a:off x="6687092" y="4056684"/>
              <a:ext cx="80456" cy="80432"/>
            </a:xfrm>
            <a:custGeom>
              <a:avLst/>
              <a:gdLst>
                <a:gd name="T0" fmla="*/ 24 w 48"/>
                <a:gd name="T1" fmla="*/ 0 h 48"/>
                <a:gd name="T2" fmla="*/ 41 w 48"/>
                <a:gd name="T3" fmla="*/ 7 h 48"/>
                <a:gd name="T4" fmla="*/ 41 w 48"/>
                <a:gd name="T5" fmla="*/ 7 h 48"/>
                <a:gd name="T6" fmla="*/ 48 w 48"/>
                <a:gd name="T7" fmla="*/ 24 h 48"/>
                <a:gd name="T8" fmla="*/ 41 w 48"/>
                <a:gd name="T9" fmla="*/ 41 h 48"/>
                <a:gd name="T10" fmla="*/ 41 w 48"/>
                <a:gd name="T11" fmla="*/ 41 h 48"/>
                <a:gd name="T12" fmla="*/ 24 w 48"/>
                <a:gd name="T13" fmla="*/ 48 h 48"/>
                <a:gd name="T14" fmla="*/ 24 w 48"/>
                <a:gd name="T15" fmla="*/ 43 h 48"/>
                <a:gd name="T16" fmla="*/ 37 w 48"/>
                <a:gd name="T17" fmla="*/ 37 h 48"/>
                <a:gd name="T18" fmla="*/ 37 w 48"/>
                <a:gd name="T19" fmla="*/ 37 h 48"/>
                <a:gd name="T20" fmla="*/ 37 w 48"/>
                <a:gd name="T21" fmla="*/ 37 h 48"/>
                <a:gd name="T22" fmla="*/ 43 w 48"/>
                <a:gd name="T23" fmla="*/ 24 h 48"/>
                <a:gd name="T24" fmla="*/ 37 w 48"/>
                <a:gd name="T25" fmla="*/ 11 h 48"/>
                <a:gd name="T26" fmla="*/ 37 w 48"/>
                <a:gd name="T27" fmla="*/ 11 h 48"/>
                <a:gd name="T28" fmla="*/ 24 w 48"/>
                <a:gd name="T29" fmla="*/ 5 h 48"/>
                <a:gd name="T30" fmla="*/ 24 w 48"/>
                <a:gd name="T31" fmla="*/ 0 h 48"/>
                <a:gd name="T32" fmla="*/ 24 w 48"/>
                <a:gd name="T33" fmla="*/ 0 h 48"/>
                <a:gd name="T34" fmla="*/ 24 w 48"/>
                <a:gd name="T35" fmla="*/ 0 h 48"/>
                <a:gd name="T36" fmla="*/ 24 w 48"/>
                <a:gd name="T37" fmla="*/ 5 h 48"/>
                <a:gd name="T38" fmla="*/ 24 w 48"/>
                <a:gd name="T39" fmla="*/ 5 h 48"/>
                <a:gd name="T40" fmla="*/ 11 w 48"/>
                <a:gd name="T41" fmla="*/ 11 h 48"/>
                <a:gd name="T42" fmla="*/ 5 w 48"/>
                <a:gd name="T43" fmla="*/ 24 h 48"/>
                <a:gd name="T44" fmla="*/ 11 w 48"/>
                <a:gd name="T45" fmla="*/ 37 h 48"/>
                <a:gd name="T46" fmla="*/ 24 w 48"/>
                <a:gd name="T47" fmla="*/ 43 h 48"/>
                <a:gd name="T48" fmla="*/ 24 w 48"/>
                <a:gd name="T49" fmla="*/ 43 h 48"/>
                <a:gd name="T50" fmla="*/ 24 w 48"/>
                <a:gd name="T51" fmla="*/ 48 h 48"/>
                <a:gd name="T52" fmla="*/ 24 w 48"/>
                <a:gd name="T53" fmla="*/ 48 h 48"/>
                <a:gd name="T54" fmla="*/ 7 w 48"/>
                <a:gd name="T55" fmla="*/ 41 h 48"/>
                <a:gd name="T56" fmla="*/ 0 w 48"/>
                <a:gd name="T57" fmla="*/ 24 h 48"/>
                <a:gd name="T58" fmla="*/ 7 w 48"/>
                <a:gd name="T59" fmla="*/ 7 h 48"/>
                <a:gd name="T60" fmla="*/ 24 w 48"/>
                <a:gd name="T6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48">
                  <a:moveTo>
                    <a:pt x="24" y="0"/>
                  </a:moveTo>
                  <a:cubicBezTo>
                    <a:pt x="30" y="0"/>
                    <a:pt x="36" y="3"/>
                    <a:pt x="41" y="7"/>
                  </a:cubicBezTo>
                  <a:cubicBezTo>
                    <a:pt x="41" y="7"/>
                    <a:pt x="41" y="7"/>
                    <a:pt x="41" y="7"/>
                  </a:cubicBezTo>
                  <a:cubicBezTo>
                    <a:pt x="45" y="12"/>
                    <a:pt x="48" y="18"/>
                    <a:pt x="48" y="24"/>
                  </a:cubicBezTo>
                  <a:cubicBezTo>
                    <a:pt x="48" y="31"/>
                    <a:pt x="45" y="36"/>
                    <a:pt x="41" y="41"/>
                  </a:cubicBezTo>
                  <a:cubicBezTo>
                    <a:pt x="41" y="41"/>
                    <a:pt x="41" y="41"/>
                    <a:pt x="41" y="41"/>
                  </a:cubicBezTo>
                  <a:cubicBezTo>
                    <a:pt x="36" y="45"/>
                    <a:pt x="30" y="48"/>
                    <a:pt x="24" y="48"/>
                  </a:cubicBezTo>
                  <a:cubicBezTo>
                    <a:pt x="24" y="43"/>
                    <a:pt x="24" y="43"/>
                    <a:pt x="24" y="43"/>
                  </a:cubicBezTo>
                  <a:cubicBezTo>
                    <a:pt x="29" y="43"/>
                    <a:pt x="34" y="41"/>
                    <a:pt x="37" y="37"/>
                  </a:cubicBezTo>
                  <a:cubicBezTo>
                    <a:pt x="37" y="37"/>
                    <a:pt x="37" y="37"/>
                    <a:pt x="37" y="37"/>
                  </a:cubicBezTo>
                  <a:cubicBezTo>
                    <a:pt x="37" y="37"/>
                    <a:pt x="37" y="37"/>
                    <a:pt x="37" y="37"/>
                  </a:cubicBezTo>
                  <a:cubicBezTo>
                    <a:pt x="41" y="34"/>
                    <a:pt x="43" y="29"/>
                    <a:pt x="43" y="24"/>
                  </a:cubicBezTo>
                  <a:cubicBezTo>
                    <a:pt x="43" y="19"/>
                    <a:pt x="41" y="14"/>
                    <a:pt x="37" y="11"/>
                  </a:cubicBezTo>
                  <a:cubicBezTo>
                    <a:pt x="37" y="11"/>
                    <a:pt x="37" y="11"/>
                    <a:pt x="37" y="11"/>
                  </a:cubicBezTo>
                  <a:cubicBezTo>
                    <a:pt x="34" y="7"/>
                    <a:pt x="29" y="5"/>
                    <a:pt x="24" y="5"/>
                  </a:cubicBezTo>
                  <a:lnTo>
                    <a:pt x="24" y="0"/>
                  </a:lnTo>
                  <a:close/>
                  <a:moveTo>
                    <a:pt x="24" y="0"/>
                  </a:moveTo>
                  <a:cubicBezTo>
                    <a:pt x="24" y="0"/>
                    <a:pt x="24" y="0"/>
                    <a:pt x="24" y="0"/>
                  </a:cubicBezTo>
                  <a:cubicBezTo>
                    <a:pt x="24" y="5"/>
                    <a:pt x="24" y="5"/>
                    <a:pt x="24" y="5"/>
                  </a:cubicBezTo>
                  <a:cubicBezTo>
                    <a:pt x="24" y="5"/>
                    <a:pt x="24" y="5"/>
                    <a:pt x="24" y="5"/>
                  </a:cubicBezTo>
                  <a:cubicBezTo>
                    <a:pt x="19" y="5"/>
                    <a:pt x="14" y="7"/>
                    <a:pt x="11" y="11"/>
                  </a:cubicBezTo>
                  <a:cubicBezTo>
                    <a:pt x="7" y="14"/>
                    <a:pt x="5" y="19"/>
                    <a:pt x="5" y="24"/>
                  </a:cubicBezTo>
                  <a:cubicBezTo>
                    <a:pt x="5" y="29"/>
                    <a:pt x="7" y="34"/>
                    <a:pt x="11" y="37"/>
                  </a:cubicBezTo>
                  <a:cubicBezTo>
                    <a:pt x="14" y="41"/>
                    <a:pt x="19" y="43"/>
                    <a:pt x="24" y="43"/>
                  </a:cubicBezTo>
                  <a:cubicBezTo>
                    <a:pt x="24" y="43"/>
                    <a:pt x="24" y="43"/>
                    <a:pt x="24" y="43"/>
                  </a:cubicBezTo>
                  <a:cubicBezTo>
                    <a:pt x="24" y="48"/>
                    <a:pt x="24" y="48"/>
                    <a:pt x="24" y="48"/>
                  </a:cubicBezTo>
                  <a:cubicBezTo>
                    <a:pt x="24" y="48"/>
                    <a:pt x="24" y="48"/>
                    <a:pt x="24" y="48"/>
                  </a:cubicBezTo>
                  <a:cubicBezTo>
                    <a:pt x="17" y="48"/>
                    <a:pt x="12" y="45"/>
                    <a:pt x="7" y="41"/>
                  </a:cubicBezTo>
                  <a:cubicBezTo>
                    <a:pt x="3" y="36"/>
                    <a:pt x="0" y="31"/>
                    <a:pt x="0" y="24"/>
                  </a:cubicBezTo>
                  <a:cubicBezTo>
                    <a:pt x="0" y="18"/>
                    <a:pt x="3" y="12"/>
                    <a:pt x="7" y="7"/>
                  </a:cubicBezTo>
                  <a:cubicBezTo>
                    <a:pt x="12" y="3"/>
                    <a:pt x="17" y="0"/>
                    <a:pt x="24" y="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83" name="Freeform 270"/>
            <p:cNvSpPr>
              <a:spLocks noEditPoints="1"/>
            </p:cNvSpPr>
            <p:nvPr/>
          </p:nvSpPr>
          <p:spPr bwMode="auto">
            <a:xfrm>
              <a:off x="6498655" y="4124416"/>
              <a:ext cx="351466" cy="270930"/>
            </a:xfrm>
            <a:custGeom>
              <a:avLst/>
              <a:gdLst>
                <a:gd name="T0" fmla="*/ 137 w 207"/>
                <a:gd name="T1" fmla="*/ 18 h 161"/>
                <a:gd name="T2" fmla="*/ 144 w 207"/>
                <a:gd name="T3" fmla="*/ 15 h 161"/>
                <a:gd name="T4" fmla="*/ 196 w 207"/>
                <a:gd name="T5" fmla="*/ 7 h 161"/>
                <a:gd name="T6" fmla="*/ 167 w 207"/>
                <a:gd name="T7" fmla="*/ 56 h 161"/>
                <a:gd name="T8" fmla="*/ 137 w 207"/>
                <a:gd name="T9" fmla="*/ 32 h 161"/>
                <a:gd name="T10" fmla="*/ 137 w 207"/>
                <a:gd name="T11" fmla="*/ 30 h 161"/>
                <a:gd name="T12" fmla="*/ 194 w 207"/>
                <a:gd name="T13" fmla="*/ 12 h 161"/>
                <a:gd name="T14" fmla="*/ 163 w 207"/>
                <a:gd name="T15" fmla="*/ 36 h 161"/>
                <a:gd name="T16" fmla="*/ 142 w 207"/>
                <a:gd name="T17" fmla="*/ 100 h 161"/>
                <a:gd name="T18" fmla="*/ 146 w 207"/>
                <a:gd name="T19" fmla="*/ 97 h 161"/>
                <a:gd name="T20" fmla="*/ 147 w 207"/>
                <a:gd name="T21" fmla="*/ 160 h 161"/>
                <a:gd name="T22" fmla="*/ 137 w 207"/>
                <a:gd name="T23" fmla="*/ 18 h 161"/>
                <a:gd name="T24" fmla="*/ 104 w 207"/>
                <a:gd name="T25" fmla="*/ 0 h 161"/>
                <a:gd name="T26" fmla="*/ 106 w 207"/>
                <a:gd name="T27" fmla="*/ 0 h 161"/>
                <a:gd name="T28" fmla="*/ 104 w 207"/>
                <a:gd name="T29" fmla="*/ 92 h 161"/>
                <a:gd name="T30" fmla="*/ 126 w 207"/>
                <a:gd name="T31" fmla="*/ 109 h 161"/>
                <a:gd name="T32" fmla="*/ 137 w 207"/>
                <a:gd name="T33" fmla="*/ 161 h 161"/>
                <a:gd name="T34" fmla="*/ 121 w 207"/>
                <a:gd name="T35" fmla="*/ 111 h 161"/>
                <a:gd name="T36" fmla="*/ 137 w 207"/>
                <a:gd name="T37" fmla="*/ 97 h 161"/>
                <a:gd name="T38" fmla="*/ 136 w 207"/>
                <a:gd name="T39" fmla="*/ 35 h 161"/>
                <a:gd name="T40" fmla="*/ 137 w 207"/>
                <a:gd name="T41" fmla="*/ 30 h 161"/>
                <a:gd name="T42" fmla="*/ 137 w 207"/>
                <a:gd name="T43" fmla="*/ 30 h 161"/>
                <a:gd name="T44" fmla="*/ 112 w 207"/>
                <a:gd name="T45" fmla="*/ 75 h 161"/>
                <a:gd name="T46" fmla="*/ 137 w 207"/>
                <a:gd name="T47" fmla="*/ 97 h 161"/>
                <a:gd name="T48" fmla="*/ 70 w 207"/>
                <a:gd name="T49" fmla="*/ 0 h 161"/>
                <a:gd name="T50" fmla="*/ 70 w 207"/>
                <a:gd name="T51" fmla="*/ 16 h 161"/>
                <a:gd name="T52" fmla="*/ 101 w 207"/>
                <a:gd name="T53" fmla="*/ 19 h 161"/>
                <a:gd name="T54" fmla="*/ 73 w 207"/>
                <a:gd name="T55" fmla="*/ 111 h 161"/>
                <a:gd name="T56" fmla="*/ 70 w 207"/>
                <a:gd name="T57" fmla="*/ 106 h 161"/>
                <a:gd name="T58" fmla="*/ 76 w 207"/>
                <a:gd name="T59" fmla="*/ 76 h 161"/>
                <a:gd name="T60" fmla="*/ 70 w 207"/>
                <a:gd name="T61" fmla="*/ 22 h 161"/>
                <a:gd name="T62" fmla="*/ 70 w 207"/>
                <a:gd name="T63" fmla="*/ 132 h 161"/>
                <a:gd name="T64" fmla="*/ 99 w 207"/>
                <a:gd name="T65" fmla="*/ 94 h 161"/>
                <a:gd name="T66" fmla="*/ 100 w 207"/>
                <a:gd name="T67" fmla="*/ 89 h 161"/>
                <a:gd name="T68" fmla="*/ 98 w 207"/>
                <a:gd name="T69" fmla="*/ 88 h 161"/>
                <a:gd name="T70" fmla="*/ 70 w 207"/>
                <a:gd name="T71" fmla="*/ 127 h 161"/>
                <a:gd name="T72" fmla="*/ 38 w 207"/>
                <a:gd name="T73" fmla="*/ 54 h 161"/>
                <a:gd name="T74" fmla="*/ 31 w 207"/>
                <a:gd name="T75" fmla="*/ 53 h 161"/>
                <a:gd name="T76" fmla="*/ 28 w 207"/>
                <a:gd name="T77" fmla="*/ 61 h 161"/>
                <a:gd name="T78" fmla="*/ 6 w 207"/>
                <a:gd name="T79" fmla="*/ 94 h 161"/>
                <a:gd name="T80" fmla="*/ 56 w 207"/>
                <a:gd name="T81" fmla="*/ 75 h 161"/>
                <a:gd name="T82" fmla="*/ 51 w 207"/>
                <a:gd name="T83" fmla="*/ 68 h 161"/>
                <a:gd name="T84" fmla="*/ 50 w 207"/>
                <a:gd name="T85" fmla="*/ 61 h 161"/>
                <a:gd name="T86" fmla="*/ 48 w 207"/>
                <a:gd name="T87" fmla="*/ 58 h 161"/>
                <a:gd name="T88" fmla="*/ 69 w 207"/>
                <a:gd name="T89" fmla="*/ 16 h 161"/>
                <a:gd name="T90" fmla="*/ 54 w 207"/>
                <a:gd name="T91" fmla="*/ 57 h 161"/>
                <a:gd name="T92" fmla="*/ 57 w 207"/>
                <a:gd name="T93" fmla="*/ 68 h 161"/>
                <a:gd name="T94" fmla="*/ 62 w 207"/>
                <a:gd name="T95" fmla="*/ 75 h 161"/>
                <a:gd name="T96" fmla="*/ 43 w 207"/>
                <a:gd name="T97" fmla="*/ 115 h 161"/>
                <a:gd name="T98" fmla="*/ 57 w 207"/>
                <a:gd name="T99" fmla="*/ 118 h 161"/>
                <a:gd name="T100" fmla="*/ 70 w 207"/>
                <a:gd name="T101" fmla="*/ 106 h 161"/>
                <a:gd name="T102" fmla="*/ 62 w 207"/>
                <a:gd name="T103" fmla="*/ 120 h 161"/>
                <a:gd name="T104" fmla="*/ 53 w 207"/>
                <a:gd name="T105" fmla="*/ 124 h 161"/>
                <a:gd name="T106" fmla="*/ 30 w 207"/>
                <a:gd name="T107" fmla="*/ 130 h 161"/>
                <a:gd name="T108" fmla="*/ 28 w 207"/>
                <a:gd name="T109" fmla="*/ 135 h 161"/>
                <a:gd name="T110" fmla="*/ 26 w 207"/>
                <a:gd name="T111" fmla="*/ 110 h 161"/>
                <a:gd name="T112" fmla="*/ 30 w 207"/>
                <a:gd name="T113" fmla="*/ 109 h 161"/>
                <a:gd name="T114" fmla="*/ 17 w 207"/>
                <a:gd name="T115" fmla="*/ 56 h 161"/>
                <a:gd name="T116" fmla="*/ 26 w 207"/>
                <a:gd name="T117" fmla="*/ 55 h 161"/>
                <a:gd name="T118" fmla="*/ 35 w 207"/>
                <a:gd name="T119" fmla="*/ 49 h 161"/>
                <a:gd name="T120" fmla="*/ 70 w 207"/>
                <a:gd name="T121"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7" h="161">
                  <a:moveTo>
                    <a:pt x="163" y="36"/>
                  </a:moveTo>
                  <a:cubicBezTo>
                    <a:pt x="141" y="19"/>
                    <a:pt x="141" y="19"/>
                    <a:pt x="141" y="19"/>
                  </a:cubicBezTo>
                  <a:cubicBezTo>
                    <a:pt x="137" y="18"/>
                    <a:pt x="137" y="18"/>
                    <a:pt x="137" y="18"/>
                  </a:cubicBezTo>
                  <a:cubicBezTo>
                    <a:pt x="137" y="12"/>
                    <a:pt x="137" y="12"/>
                    <a:pt x="137" y="12"/>
                  </a:cubicBezTo>
                  <a:cubicBezTo>
                    <a:pt x="143" y="15"/>
                    <a:pt x="143" y="15"/>
                    <a:pt x="143" y="15"/>
                  </a:cubicBezTo>
                  <a:cubicBezTo>
                    <a:pt x="144" y="15"/>
                    <a:pt x="144" y="15"/>
                    <a:pt x="144" y="15"/>
                  </a:cubicBezTo>
                  <a:cubicBezTo>
                    <a:pt x="165" y="31"/>
                    <a:pt x="165" y="31"/>
                    <a:pt x="165" y="31"/>
                  </a:cubicBezTo>
                  <a:cubicBezTo>
                    <a:pt x="193" y="7"/>
                    <a:pt x="193" y="7"/>
                    <a:pt x="193" y="7"/>
                  </a:cubicBezTo>
                  <a:cubicBezTo>
                    <a:pt x="194" y="6"/>
                    <a:pt x="195" y="6"/>
                    <a:pt x="196" y="7"/>
                  </a:cubicBezTo>
                  <a:cubicBezTo>
                    <a:pt x="207" y="19"/>
                    <a:pt x="207" y="19"/>
                    <a:pt x="207" y="19"/>
                  </a:cubicBezTo>
                  <a:cubicBezTo>
                    <a:pt x="207" y="20"/>
                    <a:pt x="207" y="21"/>
                    <a:pt x="206" y="22"/>
                  </a:cubicBezTo>
                  <a:cubicBezTo>
                    <a:pt x="167" y="56"/>
                    <a:pt x="167" y="56"/>
                    <a:pt x="167" y="56"/>
                  </a:cubicBezTo>
                  <a:cubicBezTo>
                    <a:pt x="166" y="57"/>
                    <a:pt x="165" y="57"/>
                    <a:pt x="164" y="56"/>
                  </a:cubicBezTo>
                  <a:cubicBezTo>
                    <a:pt x="137" y="36"/>
                    <a:pt x="137" y="36"/>
                    <a:pt x="137" y="36"/>
                  </a:cubicBezTo>
                  <a:cubicBezTo>
                    <a:pt x="137" y="32"/>
                    <a:pt x="137" y="32"/>
                    <a:pt x="137" y="32"/>
                  </a:cubicBezTo>
                  <a:cubicBezTo>
                    <a:pt x="138" y="33"/>
                    <a:pt x="138" y="33"/>
                    <a:pt x="138" y="33"/>
                  </a:cubicBezTo>
                  <a:cubicBezTo>
                    <a:pt x="138" y="32"/>
                    <a:pt x="138" y="31"/>
                    <a:pt x="137" y="30"/>
                  </a:cubicBezTo>
                  <a:cubicBezTo>
                    <a:pt x="137" y="30"/>
                    <a:pt x="137" y="30"/>
                    <a:pt x="137" y="30"/>
                  </a:cubicBezTo>
                  <a:cubicBezTo>
                    <a:pt x="165" y="51"/>
                    <a:pt x="165" y="51"/>
                    <a:pt x="165" y="51"/>
                  </a:cubicBezTo>
                  <a:cubicBezTo>
                    <a:pt x="201" y="20"/>
                    <a:pt x="201" y="20"/>
                    <a:pt x="201" y="20"/>
                  </a:cubicBezTo>
                  <a:cubicBezTo>
                    <a:pt x="194" y="12"/>
                    <a:pt x="194" y="12"/>
                    <a:pt x="194" y="12"/>
                  </a:cubicBezTo>
                  <a:cubicBezTo>
                    <a:pt x="166" y="36"/>
                    <a:pt x="166" y="36"/>
                    <a:pt x="166" y="36"/>
                  </a:cubicBezTo>
                  <a:cubicBezTo>
                    <a:pt x="165" y="37"/>
                    <a:pt x="164" y="37"/>
                    <a:pt x="163" y="36"/>
                  </a:cubicBezTo>
                  <a:cubicBezTo>
                    <a:pt x="163" y="36"/>
                    <a:pt x="163" y="36"/>
                    <a:pt x="163" y="36"/>
                  </a:cubicBezTo>
                  <a:close/>
                  <a:moveTo>
                    <a:pt x="137" y="156"/>
                  </a:moveTo>
                  <a:cubicBezTo>
                    <a:pt x="145" y="155"/>
                    <a:pt x="145" y="155"/>
                    <a:pt x="145" y="155"/>
                  </a:cubicBezTo>
                  <a:cubicBezTo>
                    <a:pt x="142" y="100"/>
                    <a:pt x="142" y="100"/>
                    <a:pt x="142" y="100"/>
                  </a:cubicBezTo>
                  <a:cubicBezTo>
                    <a:pt x="137" y="97"/>
                    <a:pt x="137" y="97"/>
                    <a:pt x="137" y="97"/>
                  </a:cubicBezTo>
                  <a:cubicBezTo>
                    <a:pt x="137" y="91"/>
                    <a:pt x="137" y="91"/>
                    <a:pt x="137" y="91"/>
                  </a:cubicBezTo>
                  <a:cubicBezTo>
                    <a:pt x="146" y="97"/>
                    <a:pt x="146" y="97"/>
                    <a:pt x="146" y="97"/>
                  </a:cubicBezTo>
                  <a:cubicBezTo>
                    <a:pt x="146" y="97"/>
                    <a:pt x="146" y="98"/>
                    <a:pt x="147" y="98"/>
                  </a:cubicBezTo>
                  <a:cubicBezTo>
                    <a:pt x="149" y="158"/>
                    <a:pt x="149" y="158"/>
                    <a:pt x="149" y="158"/>
                  </a:cubicBezTo>
                  <a:cubicBezTo>
                    <a:pt x="150" y="159"/>
                    <a:pt x="149" y="160"/>
                    <a:pt x="147" y="160"/>
                  </a:cubicBezTo>
                  <a:cubicBezTo>
                    <a:pt x="137" y="161"/>
                    <a:pt x="137" y="161"/>
                    <a:pt x="137" y="161"/>
                  </a:cubicBezTo>
                  <a:lnTo>
                    <a:pt x="137" y="156"/>
                  </a:lnTo>
                  <a:close/>
                  <a:moveTo>
                    <a:pt x="137" y="18"/>
                  </a:moveTo>
                  <a:cubicBezTo>
                    <a:pt x="105" y="5"/>
                    <a:pt x="105" y="5"/>
                    <a:pt x="105" y="5"/>
                  </a:cubicBezTo>
                  <a:cubicBezTo>
                    <a:pt x="104" y="5"/>
                    <a:pt x="104" y="5"/>
                    <a:pt x="104" y="5"/>
                  </a:cubicBezTo>
                  <a:cubicBezTo>
                    <a:pt x="104" y="0"/>
                    <a:pt x="104" y="0"/>
                    <a:pt x="104" y="0"/>
                  </a:cubicBezTo>
                  <a:cubicBezTo>
                    <a:pt x="105" y="0"/>
                    <a:pt x="105" y="0"/>
                    <a:pt x="105" y="0"/>
                  </a:cubicBezTo>
                  <a:cubicBezTo>
                    <a:pt x="105" y="0"/>
                    <a:pt x="105" y="0"/>
                    <a:pt x="105" y="0"/>
                  </a:cubicBezTo>
                  <a:cubicBezTo>
                    <a:pt x="105" y="0"/>
                    <a:pt x="106" y="0"/>
                    <a:pt x="106" y="0"/>
                  </a:cubicBezTo>
                  <a:cubicBezTo>
                    <a:pt x="137" y="12"/>
                    <a:pt x="137" y="12"/>
                    <a:pt x="137" y="12"/>
                  </a:cubicBezTo>
                  <a:cubicBezTo>
                    <a:pt x="137" y="18"/>
                    <a:pt x="137" y="18"/>
                    <a:pt x="137" y="18"/>
                  </a:cubicBezTo>
                  <a:close/>
                  <a:moveTo>
                    <a:pt x="104" y="92"/>
                  </a:moveTo>
                  <a:cubicBezTo>
                    <a:pt x="125" y="108"/>
                    <a:pt x="125" y="108"/>
                    <a:pt x="125" y="108"/>
                  </a:cubicBezTo>
                  <a:cubicBezTo>
                    <a:pt x="126" y="108"/>
                    <a:pt x="126" y="109"/>
                    <a:pt x="126" y="109"/>
                  </a:cubicBezTo>
                  <a:cubicBezTo>
                    <a:pt x="126" y="109"/>
                    <a:pt x="126" y="109"/>
                    <a:pt x="126" y="109"/>
                  </a:cubicBezTo>
                  <a:cubicBezTo>
                    <a:pt x="128" y="156"/>
                    <a:pt x="128" y="156"/>
                    <a:pt x="128" y="156"/>
                  </a:cubicBezTo>
                  <a:cubicBezTo>
                    <a:pt x="137" y="156"/>
                    <a:pt x="137" y="156"/>
                    <a:pt x="137" y="156"/>
                  </a:cubicBezTo>
                  <a:cubicBezTo>
                    <a:pt x="137" y="161"/>
                    <a:pt x="137" y="161"/>
                    <a:pt x="137" y="161"/>
                  </a:cubicBezTo>
                  <a:cubicBezTo>
                    <a:pt x="126" y="161"/>
                    <a:pt x="126" y="161"/>
                    <a:pt x="126" y="161"/>
                  </a:cubicBezTo>
                  <a:cubicBezTo>
                    <a:pt x="125" y="161"/>
                    <a:pt x="124" y="160"/>
                    <a:pt x="124" y="159"/>
                  </a:cubicBezTo>
                  <a:cubicBezTo>
                    <a:pt x="121" y="111"/>
                    <a:pt x="121" y="111"/>
                    <a:pt x="121" y="111"/>
                  </a:cubicBezTo>
                  <a:cubicBezTo>
                    <a:pt x="104" y="98"/>
                    <a:pt x="104" y="98"/>
                    <a:pt x="104" y="98"/>
                  </a:cubicBezTo>
                  <a:cubicBezTo>
                    <a:pt x="104" y="92"/>
                    <a:pt x="104" y="92"/>
                    <a:pt x="104" y="92"/>
                  </a:cubicBezTo>
                  <a:close/>
                  <a:moveTo>
                    <a:pt x="137" y="97"/>
                  </a:moveTo>
                  <a:cubicBezTo>
                    <a:pt x="137" y="91"/>
                    <a:pt x="137" y="91"/>
                    <a:pt x="137" y="91"/>
                  </a:cubicBezTo>
                  <a:cubicBezTo>
                    <a:pt x="117" y="75"/>
                    <a:pt x="117" y="75"/>
                    <a:pt x="117" y="75"/>
                  </a:cubicBezTo>
                  <a:cubicBezTo>
                    <a:pt x="136" y="35"/>
                    <a:pt x="136" y="35"/>
                    <a:pt x="136" y="35"/>
                  </a:cubicBezTo>
                  <a:cubicBezTo>
                    <a:pt x="137" y="36"/>
                    <a:pt x="137" y="36"/>
                    <a:pt x="137" y="36"/>
                  </a:cubicBezTo>
                  <a:cubicBezTo>
                    <a:pt x="137" y="32"/>
                    <a:pt x="137" y="32"/>
                    <a:pt x="137" y="32"/>
                  </a:cubicBezTo>
                  <a:cubicBezTo>
                    <a:pt x="137" y="30"/>
                    <a:pt x="137" y="30"/>
                    <a:pt x="137" y="30"/>
                  </a:cubicBezTo>
                  <a:cubicBezTo>
                    <a:pt x="137" y="30"/>
                    <a:pt x="137" y="30"/>
                    <a:pt x="137" y="30"/>
                  </a:cubicBezTo>
                  <a:cubicBezTo>
                    <a:pt x="137" y="30"/>
                    <a:pt x="137" y="30"/>
                    <a:pt x="137" y="30"/>
                  </a:cubicBezTo>
                  <a:cubicBezTo>
                    <a:pt x="137" y="30"/>
                    <a:pt x="137" y="30"/>
                    <a:pt x="137" y="30"/>
                  </a:cubicBezTo>
                  <a:cubicBezTo>
                    <a:pt x="137" y="30"/>
                    <a:pt x="137" y="29"/>
                    <a:pt x="136" y="29"/>
                  </a:cubicBezTo>
                  <a:cubicBezTo>
                    <a:pt x="135" y="29"/>
                    <a:pt x="134" y="29"/>
                    <a:pt x="133" y="30"/>
                  </a:cubicBezTo>
                  <a:cubicBezTo>
                    <a:pt x="112" y="75"/>
                    <a:pt x="112" y="75"/>
                    <a:pt x="112" y="75"/>
                  </a:cubicBezTo>
                  <a:cubicBezTo>
                    <a:pt x="112" y="75"/>
                    <a:pt x="112" y="75"/>
                    <a:pt x="112" y="75"/>
                  </a:cubicBezTo>
                  <a:cubicBezTo>
                    <a:pt x="111" y="76"/>
                    <a:pt x="111" y="77"/>
                    <a:pt x="112" y="78"/>
                  </a:cubicBezTo>
                  <a:lnTo>
                    <a:pt x="137" y="97"/>
                  </a:lnTo>
                  <a:close/>
                  <a:moveTo>
                    <a:pt x="104" y="5"/>
                  </a:moveTo>
                  <a:cubicBezTo>
                    <a:pt x="70" y="5"/>
                    <a:pt x="70" y="5"/>
                    <a:pt x="70" y="5"/>
                  </a:cubicBezTo>
                  <a:cubicBezTo>
                    <a:pt x="70" y="0"/>
                    <a:pt x="70" y="0"/>
                    <a:pt x="70" y="0"/>
                  </a:cubicBezTo>
                  <a:cubicBezTo>
                    <a:pt x="104" y="0"/>
                    <a:pt x="104" y="0"/>
                    <a:pt x="104" y="0"/>
                  </a:cubicBezTo>
                  <a:cubicBezTo>
                    <a:pt x="104" y="5"/>
                    <a:pt x="104" y="5"/>
                    <a:pt x="104" y="5"/>
                  </a:cubicBezTo>
                  <a:close/>
                  <a:moveTo>
                    <a:pt x="70" y="16"/>
                  </a:moveTo>
                  <a:cubicBezTo>
                    <a:pt x="99" y="16"/>
                    <a:pt x="99" y="16"/>
                    <a:pt x="99" y="16"/>
                  </a:cubicBezTo>
                  <a:cubicBezTo>
                    <a:pt x="101" y="16"/>
                    <a:pt x="102" y="17"/>
                    <a:pt x="102" y="18"/>
                  </a:cubicBezTo>
                  <a:cubicBezTo>
                    <a:pt x="102" y="18"/>
                    <a:pt x="102" y="19"/>
                    <a:pt x="101" y="19"/>
                  </a:cubicBezTo>
                  <a:cubicBezTo>
                    <a:pt x="80" y="77"/>
                    <a:pt x="80" y="77"/>
                    <a:pt x="80" y="77"/>
                  </a:cubicBezTo>
                  <a:cubicBezTo>
                    <a:pt x="75" y="109"/>
                    <a:pt x="75" y="109"/>
                    <a:pt x="75" y="109"/>
                  </a:cubicBezTo>
                  <a:cubicBezTo>
                    <a:pt x="75" y="110"/>
                    <a:pt x="74" y="111"/>
                    <a:pt x="73" y="111"/>
                  </a:cubicBezTo>
                  <a:cubicBezTo>
                    <a:pt x="73" y="111"/>
                    <a:pt x="73" y="111"/>
                    <a:pt x="73" y="111"/>
                  </a:cubicBezTo>
                  <a:cubicBezTo>
                    <a:pt x="70" y="111"/>
                    <a:pt x="70" y="111"/>
                    <a:pt x="70" y="111"/>
                  </a:cubicBezTo>
                  <a:cubicBezTo>
                    <a:pt x="70" y="106"/>
                    <a:pt x="70" y="106"/>
                    <a:pt x="70" y="106"/>
                  </a:cubicBezTo>
                  <a:cubicBezTo>
                    <a:pt x="71" y="106"/>
                    <a:pt x="71" y="106"/>
                    <a:pt x="71" y="106"/>
                  </a:cubicBezTo>
                  <a:cubicBezTo>
                    <a:pt x="76" y="76"/>
                    <a:pt x="76" y="76"/>
                    <a:pt x="76" y="76"/>
                  </a:cubicBezTo>
                  <a:cubicBezTo>
                    <a:pt x="76" y="76"/>
                    <a:pt x="76" y="76"/>
                    <a:pt x="76" y="76"/>
                  </a:cubicBezTo>
                  <a:cubicBezTo>
                    <a:pt x="96" y="20"/>
                    <a:pt x="96" y="20"/>
                    <a:pt x="96" y="20"/>
                  </a:cubicBezTo>
                  <a:cubicBezTo>
                    <a:pt x="70" y="20"/>
                    <a:pt x="70" y="20"/>
                    <a:pt x="70" y="20"/>
                  </a:cubicBezTo>
                  <a:cubicBezTo>
                    <a:pt x="70" y="22"/>
                    <a:pt x="70" y="22"/>
                    <a:pt x="70" y="22"/>
                  </a:cubicBezTo>
                  <a:cubicBezTo>
                    <a:pt x="70" y="16"/>
                    <a:pt x="70" y="16"/>
                    <a:pt x="70" y="16"/>
                  </a:cubicBezTo>
                  <a:close/>
                  <a:moveTo>
                    <a:pt x="70" y="127"/>
                  </a:moveTo>
                  <a:cubicBezTo>
                    <a:pt x="70" y="132"/>
                    <a:pt x="70" y="132"/>
                    <a:pt x="70" y="132"/>
                  </a:cubicBezTo>
                  <a:cubicBezTo>
                    <a:pt x="91" y="131"/>
                    <a:pt x="91" y="131"/>
                    <a:pt x="91" y="131"/>
                  </a:cubicBezTo>
                  <a:cubicBezTo>
                    <a:pt x="92" y="130"/>
                    <a:pt x="93" y="130"/>
                    <a:pt x="93" y="128"/>
                  </a:cubicBezTo>
                  <a:cubicBezTo>
                    <a:pt x="99" y="94"/>
                    <a:pt x="99" y="94"/>
                    <a:pt x="99" y="94"/>
                  </a:cubicBezTo>
                  <a:cubicBezTo>
                    <a:pt x="104" y="98"/>
                    <a:pt x="104" y="98"/>
                    <a:pt x="104" y="98"/>
                  </a:cubicBezTo>
                  <a:cubicBezTo>
                    <a:pt x="104" y="92"/>
                    <a:pt x="104" y="92"/>
                    <a:pt x="104" y="92"/>
                  </a:cubicBezTo>
                  <a:cubicBezTo>
                    <a:pt x="100" y="89"/>
                    <a:pt x="100" y="89"/>
                    <a:pt x="100" y="89"/>
                  </a:cubicBezTo>
                  <a:cubicBezTo>
                    <a:pt x="100" y="89"/>
                    <a:pt x="100" y="89"/>
                    <a:pt x="100" y="89"/>
                  </a:cubicBezTo>
                  <a:cubicBezTo>
                    <a:pt x="99" y="88"/>
                    <a:pt x="99" y="88"/>
                    <a:pt x="99" y="88"/>
                  </a:cubicBezTo>
                  <a:cubicBezTo>
                    <a:pt x="98" y="88"/>
                    <a:pt x="98" y="88"/>
                    <a:pt x="98" y="88"/>
                  </a:cubicBezTo>
                  <a:cubicBezTo>
                    <a:pt x="96" y="87"/>
                    <a:pt x="95" y="88"/>
                    <a:pt x="95" y="90"/>
                  </a:cubicBezTo>
                  <a:cubicBezTo>
                    <a:pt x="89" y="126"/>
                    <a:pt x="89" y="126"/>
                    <a:pt x="89" y="126"/>
                  </a:cubicBezTo>
                  <a:lnTo>
                    <a:pt x="70" y="127"/>
                  </a:lnTo>
                  <a:close/>
                  <a:moveTo>
                    <a:pt x="70" y="5"/>
                  </a:moveTo>
                  <a:cubicBezTo>
                    <a:pt x="60" y="5"/>
                    <a:pt x="60" y="5"/>
                    <a:pt x="60" y="5"/>
                  </a:cubicBezTo>
                  <a:cubicBezTo>
                    <a:pt x="38" y="54"/>
                    <a:pt x="38" y="54"/>
                    <a:pt x="38" y="54"/>
                  </a:cubicBezTo>
                  <a:cubicBezTo>
                    <a:pt x="38" y="55"/>
                    <a:pt x="36" y="55"/>
                    <a:pt x="35" y="55"/>
                  </a:cubicBezTo>
                  <a:cubicBezTo>
                    <a:pt x="35" y="55"/>
                    <a:pt x="35" y="55"/>
                    <a:pt x="35" y="55"/>
                  </a:cubicBezTo>
                  <a:cubicBezTo>
                    <a:pt x="31" y="53"/>
                    <a:pt x="31" y="53"/>
                    <a:pt x="31" y="53"/>
                  </a:cubicBezTo>
                  <a:cubicBezTo>
                    <a:pt x="30" y="57"/>
                    <a:pt x="30" y="57"/>
                    <a:pt x="30" y="57"/>
                  </a:cubicBezTo>
                  <a:cubicBezTo>
                    <a:pt x="29" y="59"/>
                    <a:pt x="29" y="59"/>
                    <a:pt x="29" y="59"/>
                  </a:cubicBezTo>
                  <a:cubicBezTo>
                    <a:pt x="28" y="61"/>
                    <a:pt x="28" y="61"/>
                    <a:pt x="28" y="61"/>
                  </a:cubicBezTo>
                  <a:cubicBezTo>
                    <a:pt x="28" y="62"/>
                    <a:pt x="26" y="63"/>
                    <a:pt x="25" y="62"/>
                  </a:cubicBezTo>
                  <a:cubicBezTo>
                    <a:pt x="20" y="60"/>
                    <a:pt x="20" y="60"/>
                    <a:pt x="20" y="60"/>
                  </a:cubicBezTo>
                  <a:cubicBezTo>
                    <a:pt x="6" y="94"/>
                    <a:pt x="6" y="94"/>
                    <a:pt x="6" y="94"/>
                  </a:cubicBezTo>
                  <a:cubicBezTo>
                    <a:pt x="41" y="109"/>
                    <a:pt x="41" y="109"/>
                    <a:pt x="41" y="109"/>
                  </a:cubicBezTo>
                  <a:cubicBezTo>
                    <a:pt x="42" y="109"/>
                    <a:pt x="42" y="109"/>
                    <a:pt x="42" y="109"/>
                  </a:cubicBezTo>
                  <a:cubicBezTo>
                    <a:pt x="56" y="75"/>
                    <a:pt x="56" y="75"/>
                    <a:pt x="56" y="75"/>
                  </a:cubicBezTo>
                  <a:cubicBezTo>
                    <a:pt x="52" y="73"/>
                    <a:pt x="52" y="73"/>
                    <a:pt x="52" y="73"/>
                  </a:cubicBezTo>
                  <a:cubicBezTo>
                    <a:pt x="50" y="73"/>
                    <a:pt x="50" y="71"/>
                    <a:pt x="50" y="70"/>
                  </a:cubicBezTo>
                  <a:cubicBezTo>
                    <a:pt x="51" y="68"/>
                    <a:pt x="51" y="68"/>
                    <a:pt x="51" y="68"/>
                  </a:cubicBezTo>
                  <a:cubicBezTo>
                    <a:pt x="52" y="66"/>
                    <a:pt x="52" y="66"/>
                    <a:pt x="52" y="66"/>
                  </a:cubicBezTo>
                  <a:cubicBezTo>
                    <a:pt x="54" y="62"/>
                    <a:pt x="54" y="62"/>
                    <a:pt x="54" y="62"/>
                  </a:cubicBezTo>
                  <a:cubicBezTo>
                    <a:pt x="50" y="61"/>
                    <a:pt x="50" y="61"/>
                    <a:pt x="50" y="61"/>
                  </a:cubicBezTo>
                  <a:cubicBezTo>
                    <a:pt x="49" y="60"/>
                    <a:pt x="48" y="59"/>
                    <a:pt x="48" y="58"/>
                  </a:cubicBezTo>
                  <a:cubicBezTo>
                    <a:pt x="48" y="58"/>
                    <a:pt x="48" y="58"/>
                    <a:pt x="48" y="58"/>
                  </a:cubicBezTo>
                  <a:cubicBezTo>
                    <a:pt x="48" y="58"/>
                    <a:pt x="48" y="58"/>
                    <a:pt x="48" y="58"/>
                  </a:cubicBezTo>
                  <a:cubicBezTo>
                    <a:pt x="66" y="17"/>
                    <a:pt x="66" y="17"/>
                    <a:pt x="66" y="17"/>
                  </a:cubicBezTo>
                  <a:cubicBezTo>
                    <a:pt x="67" y="16"/>
                    <a:pt x="68" y="16"/>
                    <a:pt x="69" y="16"/>
                  </a:cubicBezTo>
                  <a:cubicBezTo>
                    <a:pt x="69" y="16"/>
                    <a:pt x="69" y="16"/>
                    <a:pt x="69" y="16"/>
                  </a:cubicBezTo>
                  <a:cubicBezTo>
                    <a:pt x="70" y="16"/>
                    <a:pt x="70" y="16"/>
                    <a:pt x="70" y="16"/>
                  </a:cubicBezTo>
                  <a:cubicBezTo>
                    <a:pt x="70" y="22"/>
                    <a:pt x="70" y="22"/>
                    <a:pt x="70" y="22"/>
                  </a:cubicBezTo>
                  <a:cubicBezTo>
                    <a:pt x="54" y="57"/>
                    <a:pt x="54" y="57"/>
                    <a:pt x="54" y="57"/>
                  </a:cubicBezTo>
                  <a:cubicBezTo>
                    <a:pt x="58" y="59"/>
                    <a:pt x="58" y="59"/>
                    <a:pt x="58" y="59"/>
                  </a:cubicBezTo>
                  <a:cubicBezTo>
                    <a:pt x="59" y="59"/>
                    <a:pt x="59" y="61"/>
                    <a:pt x="59" y="62"/>
                  </a:cubicBezTo>
                  <a:cubicBezTo>
                    <a:pt x="57" y="68"/>
                    <a:pt x="57" y="68"/>
                    <a:pt x="57" y="68"/>
                  </a:cubicBezTo>
                  <a:cubicBezTo>
                    <a:pt x="56" y="70"/>
                    <a:pt x="56" y="70"/>
                    <a:pt x="56" y="70"/>
                  </a:cubicBezTo>
                  <a:cubicBezTo>
                    <a:pt x="60" y="72"/>
                    <a:pt x="60" y="72"/>
                    <a:pt x="60" y="72"/>
                  </a:cubicBezTo>
                  <a:cubicBezTo>
                    <a:pt x="61" y="72"/>
                    <a:pt x="62" y="74"/>
                    <a:pt x="62" y="75"/>
                  </a:cubicBezTo>
                  <a:cubicBezTo>
                    <a:pt x="46" y="112"/>
                    <a:pt x="46" y="112"/>
                    <a:pt x="46" y="112"/>
                  </a:cubicBezTo>
                  <a:cubicBezTo>
                    <a:pt x="46" y="113"/>
                    <a:pt x="46" y="113"/>
                    <a:pt x="46" y="113"/>
                  </a:cubicBezTo>
                  <a:cubicBezTo>
                    <a:pt x="45" y="114"/>
                    <a:pt x="44" y="115"/>
                    <a:pt x="43" y="115"/>
                  </a:cubicBezTo>
                  <a:cubicBezTo>
                    <a:pt x="54" y="119"/>
                    <a:pt x="54" y="119"/>
                    <a:pt x="54" y="119"/>
                  </a:cubicBezTo>
                  <a:cubicBezTo>
                    <a:pt x="56" y="120"/>
                    <a:pt x="56" y="120"/>
                    <a:pt x="56" y="120"/>
                  </a:cubicBezTo>
                  <a:cubicBezTo>
                    <a:pt x="57" y="118"/>
                    <a:pt x="57" y="118"/>
                    <a:pt x="57" y="118"/>
                  </a:cubicBezTo>
                  <a:cubicBezTo>
                    <a:pt x="61" y="108"/>
                    <a:pt x="61" y="108"/>
                    <a:pt x="61" y="108"/>
                  </a:cubicBezTo>
                  <a:cubicBezTo>
                    <a:pt x="62" y="107"/>
                    <a:pt x="62" y="107"/>
                    <a:pt x="63" y="107"/>
                  </a:cubicBezTo>
                  <a:cubicBezTo>
                    <a:pt x="70" y="106"/>
                    <a:pt x="70" y="106"/>
                    <a:pt x="70" y="106"/>
                  </a:cubicBezTo>
                  <a:cubicBezTo>
                    <a:pt x="70" y="111"/>
                    <a:pt x="70" y="111"/>
                    <a:pt x="70" y="111"/>
                  </a:cubicBezTo>
                  <a:cubicBezTo>
                    <a:pt x="65" y="111"/>
                    <a:pt x="65" y="111"/>
                    <a:pt x="65" y="111"/>
                  </a:cubicBezTo>
                  <a:cubicBezTo>
                    <a:pt x="62" y="120"/>
                    <a:pt x="62" y="120"/>
                    <a:pt x="62" y="120"/>
                  </a:cubicBezTo>
                  <a:cubicBezTo>
                    <a:pt x="60" y="124"/>
                    <a:pt x="60" y="124"/>
                    <a:pt x="60" y="124"/>
                  </a:cubicBezTo>
                  <a:cubicBezTo>
                    <a:pt x="59" y="125"/>
                    <a:pt x="58" y="126"/>
                    <a:pt x="57" y="125"/>
                  </a:cubicBezTo>
                  <a:cubicBezTo>
                    <a:pt x="53" y="124"/>
                    <a:pt x="53" y="124"/>
                    <a:pt x="53" y="124"/>
                  </a:cubicBezTo>
                  <a:cubicBezTo>
                    <a:pt x="30" y="114"/>
                    <a:pt x="30" y="114"/>
                    <a:pt x="30" y="114"/>
                  </a:cubicBezTo>
                  <a:cubicBezTo>
                    <a:pt x="29" y="114"/>
                    <a:pt x="29" y="114"/>
                    <a:pt x="29" y="114"/>
                  </a:cubicBezTo>
                  <a:cubicBezTo>
                    <a:pt x="30" y="130"/>
                    <a:pt x="30" y="130"/>
                    <a:pt x="30" y="130"/>
                  </a:cubicBezTo>
                  <a:cubicBezTo>
                    <a:pt x="70" y="127"/>
                    <a:pt x="70" y="127"/>
                    <a:pt x="70" y="127"/>
                  </a:cubicBezTo>
                  <a:cubicBezTo>
                    <a:pt x="70" y="132"/>
                    <a:pt x="70" y="132"/>
                    <a:pt x="70" y="132"/>
                  </a:cubicBezTo>
                  <a:cubicBezTo>
                    <a:pt x="28" y="135"/>
                    <a:pt x="28" y="135"/>
                    <a:pt x="28" y="135"/>
                  </a:cubicBezTo>
                  <a:cubicBezTo>
                    <a:pt x="27" y="135"/>
                    <a:pt x="26" y="134"/>
                    <a:pt x="26" y="133"/>
                  </a:cubicBezTo>
                  <a:cubicBezTo>
                    <a:pt x="24" y="112"/>
                    <a:pt x="24" y="112"/>
                    <a:pt x="24" y="112"/>
                  </a:cubicBezTo>
                  <a:cubicBezTo>
                    <a:pt x="24" y="111"/>
                    <a:pt x="25" y="110"/>
                    <a:pt x="26" y="110"/>
                  </a:cubicBezTo>
                  <a:cubicBezTo>
                    <a:pt x="30" y="109"/>
                    <a:pt x="30" y="109"/>
                    <a:pt x="30" y="109"/>
                  </a:cubicBezTo>
                  <a:cubicBezTo>
                    <a:pt x="30" y="109"/>
                    <a:pt x="30" y="109"/>
                    <a:pt x="30" y="109"/>
                  </a:cubicBezTo>
                  <a:cubicBezTo>
                    <a:pt x="30" y="109"/>
                    <a:pt x="30" y="109"/>
                    <a:pt x="30" y="109"/>
                  </a:cubicBezTo>
                  <a:cubicBezTo>
                    <a:pt x="2" y="98"/>
                    <a:pt x="2" y="98"/>
                    <a:pt x="2" y="98"/>
                  </a:cubicBezTo>
                  <a:cubicBezTo>
                    <a:pt x="1" y="97"/>
                    <a:pt x="0" y="96"/>
                    <a:pt x="1" y="95"/>
                  </a:cubicBezTo>
                  <a:cubicBezTo>
                    <a:pt x="17" y="56"/>
                    <a:pt x="17" y="56"/>
                    <a:pt x="17" y="56"/>
                  </a:cubicBezTo>
                  <a:cubicBezTo>
                    <a:pt x="17" y="55"/>
                    <a:pt x="19" y="54"/>
                    <a:pt x="20" y="55"/>
                  </a:cubicBezTo>
                  <a:cubicBezTo>
                    <a:pt x="25" y="57"/>
                    <a:pt x="25" y="57"/>
                    <a:pt x="25" y="57"/>
                  </a:cubicBezTo>
                  <a:cubicBezTo>
                    <a:pt x="26" y="55"/>
                    <a:pt x="26" y="55"/>
                    <a:pt x="26" y="55"/>
                  </a:cubicBezTo>
                  <a:cubicBezTo>
                    <a:pt x="28" y="49"/>
                    <a:pt x="28" y="49"/>
                    <a:pt x="28" y="49"/>
                  </a:cubicBezTo>
                  <a:cubicBezTo>
                    <a:pt x="28" y="48"/>
                    <a:pt x="30" y="47"/>
                    <a:pt x="31" y="48"/>
                  </a:cubicBezTo>
                  <a:cubicBezTo>
                    <a:pt x="35" y="49"/>
                    <a:pt x="35" y="49"/>
                    <a:pt x="35" y="49"/>
                  </a:cubicBezTo>
                  <a:cubicBezTo>
                    <a:pt x="56" y="1"/>
                    <a:pt x="56" y="1"/>
                    <a:pt x="56" y="1"/>
                  </a:cubicBezTo>
                  <a:cubicBezTo>
                    <a:pt x="56" y="1"/>
                    <a:pt x="57" y="0"/>
                    <a:pt x="58" y="0"/>
                  </a:cubicBezTo>
                  <a:cubicBezTo>
                    <a:pt x="70" y="0"/>
                    <a:pt x="70" y="0"/>
                    <a:pt x="70" y="0"/>
                  </a:cubicBezTo>
                  <a:lnTo>
                    <a:pt x="70" y="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84" name="Freeform 271"/>
            <p:cNvSpPr>
              <a:spLocks noEditPoints="1"/>
            </p:cNvSpPr>
            <p:nvPr/>
          </p:nvSpPr>
          <p:spPr bwMode="auto">
            <a:xfrm>
              <a:off x="6479601" y="4209082"/>
              <a:ext cx="46580" cy="76199"/>
            </a:xfrm>
            <a:custGeom>
              <a:avLst/>
              <a:gdLst>
                <a:gd name="T0" fmla="*/ 14 w 28"/>
                <a:gd name="T1" fmla="*/ 8 h 46"/>
                <a:gd name="T2" fmla="*/ 16 w 28"/>
                <a:gd name="T3" fmla="*/ 1 h 46"/>
                <a:gd name="T4" fmla="*/ 19 w 28"/>
                <a:gd name="T5" fmla="*/ 0 h 46"/>
                <a:gd name="T6" fmla="*/ 26 w 28"/>
                <a:gd name="T7" fmla="*/ 3 h 46"/>
                <a:gd name="T8" fmla="*/ 27 w 28"/>
                <a:gd name="T9" fmla="*/ 6 h 46"/>
                <a:gd name="T10" fmla="*/ 14 w 28"/>
                <a:gd name="T11" fmla="*/ 38 h 46"/>
                <a:gd name="T12" fmla="*/ 14 w 28"/>
                <a:gd name="T13" fmla="*/ 26 h 46"/>
                <a:gd name="T14" fmla="*/ 22 w 28"/>
                <a:gd name="T15" fmla="*/ 6 h 46"/>
                <a:gd name="T16" fmla="*/ 20 w 28"/>
                <a:gd name="T17" fmla="*/ 5 h 46"/>
                <a:gd name="T18" fmla="*/ 14 w 28"/>
                <a:gd name="T19" fmla="*/ 20 h 46"/>
                <a:gd name="T20" fmla="*/ 14 w 28"/>
                <a:gd name="T21" fmla="*/ 8 h 46"/>
                <a:gd name="T22" fmla="*/ 0 w 28"/>
                <a:gd name="T23" fmla="*/ 40 h 46"/>
                <a:gd name="T24" fmla="*/ 14 w 28"/>
                <a:gd name="T25" fmla="*/ 8 h 46"/>
                <a:gd name="T26" fmla="*/ 14 w 28"/>
                <a:gd name="T27" fmla="*/ 20 h 46"/>
                <a:gd name="T28" fmla="*/ 6 w 28"/>
                <a:gd name="T29" fmla="*/ 39 h 46"/>
                <a:gd name="T30" fmla="*/ 8 w 28"/>
                <a:gd name="T31" fmla="*/ 40 h 46"/>
                <a:gd name="T32" fmla="*/ 14 w 28"/>
                <a:gd name="T33" fmla="*/ 26 h 46"/>
                <a:gd name="T34" fmla="*/ 14 w 28"/>
                <a:gd name="T35" fmla="*/ 38 h 46"/>
                <a:gd name="T36" fmla="*/ 11 w 28"/>
                <a:gd name="T37" fmla="*/ 44 h 46"/>
                <a:gd name="T38" fmla="*/ 8 w 28"/>
                <a:gd name="T39" fmla="*/ 45 h 46"/>
                <a:gd name="T40" fmla="*/ 2 w 28"/>
                <a:gd name="T41" fmla="*/ 43 h 46"/>
                <a:gd name="T42" fmla="*/ 0 w 28"/>
                <a:gd name="T43"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6">
                  <a:moveTo>
                    <a:pt x="14" y="8"/>
                  </a:moveTo>
                  <a:cubicBezTo>
                    <a:pt x="16" y="1"/>
                    <a:pt x="16" y="1"/>
                    <a:pt x="16" y="1"/>
                  </a:cubicBezTo>
                  <a:cubicBezTo>
                    <a:pt x="17" y="0"/>
                    <a:pt x="18" y="0"/>
                    <a:pt x="19" y="0"/>
                  </a:cubicBezTo>
                  <a:cubicBezTo>
                    <a:pt x="26" y="3"/>
                    <a:pt x="26" y="3"/>
                    <a:pt x="26" y="3"/>
                  </a:cubicBezTo>
                  <a:cubicBezTo>
                    <a:pt x="27" y="3"/>
                    <a:pt x="28" y="5"/>
                    <a:pt x="27" y="6"/>
                  </a:cubicBezTo>
                  <a:cubicBezTo>
                    <a:pt x="14" y="38"/>
                    <a:pt x="14" y="38"/>
                    <a:pt x="14" y="38"/>
                  </a:cubicBezTo>
                  <a:cubicBezTo>
                    <a:pt x="14" y="26"/>
                    <a:pt x="14" y="26"/>
                    <a:pt x="14" y="26"/>
                  </a:cubicBezTo>
                  <a:cubicBezTo>
                    <a:pt x="22" y="6"/>
                    <a:pt x="22" y="6"/>
                    <a:pt x="22" y="6"/>
                  </a:cubicBezTo>
                  <a:cubicBezTo>
                    <a:pt x="20" y="5"/>
                    <a:pt x="20" y="5"/>
                    <a:pt x="20" y="5"/>
                  </a:cubicBezTo>
                  <a:cubicBezTo>
                    <a:pt x="14" y="20"/>
                    <a:pt x="14" y="20"/>
                    <a:pt x="14" y="20"/>
                  </a:cubicBezTo>
                  <a:lnTo>
                    <a:pt x="14" y="8"/>
                  </a:lnTo>
                  <a:close/>
                  <a:moveTo>
                    <a:pt x="0" y="40"/>
                  </a:moveTo>
                  <a:cubicBezTo>
                    <a:pt x="14" y="8"/>
                    <a:pt x="14" y="8"/>
                    <a:pt x="14" y="8"/>
                  </a:cubicBezTo>
                  <a:cubicBezTo>
                    <a:pt x="14" y="20"/>
                    <a:pt x="14" y="20"/>
                    <a:pt x="14" y="20"/>
                  </a:cubicBezTo>
                  <a:cubicBezTo>
                    <a:pt x="6" y="39"/>
                    <a:pt x="6" y="39"/>
                    <a:pt x="6" y="39"/>
                  </a:cubicBezTo>
                  <a:cubicBezTo>
                    <a:pt x="8" y="40"/>
                    <a:pt x="8" y="40"/>
                    <a:pt x="8" y="40"/>
                  </a:cubicBezTo>
                  <a:cubicBezTo>
                    <a:pt x="14" y="26"/>
                    <a:pt x="14" y="26"/>
                    <a:pt x="14" y="26"/>
                  </a:cubicBezTo>
                  <a:cubicBezTo>
                    <a:pt x="14" y="38"/>
                    <a:pt x="14" y="38"/>
                    <a:pt x="14" y="38"/>
                  </a:cubicBezTo>
                  <a:cubicBezTo>
                    <a:pt x="11" y="44"/>
                    <a:pt x="11" y="44"/>
                    <a:pt x="11" y="44"/>
                  </a:cubicBezTo>
                  <a:cubicBezTo>
                    <a:pt x="11" y="45"/>
                    <a:pt x="9" y="46"/>
                    <a:pt x="8" y="45"/>
                  </a:cubicBezTo>
                  <a:cubicBezTo>
                    <a:pt x="2" y="43"/>
                    <a:pt x="2" y="43"/>
                    <a:pt x="2" y="43"/>
                  </a:cubicBezTo>
                  <a:cubicBezTo>
                    <a:pt x="0" y="42"/>
                    <a:pt x="0" y="41"/>
                    <a:pt x="0" y="4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85" name="Freeform 272"/>
            <p:cNvSpPr>
              <a:spLocks noEditPoints="1"/>
            </p:cNvSpPr>
            <p:nvPr/>
          </p:nvSpPr>
          <p:spPr bwMode="auto">
            <a:xfrm>
              <a:off x="6576995" y="4247182"/>
              <a:ext cx="46580" cy="80432"/>
            </a:xfrm>
            <a:custGeom>
              <a:avLst/>
              <a:gdLst>
                <a:gd name="T0" fmla="*/ 14 w 28"/>
                <a:gd name="T1" fmla="*/ 27 h 47"/>
                <a:gd name="T2" fmla="*/ 22 w 28"/>
                <a:gd name="T3" fmla="*/ 7 h 47"/>
                <a:gd name="T4" fmla="*/ 20 w 28"/>
                <a:gd name="T5" fmla="*/ 6 h 47"/>
                <a:gd name="T6" fmla="*/ 14 w 28"/>
                <a:gd name="T7" fmla="*/ 21 h 47"/>
                <a:gd name="T8" fmla="*/ 14 w 28"/>
                <a:gd name="T9" fmla="*/ 8 h 47"/>
                <a:gd name="T10" fmla="*/ 16 w 28"/>
                <a:gd name="T11" fmla="*/ 2 h 47"/>
                <a:gd name="T12" fmla="*/ 20 w 28"/>
                <a:gd name="T13" fmla="*/ 1 h 47"/>
                <a:gd name="T14" fmla="*/ 26 w 28"/>
                <a:gd name="T15" fmla="*/ 4 h 47"/>
                <a:gd name="T16" fmla="*/ 27 w 28"/>
                <a:gd name="T17" fmla="*/ 7 h 47"/>
                <a:gd name="T18" fmla="*/ 15 w 28"/>
                <a:gd name="T19" fmla="*/ 37 h 47"/>
                <a:gd name="T20" fmla="*/ 14 w 28"/>
                <a:gd name="T21" fmla="*/ 39 h 47"/>
                <a:gd name="T22" fmla="*/ 14 w 28"/>
                <a:gd name="T23" fmla="*/ 27 h 47"/>
                <a:gd name="T24" fmla="*/ 10 w 28"/>
                <a:gd name="T25" fmla="*/ 36 h 47"/>
                <a:gd name="T26" fmla="*/ 14 w 28"/>
                <a:gd name="T27" fmla="*/ 27 h 47"/>
                <a:gd name="T28" fmla="*/ 14 w 28"/>
                <a:gd name="T29" fmla="*/ 39 h 47"/>
                <a:gd name="T30" fmla="*/ 11 w 28"/>
                <a:gd name="T31" fmla="*/ 45 h 47"/>
                <a:gd name="T32" fmla="*/ 8 w 28"/>
                <a:gd name="T33" fmla="*/ 46 h 47"/>
                <a:gd name="T34" fmla="*/ 2 w 28"/>
                <a:gd name="T35" fmla="*/ 44 h 47"/>
                <a:gd name="T36" fmla="*/ 0 w 28"/>
                <a:gd name="T37" fmla="*/ 40 h 47"/>
                <a:gd name="T38" fmla="*/ 2 w 28"/>
                <a:gd name="T39" fmla="*/ 36 h 47"/>
                <a:gd name="T40" fmla="*/ 14 w 28"/>
                <a:gd name="T41" fmla="*/ 8 h 47"/>
                <a:gd name="T42" fmla="*/ 14 w 28"/>
                <a:gd name="T43" fmla="*/ 21 h 47"/>
                <a:gd name="T44" fmla="*/ 7 w 28"/>
                <a:gd name="T45" fmla="*/ 38 h 47"/>
                <a:gd name="T46" fmla="*/ 6 w 28"/>
                <a:gd name="T47" fmla="*/ 40 h 47"/>
                <a:gd name="T48" fmla="*/ 8 w 28"/>
                <a:gd name="T49" fmla="*/ 41 h 47"/>
                <a:gd name="T50" fmla="*/ 10 w 28"/>
                <a:gd name="T51" fmla="*/ 3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 h="47">
                  <a:moveTo>
                    <a:pt x="14" y="27"/>
                  </a:moveTo>
                  <a:cubicBezTo>
                    <a:pt x="22" y="7"/>
                    <a:pt x="22" y="7"/>
                    <a:pt x="22" y="7"/>
                  </a:cubicBezTo>
                  <a:cubicBezTo>
                    <a:pt x="20" y="6"/>
                    <a:pt x="20" y="6"/>
                    <a:pt x="20" y="6"/>
                  </a:cubicBezTo>
                  <a:cubicBezTo>
                    <a:pt x="14" y="21"/>
                    <a:pt x="14" y="21"/>
                    <a:pt x="14" y="21"/>
                  </a:cubicBezTo>
                  <a:cubicBezTo>
                    <a:pt x="14" y="8"/>
                    <a:pt x="14" y="8"/>
                    <a:pt x="14" y="8"/>
                  </a:cubicBezTo>
                  <a:cubicBezTo>
                    <a:pt x="16" y="2"/>
                    <a:pt x="16" y="2"/>
                    <a:pt x="16" y="2"/>
                  </a:cubicBezTo>
                  <a:cubicBezTo>
                    <a:pt x="17" y="1"/>
                    <a:pt x="18" y="0"/>
                    <a:pt x="20" y="1"/>
                  </a:cubicBezTo>
                  <a:cubicBezTo>
                    <a:pt x="26" y="4"/>
                    <a:pt x="26" y="4"/>
                    <a:pt x="26" y="4"/>
                  </a:cubicBezTo>
                  <a:cubicBezTo>
                    <a:pt x="27" y="4"/>
                    <a:pt x="28" y="6"/>
                    <a:pt x="27" y="7"/>
                  </a:cubicBezTo>
                  <a:cubicBezTo>
                    <a:pt x="15" y="37"/>
                    <a:pt x="15" y="37"/>
                    <a:pt x="15" y="37"/>
                  </a:cubicBezTo>
                  <a:cubicBezTo>
                    <a:pt x="14" y="39"/>
                    <a:pt x="14" y="39"/>
                    <a:pt x="14" y="39"/>
                  </a:cubicBezTo>
                  <a:lnTo>
                    <a:pt x="14" y="27"/>
                  </a:lnTo>
                  <a:close/>
                  <a:moveTo>
                    <a:pt x="10" y="36"/>
                  </a:moveTo>
                  <a:cubicBezTo>
                    <a:pt x="14" y="27"/>
                    <a:pt x="14" y="27"/>
                    <a:pt x="14" y="27"/>
                  </a:cubicBezTo>
                  <a:cubicBezTo>
                    <a:pt x="14" y="39"/>
                    <a:pt x="14" y="39"/>
                    <a:pt x="14" y="39"/>
                  </a:cubicBezTo>
                  <a:cubicBezTo>
                    <a:pt x="11" y="45"/>
                    <a:pt x="11" y="45"/>
                    <a:pt x="11" y="45"/>
                  </a:cubicBezTo>
                  <a:cubicBezTo>
                    <a:pt x="11" y="46"/>
                    <a:pt x="10" y="47"/>
                    <a:pt x="8" y="46"/>
                  </a:cubicBezTo>
                  <a:cubicBezTo>
                    <a:pt x="2" y="44"/>
                    <a:pt x="2" y="44"/>
                    <a:pt x="2" y="44"/>
                  </a:cubicBezTo>
                  <a:cubicBezTo>
                    <a:pt x="1" y="43"/>
                    <a:pt x="0" y="42"/>
                    <a:pt x="0" y="40"/>
                  </a:cubicBezTo>
                  <a:cubicBezTo>
                    <a:pt x="2" y="36"/>
                    <a:pt x="2" y="36"/>
                    <a:pt x="2" y="36"/>
                  </a:cubicBezTo>
                  <a:cubicBezTo>
                    <a:pt x="14" y="8"/>
                    <a:pt x="14" y="8"/>
                    <a:pt x="14" y="8"/>
                  </a:cubicBezTo>
                  <a:cubicBezTo>
                    <a:pt x="14" y="21"/>
                    <a:pt x="14" y="21"/>
                    <a:pt x="14" y="21"/>
                  </a:cubicBezTo>
                  <a:cubicBezTo>
                    <a:pt x="7" y="38"/>
                    <a:pt x="7" y="38"/>
                    <a:pt x="7" y="38"/>
                  </a:cubicBezTo>
                  <a:cubicBezTo>
                    <a:pt x="6" y="40"/>
                    <a:pt x="6" y="40"/>
                    <a:pt x="6" y="40"/>
                  </a:cubicBezTo>
                  <a:cubicBezTo>
                    <a:pt x="8" y="41"/>
                    <a:pt x="8" y="41"/>
                    <a:pt x="8" y="41"/>
                  </a:cubicBezTo>
                  <a:lnTo>
                    <a:pt x="10" y="36"/>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86" name="Freeform 278"/>
            <p:cNvSpPr>
              <a:spLocks noEditPoints="1"/>
            </p:cNvSpPr>
            <p:nvPr/>
          </p:nvSpPr>
          <p:spPr bwMode="auto">
            <a:xfrm>
              <a:off x="5086442" y="3728603"/>
              <a:ext cx="133387" cy="110065"/>
            </a:xfrm>
            <a:custGeom>
              <a:avLst/>
              <a:gdLst>
                <a:gd name="T0" fmla="*/ 67 w 79"/>
                <a:gd name="T1" fmla="*/ 17 h 64"/>
                <a:gd name="T2" fmla="*/ 64 w 79"/>
                <a:gd name="T3" fmla="*/ 2 h 64"/>
                <a:gd name="T4" fmla="*/ 79 w 79"/>
                <a:gd name="T5" fmla="*/ 24 h 64"/>
                <a:gd name="T6" fmla="*/ 77 w 79"/>
                <a:gd name="T7" fmla="*/ 62 h 64"/>
                <a:gd name="T8" fmla="*/ 62 w 79"/>
                <a:gd name="T9" fmla="*/ 64 h 64"/>
                <a:gd name="T10" fmla="*/ 74 w 79"/>
                <a:gd name="T11" fmla="*/ 59 h 64"/>
                <a:gd name="T12" fmla="*/ 74 w 79"/>
                <a:gd name="T13" fmla="*/ 50 h 64"/>
                <a:gd name="T14" fmla="*/ 62 w 79"/>
                <a:gd name="T15" fmla="*/ 22 h 64"/>
                <a:gd name="T16" fmla="*/ 65 w 79"/>
                <a:gd name="T17" fmla="*/ 22 h 64"/>
                <a:gd name="T18" fmla="*/ 62 w 79"/>
                <a:gd name="T19" fmla="*/ 46 h 64"/>
                <a:gd name="T20" fmla="*/ 72 w 79"/>
                <a:gd name="T21" fmla="*/ 36 h 64"/>
                <a:gd name="T22" fmla="*/ 62 w 79"/>
                <a:gd name="T23" fmla="*/ 38 h 64"/>
                <a:gd name="T24" fmla="*/ 62 w 79"/>
                <a:gd name="T25" fmla="*/ 41 h 64"/>
                <a:gd name="T26" fmla="*/ 61 w 79"/>
                <a:gd name="T27" fmla="*/ 5 h 64"/>
                <a:gd name="T28" fmla="*/ 62 w 79"/>
                <a:gd name="T29" fmla="*/ 11 h 64"/>
                <a:gd name="T30" fmla="*/ 39 w 79"/>
                <a:gd name="T31" fmla="*/ 17 h 64"/>
                <a:gd name="T32" fmla="*/ 39 w 79"/>
                <a:gd name="T33" fmla="*/ 10 h 64"/>
                <a:gd name="T34" fmla="*/ 62 w 79"/>
                <a:gd name="T35" fmla="*/ 0 h 64"/>
                <a:gd name="T36" fmla="*/ 39 w 79"/>
                <a:gd name="T37" fmla="*/ 47 h 64"/>
                <a:gd name="T38" fmla="*/ 61 w 79"/>
                <a:gd name="T39" fmla="*/ 58 h 64"/>
                <a:gd name="T40" fmla="*/ 62 w 79"/>
                <a:gd name="T41" fmla="*/ 59 h 64"/>
                <a:gd name="T42" fmla="*/ 58 w 79"/>
                <a:gd name="T43" fmla="*/ 62 h 64"/>
                <a:gd name="T44" fmla="*/ 39 w 79"/>
                <a:gd name="T45" fmla="*/ 52 h 64"/>
                <a:gd name="T46" fmla="*/ 62 w 79"/>
                <a:gd name="T47" fmla="*/ 38 h 64"/>
                <a:gd name="T48" fmla="*/ 62 w 79"/>
                <a:gd name="T49" fmla="*/ 41 h 64"/>
                <a:gd name="T50" fmla="*/ 53 w 79"/>
                <a:gd name="T51" fmla="*/ 44 h 64"/>
                <a:gd name="T52" fmla="*/ 62 w 79"/>
                <a:gd name="T53" fmla="*/ 34 h 64"/>
                <a:gd name="T54" fmla="*/ 16 w 79"/>
                <a:gd name="T55" fmla="*/ 11 h 64"/>
                <a:gd name="T56" fmla="*/ 21 w 79"/>
                <a:gd name="T57" fmla="*/ 5 h 64"/>
                <a:gd name="T58" fmla="*/ 16 w 79"/>
                <a:gd name="T59" fmla="*/ 0 h 64"/>
                <a:gd name="T60" fmla="*/ 39 w 79"/>
                <a:gd name="T61" fmla="*/ 10 h 64"/>
                <a:gd name="T62" fmla="*/ 39 w 79"/>
                <a:gd name="T63" fmla="*/ 17 h 64"/>
                <a:gd name="T64" fmla="*/ 17 w 79"/>
                <a:gd name="T65" fmla="*/ 59 h 64"/>
                <a:gd name="T66" fmla="*/ 17 w 79"/>
                <a:gd name="T67" fmla="*/ 59 h 64"/>
                <a:gd name="T68" fmla="*/ 20 w 79"/>
                <a:gd name="T69" fmla="*/ 47 h 64"/>
                <a:gd name="T70" fmla="*/ 22 w 79"/>
                <a:gd name="T71" fmla="*/ 52 h 64"/>
                <a:gd name="T72" fmla="*/ 21 w 79"/>
                <a:gd name="T73" fmla="*/ 62 h 64"/>
                <a:gd name="T74" fmla="*/ 16 w 79"/>
                <a:gd name="T75" fmla="*/ 59 h 64"/>
                <a:gd name="T76" fmla="*/ 21 w 79"/>
                <a:gd name="T77" fmla="*/ 41 h 64"/>
                <a:gd name="T78" fmla="*/ 16 w 79"/>
                <a:gd name="T79" fmla="*/ 34 h 64"/>
                <a:gd name="T80" fmla="*/ 26 w 79"/>
                <a:gd name="T81" fmla="*/ 44 h 64"/>
                <a:gd name="T82" fmla="*/ 16 w 79"/>
                <a:gd name="T83" fmla="*/ 22 h 64"/>
                <a:gd name="T84" fmla="*/ 13 w 79"/>
                <a:gd name="T85" fmla="*/ 18 h 64"/>
                <a:gd name="T86" fmla="*/ 16 w 79"/>
                <a:gd name="T87" fmla="*/ 9 h 64"/>
                <a:gd name="T88" fmla="*/ 8 w 79"/>
                <a:gd name="T89" fmla="*/ 15 h 64"/>
                <a:gd name="T90" fmla="*/ 0 w 79"/>
                <a:gd name="T91" fmla="*/ 24 h 64"/>
                <a:gd name="T92" fmla="*/ 0 w 79"/>
                <a:gd name="T93" fmla="*/ 58 h 64"/>
                <a:gd name="T94" fmla="*/ 2 w 79"/>
                <a:gd name="T95" fmla="*/ 62 h 64"/>
                <a:gd name="T96" fmla="*/ 16 w 79"/>
                <a:gd name="T97" fmla="*/ 59 h 64"/>
                <a:gd name="T98" fmla="*/ 5 w 79"/>
                <a:gd name="T99" fmla="*/ 59 h 64"/>
                <a:gd name="T100" fmla="*/ 5 w 79"/>
                <a:gd name="T101" fmla="*/ 48 h 64"/>
                <a:gd name="T102" fmla="*/ 12 w 79"/>
                <a:gd name="T103" fmla="*/ 18 h 64"/>
                <a:gd name="T104" fmla="*/ 16 w 79"/>
                <a:gd name="T105" fmla="*/ 34 h 64"/>
                <a:gd name="T106" fmla="*/ 11 w 79"/>
                <a:gd name="T107" fmla="*/ 41 h 64"/>
                <a:gd name="T108" fmla="*/ 9 w 79"/>
                <a:gd name="T109" fmla="*/ 46 h 64"/>
                <a:gd name="T110" fmla="*/ 9 w 79"/>
                <a:gd name="T111" fmla="*/ 3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9" h="64">
                  <a:moveTo>
                    <a:pt x="74" y="25"/>
                  </a:moveTo>
                  <a:cubicBezTo>
                    <a:pt x="67" y="18"/>
                    <a:pt x="67" y="18"/>
                    <a:pt x="67" y="18"/>
                  </a:cubicBezTo>
                  <a:cubicBezTo>
                    <a:pt x="67" y="17"/>
                    <a:pt x="67" y="17"/>
                    <a:pt x="67" y="17"/>
                  </a:cubicBezTo>
                  <a:cubicBezTo>
                    <a:pt x="62" y="9"/>
                    <a:pt x="62" y="9"/>
                    <a:pt x="62" y="9"/>
                  </a:cubicBezTo>
                  <a:cubicBezTo>
                    <a:pt x="62" y="0"/>
                    <a:pt x="62" y="0"/>
                    <a:pt x="62" y="0"/>
                  </a:cubicBezTo>
                  <a:cubicBezTo>
                    <a:pt x="63" y="0"/>
                    <a:pt x="64" y="1"/>
                    <a:pt x="64" y="2"/>
                  </a:cubicBezTo>
                  <a:cubicBezTo>
                    <a:pt x="71" y="15"/>
                    <a:pt x="71" y="15"/>
                    <a:pt x="71" y="15"/>
                  </a:cubicBezTo>
                  <a:cubicBezTo>
                    <a:pt x="78" y="22"/>
                    <a:pt x="78" y="22"/>
                    <a:pt x="78" y="22"/>
                  </a:cubicBezTo>
                  <a:cubicBezTo>
                    <a:pt x="79" y="23"/>
                    <a:pt x="79" y="23"/>
                    <a:pt x="79" y="24"/>
                  </a:cubicBezTo>
                  <a:cubicBezTo>
                    <a:pt x="79" y="50"/>
                    <a:pt x="79" y="50"/>
                    <a:pt x="79" y="50"/>
                  </a:cubicBezTo>
                  <a:cubicBezTo>
                    <a:pt x="79" y="58"/>
                    <a:pt x="79" y="58"/>
                    <a:pt x="79" y="58"/>
                  </a:cubicBezTo>
                  <a:cubicBezTo>
                    <a:pt x="79" y="60"/>
                    <a:pt x="78" y="61"/>
                    <a:pt x="77" y="62"/>
                  </a:cubicBezTo>
                  <a:cubicBezTo>
                    <a:pt x="77" y="62"/>
                    <a:pt x="77" y="62"/>
                    <a:pt x="77" y="62"/>
                  </a:cubicBezTo>
                  <a:cubicBezTo>
                    <a:pt x="76" y="63"/>
                    <a:pt x="75" y="64"/>
                    <a:pt x="73" y="64"/>
                  </a:cubicBezTo>
                  <a:cubicBezTo>
                    <a:pt x="62" y="64"/>
                    <a:pt x="62" y="64"/>
                    <a:pt x="62" y="64"/>
                  </a:cubicBezTo>
                  <a:cubicBezTo>
                    <a:pt x="62" y="59"/>
                    <a:pt x="62" y="59"/>
                    <a:pt x="62" y="59"/>
                  </a:cubicBezTo>
                  <a:cubicBezTo>
                    <a:pt x="73" y="59"/>
                    <a:pt x="73" y="59"/>
                    <a:pt x="73" y="59"/>
                  </a:cubicBezTo>
                  <a:cubicBezTo>
                    <a:pt x="73" y="59"/>
                    <a:pt x="74" y="59"/>
                    <a:pt x="74" y="59"/>
                  </a:cubicBezTo>
                  <a:cubicBezTo>
                    <a:pt x="74" y="59"/>
                    <a:pt x="74" y="59"/>
                    <a:pt x="74" y="59"/>
                  </a:cubicBezTo>
                  <a:cubicBezTo>
                    <a:pt x="74" y="59"/>
                    <a:pt x="74" y="58"/>
                    <a:pt x="74" y="58"/>
                  </a:cubicBezTo>
                  <a:cubicBezTo>
                    <a:pt x="74" y="50"/>
                    <a:pt x="74" y="50"/>
                    <a:pt x="74" y="50"/>
                  </a:cubicBezTo>
                  <a:cubicBezTo>
                    <a:pt x="74" y="25"/>
                    <a:pt x="74" y="25"/>
                    <a:pt x="74" y="25"/>
                  </a:cubicBezTo>
                  <a:close/>
                  <a:moveTo>
                    <a:pt x="62" y="11"/>
                  </a:moveTo>
                  <a:cubicBezTo>
                    <a:pt x="62" y="22"/>
                    <a:pt x="62" y="22"/>
                    <a:pt x="62" y="22"/>
                  </a:cubicBezTo>
                  <a:cubicBezTo>
                    <a:pt x="64" y="22"/>
                    <a:pt x="64" y="22"/>
                    <a:pt x="64" y="22"/>
                  </a:cubicBezTo>
                  <a:cubicBezTo>
                    <a:pt x="64" y="22"/>
                    <a:pt x="64" y="22"/>
                    <a:pt x="64" y="22"/>
                  </a:cubicBezTo>
                  <a:cubicBezTo>
                    <a:pt x="65" y="22"/>
                    <a:pt x="65" y="22"/>
                    <a:pt x="65" y="22"/>
                  </a:cubicBezTo>
                  <a:cubicBezTo>
                    <a:pt x="66" y="21"/>
                    <a:pt x="67" y="20"/>
                    <a:pt x="66" y="18"/>
                  </a:cubicBezTo>
                  <a:cubicBezTo>
                    <a:pt x="62" y="11"/>
                    <a:pt x="62" y="11"/>
                    <a:pt x="62" y="11"/>
                  </a:cubicBezTo>
                  <a:close/>
                  <a:moveTo>
                    <a:pt x="62" y="46"/>
                  </a:moveTo>
                  <a:cubicBezTo>
                    <a:pt x="70" y="46"/>
                    <a:pt x="70" y="46"/>
                    <a:pt x="70" y="46"/>
                  </a:cubicBezTo>
                  <a:cubicBezTo>
                    <a:pt x="71" y="46"/>
                    <a:pt x="72" y="45"/>
                    <a:pt x="72" y="44"/>
                  </a:cubicBezTo>
                  <a:cubicBezTo>
                    <a:pt x="72" y="36"/>
                    <a:pt x="72" y="36"/>
                    <a:pt x="72" y="36"/>
                  </a:cubicBezTo>
                  <a:cubicBezTo>
                    <a:pt x="72" y="35"/>
                    <a:pt x="71" y="34"/>
                    <a:pt x="70" y="34"/>
                  </a:cubicBezTo>
                  <a:cubicBezTo>
                    <a:pt x="62" y="34"/>
                    <a:pt x="62" y="34"/>
                    <a:pt x="62" y="34"/>
                  </a:cubicBezTo>
                  <a:cubicBezTo>
                    <a:pt x="62" y="38"/>
                    <a:pt x="62" y="38"/>
                    <a:pt x="62" y="38"/>
                  </a:cubicBezTo>
                  <a:cubicBezTo>
                    <a:pt x="67" y="38"/>
                    <a:pt x="67" y="38"/>
                    <a:pt x="67" y="38"/>
                  </a:cubicBezTo>
                  <a:cubicBezTo>
                    <a:pt x="67" y="41"/>
                    <a:pt x="67" y="41"/>
                    <a:pt x="67" y="41"/>
                  </a:cubicBezTo>
                  <a:cubicBezTo>
                    <a:pt x="62" y="41"/>
                    <a:pt x="62" y="41"/>
                    <a:pt x="62" y="41"/>
                  </a:cubicBezTo>
                  <a:lnTo>
                    <a:pt x="62" y="46"/>
                  </a:lnTo>
                  <a:close/>
                  <a:moveTo>
                    <a:pt x="62" y="9"/>
                  </a:moveTo>
                  <a:cubicBezTo>
                    <a:pt x="61" y="5"/>
                    <a:pt x="61" y="5"/>
                    <a:pt x="61" y="5"/>
                  </a:cubicBezTo>
                  <a:cubicBezTo>
                    <a:pt x="58" y="5"/>
                    <a:pt x="58" y="5"/>
                    <a:pt x="58" y="5"/>
                  </a:cubicBezTo>
                  <a:cubicBezTo>
                    <a:pt x="59" y="5"/>
                    <a:pt x="60" y="6"/>
                    <a:pt x="60" y="7"/>
                  </a:cubicBezTo>
                  <a:cubicBezTo>
                    <a:pt x="62" y="11"/>
                    <a:pt x="62" y="11"/>
                    <a:pt x="62" y="11"/>
                  </a:cubicBezTo>
                  <a:cubicBezTo>
                    <a:pt x="62" y="22"/>
                    <a:pt x="62" y="22"/>
                    <a:pt x="62" y="22"/>
                  </a:cubicBezTo>
                  <a:cubicBezTo>
                    <a:pt x="39" y="22"/>
                    <a:pt x="39" y="22"/>
                    <a:pt x="39" y="22"/>
                  </a:cubicBezTo>
                  <a:cubicBezTo>
                    <a:pt x="39" y="17"/>
                    <a:pt x="39" y="17"/>
                    <a:pt x="39" y="17"/>
                  </a:cubicBezTo>
                  <a:cubicBezTo>
                    <a:pt x="60" y="17"/>
                    <a:pt x="60" y="17"/>
                    <a:pt x="60" y="17"/>
                  </a:cubicBezTo>
                  <a:cubicBezTo>
                    <a:pt x="57" y="10"/>
                    <a:pt x="57" y="10"/>
                    <a:pt x="57" y="10"/>
                  </a:cubicBezTo>
                  <a:cubicBezTo>
                    <a:pt x="39" y="10"/>
                    <a:pt x="39" y="10"/>
                    <a:pt x="39" y="10"/>
                  </a:cubicBezTo>
                  <a:cubicBezTo>
                    <a:pt x="39" y="0"/>
                    <a:pt x="39" y="0"/>
                    <a:pt x="39" y="0"/>
                  </a:cubicBezTo>
                  <a:cubicBezTo>
                    <a:pt x="62" y="0"/>
                    <a:pt x="62" y="0"/>
                    <a:pt x="62" y="0"/>
                  </a:cubicBezTo>
                  <a:cubicBezTo>
                    <a:pt x="62" y="0"/>
                    <a:pt x="62" y="0"/>
                    <a:pt x="62" y="0"/>
                  </a:cubicBezTo>
                  <a:cubicBezTo>
                    <a:pt x="62" y="0"/>
                    <a:pt x="62" y="0"/>
                    <a:pt x="62" y="0"/>
                  </a:cubicBezTo>
                  <a:cubicBezTo>
                    <a:pt x="62" y="9"/>
                    <a:pt x="62" y="9"/>
                    <a:pt x="62" y="9"/>
                  </a:cubicBezTo>
                  <a:close/>
                  <a:moveTo>
                    <a:pt x="39" y="47"/>
                  </a:moveTo>
                  <a:cubicBezTo>
                    <a:pt x="59" y="47"/>
                    <a:pt x="59" y="47"/>
                    <a:pt x="59" y="47"/>
                  </a:cubicBezTo>
                  <a:cubicBezTo>
                    <a:pt x="60" y="47"/>
                    <a:pt x="61" y="48"/>
                    <a:pt x="61" y="50"/>
                  </a:cubicBezTo>
                  <a:cubicBezTo>
                    <a:pt x="61" y="58"/>
                    <a:pt x="61" y="58"/>
                    <a:pt x="61" y="58"/>
                  </a:cubicBezTo>
                  <a:cubicBezTo>
                    <a:pt x="61" y="58"/>
                    <a:pt x="61" y="59"/>
                    <a:pt x="62" y="59"/>
                  </a:cubicBezTo>
                  <a:cubicBezTo>
                    <a:pt x="62" y="59"/>
                    <a:pt x="62" y="59"/>
                    <a:pt x="62" y="59"/>
                  </a:cubicBezTo>
                  <a:cubicBezTo>
                    <a:pt x="62" y="59"/>
                    <a:pt x="62" y="59"/>
                    <a:pt x="62" y="59"/>
                  </a:cubicBezTo>
                  <a:cubicBezTo>
                    <a:pt x="62" y="64"/>
                    <a:pt x="62" y="64"/>
                    <a:pt x="62" y="64"/>
                  </a:cubicBezTo>
                  <a:cubicBezTo>
                    <a:pt x="62" y="64"/>
                    <a:pt x="62" y="64"/>
                    <a:pt x="62" y="64"/>
                  </a:cubicBezTo>
                  <a:cubicBezTo>
                    <a:pt x="61" y="64"/>
                    <a:pt x="59" y="63"/>
                    <a:pt x="58" y="62"/>
                  </a:cubicBezTo>
                  <a:cubicBezTo>
                    <a:pt x="57" y="61"/>
                    <a:pt x="56" y="60"/>
                    <a:pt x="56" y="58"/>
                  </a:cubicBezTo>
                  <a:cubicBezTo>
                    <a:pt x="56" y="52"/>
                    <a:pt x="56" y="52"/>
                    <a:pt x="56" y="52"/>
                  </a:cubicBezTo>
                  <a:cubicBezTo>
                    <a:pt x="39" y="52"/>
                    <a:pt x="39" y="52"/>
                    <a:pt x="39" y="52"/>
                  </a:cubicBezTo>
                  <a:cubicBezTo>
                    <a:pt x="39" y="47"/>
                    <a:pt x="39" y="47"/>
                    <a:pt x="39" y="47"/>
                  </a:cubicBezTo>
                  <a:close/>
                  <a:moveTo>
                    <a:pt x="62" y="34"/>
                  </a:moveTo>
                  <a:cubicBezTo>
                    <a:pt x="62" y="38"/>
                    <a:pt x="62" y="38"/>
                    <a:pt x="62" y="38"/>
                  </a:cubicBezTo>
                  <a:cubicBezTo>
                    <a:pt x="57" y="38"/>
                    <a:pt x="57" y="38"/>
                    <a:pt x="57" y="38"/>
                  </a:cubicBezTo>
                  <a:cubicBezTo>
                    <a:pt x="57" y="41"/>
                    <a:pt x="57" y="41"/>
                    <a:pt x="57" y="41"/>
                  </a:cubicBezTo>
                  <a:cubicBezTo>
                    <a:pt x="62" y="41"/>
                    <a:pt x="62" y="41"/>
                    <a:pt x="62" y="41"/>
                  </a:cubicBezTo>
                  <a:cubicBezTo>
                    <a:pt x="62" y="46"/>
                    <a:pt x="62" y="46"/>
                    <a:pt x="62" y="46"/>
                  </a:cubicBezTo>
                  <a:cubicBezTo>
                    <a:pt x="55" y="46"/>
                    <a:pt x="55" y="46"/>
                    <a:pt x="55" y="46"/>
                  </a:cubicBezTo>
                  <a:cubicBezTo>
                    <a:pt x="54" y="46"/>
                    <a:pt x="53" y="45"/>
                    <a:pt x="53" y="44"/>
                  </a:cubicBezTo>
                  <a:cubicBezTo>
                    <a:pt x="53" y="36"/>
                    <a:pt x="53" y="36"/>
                    <a:pt x="53" y="36"/>
                  </a:cubicBezTo>
                  <a:cubicBezTo>
                    <a:pt x="53" y="35"/>
                    <a:pt x="54" y="34"/>
                    <a:pt x="55" y="34"/>
                  </a:cubicBezTo>
                  <a:lnTo>
                    <a:pt x="62" y="34"/>
                  </a:lnTo>
                  <a:close/>
                  <a:moveTo>
                    <a:pt x="39" y="22"/>
                  </a:moveTo>
                  <a:cubicBezTo>
                    <a:pt x="16" y="22"/>
                    <a:pt x="16" y="22"/>
                    <a:pt x="16" y="22"/>
                  </a:cubicBezTo>
                  <a:cubicBezTo>
                    <a:pt x="16" y="11"/>
                    <a:pt x="16" y="11"/>
                    <a:pt x="16" y="11"/>
                  </a:cubicBezTo>
                  <a:cubicBezTo>
                    <a:pt x="19" y="6"/>
                    <a:pt x="19" y="6"/>
                    <a:pt x="19" y="6"/>
                  </a:cubicBezTo>
                  <a:cubicBezTo>
                    <a:pt x="19" y="6"/>
                    <a:pt x="20" y="5"/>
                    <a:pt x="21" y="5"/>
                  </a:cubicBezTo>
                  <a:cubicBezTo>
                    <a:pt x="21" y="5"/>
                    <a:pt x="21" y="5"/>
                    <a:pt x="21" y="5"/>
                  </a:cubicBezTo>
                  <a:cubicBezTo>
                    <a:pt x="18" y="5"/>
                    <a:pt x="18" y="5"/>
                    <a:pt x="18" y="5"/>
                  </a:cubicBezTo>
                  <a:cubicBezTo>
                    <a:pt x="16" y="9"/>
                    <a:pt x="16" y="9"/>
                    <a:pt x="16" y="9"/>
                  </a:cubicBezTo>
                  <a:cubicBezTo>
                    <a:pt x="16" y="0"/>
                    <a:pt x="16" y="0"/>
                    <a:pt x="16" y="0"/>
                  </a:cubicBezTo>
                  <a:cubicBezTo>
                    <a:pt x="17" y="0"/>
                    <a:pt x="17" y="0"/>
                    <a:pt x="17" y="0"/>
                  </a:cubicBezTo>
                  <a:cubicBezTo>
                    <a:pt x="39" y="0"/>
                    <a:pt x="39" y="0"/>
                    <a:pt x="39" y="0"/>
                  </a:cubicBezTo>
                  <a:cubicBezTo>
                    <a:pt x="39" y="10"/>
                    <a:pt x="39" y="10"/>
                    <a:pt x="39" y="10"/>
                  </a:cubicBezTo>
                  <a:cubicBezTo>
                    <a:pt x="22" y="10"/>
                    <a:pt x="22" y="10"/>
                    <a:pt x="22" y="10"/>
                  </a:cubicBezTo>
                  <a:cubicBezTo>
                    <a:pt x="19" y="17"/>
                    <a:pt x="19" y="17"/>
                    <a:pt x="19" y="17"/>
                  </a:cubicBezTo>
                  <a:cubicBezTo>
                    <a:pt x="39" y="17"/>
                    <a:pt x="39" y="17"/>
                    <a:pt x="39" y="17"/>
                  </a:cubicBezTo>
                  <a:cubicBezTo>
                    <a:pt x="39" y="22"/>
                    <a:pt x="39" y="22"/>
                    <a:pt x="39" y="22"/>
                  </a:cubicBezTo>
                  <a:close/>
                  <a:moveTo>
                    <a:pt x="16" y="59"/>
                  </a:moveTo>
                  <a:cubicBezTo>
                    <a:pt x="17" y="59"/>
                    <a:pt x="17" y="59"/>
                    <a:pt x="17" y="59"/>
                  </a:cubicBezTo>
                  <a:cubicBezTo>
                    <a:pt x="17" y="59"/>
                    <a:pt x="17" y="59"/>
                    <a:pt x="17" y="59"/>
                  </a:cubicBezTo>
                  <a:cubicBezTo>
                    <a:pt x="17" y="59"/>
                    <a:pt x="17" y="59"/>
                    <a:pt x="17" y="59"/>
                  </a:cubicBezTo>
                  <a:cubicBezTo>
                    <a:pt x="17" y="59"/>
                    <a:pt x="17" y="59"/>
                    <a:pt x="17" y="59"/>
                  </a:cubicBezTo>
                  <a:cubicBezTo>
                    <a:pt x="17" y="59"/>
                    <a:pt x="18" y="58"/>
                    <a:pt x="18" y="58"/>
                  </a:cubicBezTo>
                  <a:cubicBezTo>
                    <a:pt x="18" y="50"/>
                    <a:pt x="18" y="50"/>
                    <a:pt x="18" y="50"/>
                  </a:cubicBezTo>
                  <a:cubicBezTo>
                    <a:pt x="18" y="48"/>
                    <a:pt x="19" y="47"/>
                    <a:pt x="20" y="47"/>
                  </a:cubicBezTo>
                  <a:cubicBezTo>
                    <a:pt x="39" y="47"/>
                    <a:pt x="39" y="47"/>
                    <a:pt x="39" y="47"/>
                  </a:cubicBezTo>
                  <a:cubicBezTo>
                    <a:pt x="39" y="52"/>
                    <a:pt x="39" y="52"/>
                    <a:pt x="39" y="52"/>
                  </a:cubicBezTo>
                  <a:cubicBezTo>
                    <a:pt x="22" y="52"/>
                    <a:pt x="22" y="52"/>
                    <a:pt x="22" y="52"/>
                  </a:cubicBezTo>
                  <a:cubicBezTo>
                    <a:pt x="22" y="58"/>
                    <a:pt x="22" y="58"/>
                    <a:pt x="22" y="58"/>
                  </a:cubicBezTo>
                  <a:cubicBezTo>
                    <a:pt x="22" y="60"/>
                    <a:pt x="22" y="61"/>
                    <a:pt x="21" y="62"/>
                  </a:cubicBezTo>
                  <a:cubicBezTo>
                    <a:pt x="21" y="62"/>
                    <a:pt x="21" y="62"/>
                    <a:pt x="21" y="62"/>
                  </a:cubicBezTo>
                  <a:cubicBezTo>
                    <a:pt x="20" y="63"/>
                    <a:pt x="18" y="64"/>
                    <a:pt x="17" y="64"/>
                  </a:cubicBezTo>
                  <a:cubicBezTo>
                    <a:pt x="16" y="64"/>
                    <a:pt x="16" y="64"/>
                    <a:pt x="16" y="64"/>
                  </a:cubicBezTo>
                  <a:cubicBezTo>
                    <a:pt x="16" y="59"/>
                    <a:pt x="16" y="59"/>
                    <a:pt x="16" y="59"/>
                  </a:cubicBezTo>
                  <a:close/>
                  <a:moveTo>
                    <a:pt x="16" y="46"/>
                  </a:moveTo>
                  <a:cubicBezTo>
                    <a:pt x="16" y="41"/>
                    <a:pt x="16" y="41"/>
                    <a:pt x="16" y="41"/>
                  </a:cubicBezTo>
                  <a:cubicBezTo>
                    <a:pt x="21" y="41"/>
                    <a:pt x="21" y="41"/>
                    <a:pt x="21" y="41"/>
                  </a:cubicBezTo>
                  <a:cubicBezTo>
                    <a:pt x="21" y="38"/>
                    <a:pt x="21" y="38"/>
                    <a:pt x="21" y="38"/>
                  </a:cubicBezTo>
                  <a:cubicBezTo>
                    <a:pt x="16" y="38"/>
                    <a:pt x="16" y="38"/>
                    <a:pt x="16" y="38"/>
                  </a:cubicBezTo>
                  <a:cubicBezTo>
                    <a:pt x="16" y="34"/>
                    <a:pt x="16" y="34"/>
                    <a:pt x="16" y="34"/>
                  </a:cubicBezTo>
                  <a:cubicBezTo>
                    <a:pt x="24" y="34"/>
                    <a:pt x="24" y="34"/>
                    <a:pt x="24" y="34"/>
                  </a:cubicBezTo>
                  <a:cubicBezTo>
                    <a:pt x="25" y="34"/>
                    <a:pt x="26" y="35"/>
                    <a:pt x="26" y="36"/>
                  </a:cubicBezTo>
                  <a:cubicBezTo>
                    <a:pt x="26" y="44"/>
                    <a:pt x="26" y="44"/>
                    <a:pt x="26" y="44"/>
                  </a:cubicBezTo>
                  <a:cubicBezTo>
                    <a:pt x="26" y="45"/>
                    <a:pt x="25" y="46"/>
                    <a:pt x="24" y="46"/>
                  </a:cubicBezTo>
                  <a:lnTo>
                    <a:pt x="16" y="46"/>
                  </a:lnTo>
                  <a:close/>
                  <a:moveTo>
                    <a:pt x="16" y="22"/>
                  </a:moveTo>
                  <a:cubicBezTo>
                    <a:pt x="15" y="22"/>
                    <a:pt x="15" y="22"/>
                    <a:pt x="15" y="22"/>
                  </a:cubicBezTo>
                  <a:cubicBezTo>
                    <a:pt x="13" y="22"/>
                    <a:pt x="12" y="21"/>
                    <a:pt x="12" y="20"/>
                  </a:cubicBezTo>
                  <a:cubicBezTo>
                    <a:pt x="12" y="19"/>
                    <a:pt x="12" y="19"/>
                    <a:pt x="13" y="18"/>
                  </a:cubicBezTo>
                  <a:cubicBezTo>
                    <a:pt x="16" y="11"/>
                    <a:pt x="16" y="11"/>
                    <a:pt x="16" y="11"/>
                  </a:cubicBezTo>
                  <a:cubicBezTo>
                    <a:pt x="16" y="22"/>
                    <a:pt x="16" y="22"/>
                    <a:pt x="16" y="22"/>
                  </a:cubicBezTo>
                  <a:close/>
                  <a:moveTo>
                    <a:pt x="16" y="9"/>
                  </a:moveTo>
                  <a:cubicBezTo>
                    <a:pt x="16" y="0"/>
                    <a:pt x="16" y="0"/>
                    <a:pt x="16" y="0"/>
                  </a:cubicBezTo>
                  <a:cubicBezTo>
                    <a:pt x="16" y="0"/>
                    <a:pt x="15" y="1"/>
                    <a:pt x="15" y="2"/>
                  </a:cubicBezTo>
                  <a:cubicBezTo>
                    <a:pt x="8" y="15"/>
                    <a:pt x="8" y="15"/>
                    <a:pt x="8" y="15"/>
                  </a:cubicBezTo>
                  <a:cubicBezTo>
                    <a:pt x="1" y="22"/>
                    <a:pt x="1" y="22"/>
                    <a:pt x="1" y="22"/>
                  </a:cubicBezTo>
                  <a:cubicBezTo>
                    <a:pt x="0" y="23"/>
                    <a:pt x="0" y="23"/>
                    <a:pt x="0" y="24"/>
                  </a:cubicBezTo>
                  <a:cubicBezTo>
                    <a:pt x="0" y="24"/>
                    <a:pt x="0" y="24"/>
                    <a:pt x="0" y="24"/>
                  </a:cubicBezTo>
                  <a:cubicBezTo>
                    <a:pt x="0" y="48"/>
                    <a:pt x="0" y="48"/>
                    <a:pt x="0" y="48"/>
                  </a:cubicBezTo>
                  <a:cubicBezTo>
                    <a:pt x="0" y="50"/>
                    <a:pt x="0" y="50"/>
                    <a:pt x="0" y="50"/>
                  </a:cubicBezTo>
                  <a:cubicBezTo>
                    <a:pt x="0" y="58"/>
                    <a:pt x="0" y="58"/>
                    <a:pt x="0" y="58"/>
                  </a:cubicBezTo>
                  <a:cubicBezTo>
                    <a:pt x="0" y="60"/>
                    <a:pt x="1" y="61"/>
                    <a:pt x="2" y="62"/>
                  </a:cubicBezTo>
                  <a:cubicBezTo>
                    <a:pt x="2" y="62"/>
                    <a:pt x="2" y="62"/>
                    <a:pt x="2" y="62"/>
                  </a:cubicBezTo>
                  <a:cubicBezTo>
                    <a:pt x="2" y="62"/>
                    <a:pt x="2" y="62"/>
                    <a:pt x="2" y="62"/>
                  </a:cubicBezTo>
                  <a:cubicBezTo>
                    <a:pt x="3" y="63"/>
                    <a:pt x="4" y="64"/>
                    <a:pt x="6" y="64"/>
                  </a:cubicBezTo>
                  <a:cubicBezTo>
                    <a:pt x="16" y="64"/>
                    <a:pt x="16" y="64"/>
                    <a:pt x="16" y="64"/>
                  </a:cubicBezTo>
                  <a:cubicBezTo>
                    <a:pt x="16" y="59"/>
                    <a:pt x="16" y="59"/>
                    <a:pt x="16" y="59"/>
                  </a:cubicBezTo>
                  <a:cubicBezTo>
                    <a:pt x="6" y="59"/>
                    <a:pt x="6" y="59"/>
                    <a:pt x="6" y="59"/>
                  </a:cubicBezTo>
                  <a:cubicBezTo>
                    <a:pt x="5" y="59"/>
                    <a:pt x="5" y="59"/>
                    <a:pt x="5" y="59"/>
                  </a:cubicBezTo>
                  <a:cubicBezTo>
                    <a:pt x="5" y="59"/>
                    <a:pt x="5" y="59"/>
                    <a:pt x="5" y="59"/>
                  </a:cubicBezTo>
                  <a:cubicBezTo>
                    <a:pt x="5" y="59"/>
                    <a:pt x="5" y="58"/>
                    <a:pt x="5" y="58"/>
                  </a:cubicBezTo>
                  <a:cubicBezTo>
                    <a:pt x="5" y="50"/>
                    <a:pt x="5" y="50"/>
                    <a:pt x="5" y="50"/>
                  </a:cubicBezTo>
                  <a:cubicBezTo>
                    <a:pt x="5" y="48"/>
                    <a:pt x="5" y="48"/>
                    <a:pt x="5" y="48"/>
                  </a:cubicBezTo>
                  <a:cubicBezTo>
                    <a:pt x="5" y="25"/>
                    <a:pt x="5" y="25"/>
                    <a:pt x="5" y="25"/>
                  </a:cubicBezTo>
                  <a:cubicBezTo>
                    <a:pt x="12" y="18"/>
                    <a:pt x="12" y="18"/>
                    <a:pt x="12" y="18"/>
                  </a:cubicBezTo>
                  <a:cubicBezTo>
                    <a:pt x="12" y="18"/>
                    <a:pt x="12" y="18"/>
                    <a:pt x="12" y="18"/>
                  </a:cubicBezTo>
                  <a:cubicBezTo>
                    <a:pt x="12" y="17"/>
                    <a:pt x="12" y="17"/>
                    <a:pt x="12" y="17"/>
                  </a:cubicBezTo>
                  <a:cubicBezTo>
                    <a:pt x="16" y="9"/>
                    <a:pt x="16" y="9"/>
                    <a:pt x="16" y="9"/>
                  </a:cubicBezTo>
                  <a:close/>
                  <a:moveTo>
                    <a:pt x="16" y="34"/>
                  </a:moveTo>
                  <a:cubicBezTo>
                    <a:pt x="16" y="38"/>
                    <a:pt x="16" y="38"/>
                    <a:pt x="16" y="38"/>
                  </a:cubicBezTo>
                  <a:cubicBezTo>
                    <a:pt x="11" y="38"/>
                    <a:pt x="11" y="38"/>
                    <a:pt x="11" y="38"/>
                  </a:cubicBezTo>
                  <a:cubicBezTo>
                    <a:pt x="11" y="41"/>
                    <a:pt x="11" y="41"/>
                    <a:pt x="11" y="41"/>
                  </a:cubicBezTo>
                  <a:cubicBezTo>
                    <a:pt x="16" y="41"/>
                    <a:pt x="16" y="41"/>
                    <a:pt x="16" y="41"/>
                  </a:cubicBezTo>
                  <a:cubicBezTo>
                    <a:pt x="16" y="46"/>
                    <a:pt x="16" y="46"/>
                    <a:pt x="16" y="46"/>
                  </a:cubicBezTo>
                  <a:cubicBezTo>
                    <a:pt x="9" y="46"/>
                    <a:pt x="9" y="46"/>
                    <a:pt x="9" y="46"/>
                  </a:cubicBezTo>
                  <a:cubicBezTo>
                    <a:pt x="8" y="46"/>
                    <a:pt x="7" y="45"/>
                    <a:pt x="7" y="44"/>
                  </a:cubicBezTo>
                  <a:cubicBezTo>
                    <a:pt x="7" y="36"/>
                    <a:pt x="7" y="36"/>
                    <a:pt x="7" y="36"/>
                  </a:cubicBezTo>
                  <a:cubicBezTo>
                    <a:pt x="7" y="35"/>
                    <a:pt x="8" y="34"/>
                    <a:pt x="9" y="34"/>
                  </a:cubicBezTo>
                  <a:lnTo>
                    <a:pt x="16" y="34"/>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87" name="Freeform 279"/>
            <p:cNvSpPr>
              <a:spLocks noEditPoints="1"/>
            </p:cNvSpPr>
            <p:nvPr/>
          </p:nvSpPr>
          <p:spPr bwMode="auto">
            <a:xfrm>
              <a:off x="5317223" y="4547745"/>
              <a:ext cx="190554" cy="213780"/>
            </a:xfrm>
            <a:custGeom>
              <a:avLst/>
              <a:gdLst>
                <a:gd name="T0" fmla="*/ 100 w 112"/>
                <a:gd name="T1" fmla="*/ 23 h 126"/>
                <a:gd name="T2" fmla="*/ 109 w 112"/>
                <a:gd name="T3" fmla="*/ 35 h 126"/>
                <a:gd name="T4" fmla="*/ 108 w 112"/>
                <a:gd name="T5" fmla="*/ 38 h 126"/>
                <a:gd name="T6" fmla="*/ 79 w 112"/>
                <a:gd name="T7" fmla="*/ 73 h 126"/>
                <a:gd name="T8" fmla="*/ 105 w 112"/>
                <a:gd name="T9" fmla="*/ 75 h 126"/>
                <a:gd name="T10" fmla="*/ 112 w 112"/>
                <a:gd name="T11" fmla="*/ 86 h 126"/>
                <a:gd name="T12" fmla="*/ 110 w 112"/>
                <a:gd name="T13" fmla="*/ 90 h 126"/>
                <a:gd name="T14" fmla="*/ 78 w 112"/>
                <a:gd name="T15" fmla="*/ 98 h 126"/>
                <a:gd name="T16" fmla="*/ 55 w 112"/>
                <a:gd name="T17" fmla="*/ 126 h 126"/>
                <a:gd name="T18" fmla="*/ 56 w 112"/>
                <a:gd name="T19" fmla="*/ 119 h 126"/>
                <a:gd name="T20" fmla="*/ 76 w 112"/>
                <a:gd name="T21" fmla="*/ 93 h 126"/>
                <a:gd name="T22" fmla="*/ 101 w 112"/>
                <a:gd name="T23" fmla="*/ 79 h 126"/>
                <a:gd name="T24" fmla="*/ 76 w 112"/>
                <a:gd name="T25" fmla="*/ 77 h 126"/>
                <a:gd name="T26" fmla="*/ 62 w 112"/>
                <a:gd name="T27" fmla="*/ 55 h 126"/>
                <a:gd name="T28" fmla="*/ 104 w 112"/>
                <a:gd name="T29" fmla="*/ 35 h 126"/>
                <a:gd name="T30" fmla="*/ 55 w 112"/>
                <a:gd name="T31" fmla="*/ 36 h 126"/>
                <a:gd name="T32" fmla="*/ 55 w 112"/>
                <a:gd name="T33" fmla="*/ 100 h 126"/>
                <a:gd name="T34" fmla="*/ 58 w 112"/>
                <a:gd name="T35" fmla="*/ 89 h 126"/>
                <a:gd name="T36" fmla="*/ 55 w 112"/>
                <a:gd name="T37" fmla="*/ 100 h 126"/>
                <a:gd name="T38" fmla="*/ 14 w 112"/>
                <a:gd name="T39" fmla="*/ 3 h 126"/>
                <a:gd name="T40" fmla="*/ 43 w 112"/>
                <a:gd name="T41" fmla="*/ 18 h 126"/>
                <a:gd name="T42" fmla="*/ 43 w 112"/>
                <a:gd name="T43" fmla="*/ 18 h 126"/>
                <a:gd name="T44" fmla="*/ 52 w 112"/>
                <a:gd name="T45" fmla="*/ 32 h 126"/>
                <a:gd name="T46" fmla="*/ 55 w 112"/>
                <a:gd name="T47" fmla="*/ 36 h 126"/>
                <a:gd name="T48" fmla="*/ 49 w 112"/>
                <a:gd name="T49" fmla="*/ 36 h 126"/>
                <a:gd name="T50" fmla="*/ 39 w 112"/>
                <a:gd name="T51" fmla="*/ 21 h 126"/>
                <a:gd name="T52" fmla="*/ 39 w 112"/>
                <a:gd name="T53" fmla="*/ 21 h 126"/>
                <a:gd name="T54" fmla="*/ 39 w 112"/>
                <a:gd name="T55" fmla="*/ 21 h 126"/>
                <a:gd name="T56" fmla="*/ 17 w 112"/>
                <a:gd name="T57" fmla="*/ 7 h 126"/>
                <a:gd name="T58" fmla="*/ 16 w 112"/>
                <a:gd name="T59" fmla="*/ 18 h 126"/>
                <a:gd name="T60" fmla="*/ 21 w 112"/>
                <a:gd name="T61" fmla="*/ 32 h 126"/>
                <a:gd name="T62" fmla="*/ 21 w 112"/>
                <a:gd name="T63" fmla="*/ 32 h 126"/>
                <a:gd name="T64" fmla="*/ 21 w 112"/>
                <a:gd name="T65" fmla="*/ 32 h 126"/>
                <a:gd name="T66" fmla="*/ 31 w 112"/>
                <a:gd name="T67" fmla="*/ 50 h 126"/>
                <a:gd name="T68" fmla="*/ 10 w 112"/>
                <a:gd name="T69" fmla="*/ 97 h 126"/>
                <a:gd name="T70" fmla="*/ 41 w 112"/>
                <a:gd name="T71" fmla="*/ 67 h 126"/>
                <a:gd name="T72" fmla="*/ 55 w 112"/>
                <a:gd name="T73" fmla="*/ 84 h 126"/>
                <a:gd name="T74" fmla="*/ 51 w 112"/>
                <a:gd name="T75" fmla="*/ 112 h 126"/>
                <a:gd name="T76" fmla="*/ 55 w 112"/>
                <a:gd name="T77" fmla="*/ 126 h 126"/>
                <a:gd name="T78" fmla="*/ 54 w 112"/>
                <a:gd name="T79" fmla="*/ 124 h 126"/>
                <a:gd name="T80" fmla="*/ 46 w 112"/>
                <a:gd name="T81" fmla="*/ 114 h 126"/>
                <a:gd name="T82" fmla="*/ 46 w 112"/>
                <a:gd name="T83" fmla="*/ 112 h 126"/>
                <a:gd name="T84" fmla="*/ 42 w 112"/>
                <a:gd name="T85" fmla="*/ 72 h 126"/>
                <a:gd name="T86" fmla="*/ 8 w 112"/>
                <a:gd name="T87" fmla="*/ 103 h 126"/>
                <a:gd name="T88" fmla="*/ 7 w 112"/>
                <a:gd name="T89" fmla="*/ 102 h 126"/>
                <a:gd name="T90" fmla="*/ 0 w 112"/>
                <a:gd name="T91" fmla="*/ 89 h 126"/>
                <a:gd name="T92" fmla="*/ 26 w 112"/>
                <a:gd name="T93" fmla="*/ 49 h 126"/>
                <a:gd name="T94" fmla="*/ 17 w 112"/>
                <a:gd name="T95" fmla="*/ 35 h 126"/>
                <a:gd name="T96" fmla="*/ 17 w 112"/>
                <a:gd name="T97" fmla="*/ 35 h 126"/>
                <a:gd name="T98" fmla="*/ 14 w 112"/>
                <a:gd name="T99" fmla="*/ 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2" h="126">
                  <a:moveTo>
                    <a:pt x="55" y="31"/>
                  </a:moveTo>
                  <a:cubicBezTo>
                    <a:pt x="100" y="23"/>
                    <a:pt x="100" y="23"/>
                    <a:pt x="100" y="23"/>
                  </a:cubicBezTo>
                  <a:cubicBezTo>
                    <a:pt x="101" y="23"/>
                    <a:pt x="102" y="23"/>
                    <a:pt x="102" y="24"/>
                  </a:cubicBezTo>
                  <a:cubicBezTo>
                    <a:pt x="109" y="35"/>
                    <a:pt x="109" y="35"/>
                    <a:pt x="109" y="35"/>
                  </a:cubicBezTo>
                  <a:cubicBezTo>
                    <a:pt x="110" y="36"/>
                    <a:pt x="110" y="37"/>
                    <a:pt x="109" y="38"/>
                  </a:cubicBezTo>
                  <a:cubicBezTo>
                    <a:pt x="108" y="38"/>
                    <a:pt x="108" y="38"/>
                    <a:pt x="108" y="38"/>
                  </a:cubicBezTo>
                  <a:cubicBezTo>
                    <a:pt x="67" y="55"/>
                    <a:pt x="67" y="55"/>
                    <a:pt x="67" y="55"/>
                  </a:cubicBezTo>
                  <a:cubicBezTo>
                    <a:pt x="79" y="73"/>
                    <a:pt x="79" y="73"/>
                    <a:pt x="79" y="73"/>
                  </a:cubicBezTo>
                  <a:cubicBezTo>
                    <a:pt x="103" y="74"/>
                    <a:pt x="103" y="74"/>
                    <a:pt x="103" y="74"/>
                  </a:cubicBezTo>
                  <a:cubicBezTo>
                    <a:pt x="103" y="74"/>
                    <a:pt x="104" y="74"/>
                    <a:pt x="105" y="75"/>
                  </a:cubicBezTo>
                  <a:cubicBezTo>
                    <a:pt x="105" y="75"/>
                    <a:pt x="105" y="75"/>
                    <a:pt x="105" y="75"/>
                  </a:cubicBezTo>
                  <a:cubicBezTo>
                    <a:pt x="112" y="86"/>
                    <a:pt x="112" y="86"/>
                    <a:pt x="112" y="86"/>
                  </a:cubicBezTo>
                  <a:cubicBezTo>
                    <a:pt x="112" y="87"/>
                    <a:pt x="112" y="88"/>
                    <a:pt x="111" y="89"/>
                  </a:cubicBezTo>
                  <a:cubicBezTo>
                    <a:pt x="111" y="89"/>
                    <a:pt x="111" y="89"/>
                    <a:pt x="110" y="90"/>
                  </a:cubicBezTo>
                  <a:cubicBezTo>
                    <a:pt x="110" y="90"/>
                    <a:pt x="110" y="90"/>
                    <a:pt x="110" y="90"/>
                  </a:cubicBezTo>
                  <a:cubicBezTo>
                    <a:pt x="78" y="98"/>
                    <a:pt x="78" y="98"/>
                    <a:pt x="78" y="98"/>
                  </a:cubicBezTo>
                  <a:cubicBezTo>
                    <a:pt x="58" y="125"/>
                    <a:pt x="58" y="125"/>
                    <a:pt x="58" y="125"/>
                  </a:cubicBezTo>
                  <a:cubicBezTo>
                    <a:pt x="57" y="125"/>
                    <a:pt x="56" y="126"/>
                    <a:pt x="55" y="126"/>
                  </a:cubicBezTo>
                  <a:cubicBezTo>
                    <a:pt x="55" y="119"/>
                    <a:pt x="55" y="119"/>
                    <a:pt x="55" y="119"/>
                  </a:cubicBezTo>
                  <a:cubicBezTo>
                    <a:pt x="56" y="119"/>
                    <a:pt x="56" y="119"/>
                    <a:pt x="56" y="119"/>
                  </a:cubicBezTo>
                  <a:cubicBezTo>
                    <a:pt x="74" y="94"/>
                    <a:pt x="74" y="94"/>
                    <a:pt x="74" y="94"/>
                  </a:cubicBezTo>
                  <a:cubicBezTo>
                    <a:pt x="74" y="94"/>
                    <a:pt x="75" y="94"/>
                    <a:pt x="76" y="93"/>
                  </a:cubicBezTo>
                  <a:cubicBezTo>
                    <a:pt x="106" y="86"/>
                    <a:pt x="106" y="86"/>
                    <a:pt x="106" y="86"/>
                  </a:cubicBezTo>
                  <a:cubicBezTo>
                    <a:pt x="101" y="79"/>
                    <a:pt x="101" y="79"/>
                    <a:pt x="101" y="79"/>
                  </a:cubicBezTo>
                  <a:cubicBezTo>
                    <a:pt x="78" y="78"/>
                    <a:pt x="78" y="78"/>
                    <a:pt x="78" y="78"/>
                  </a:cubicBezTo>
                  <a:cubicBezTo>
                    <a:pt x="77" y="78"/>
                    <a:pt x="76" y="77"/>
                    <a:pt x="76" y="77"/>
                  </a:cubicBezTo>
                  <a:cubicBezTo>
                    <a:pt x="62" y="55"/>
                    <a:pt x="62" y="55"/>
                    <a:pt x="62" y="55"/>
                  </a:cubicBezTo>
                  <a:cubicBezTo>
                    <a:pt x="62" y="55"/>
                    <a:pt x="62" y="55"/>
                    <a:pt x="62" y="55"/>
                  </a:cubicBezTo>
                  <a:cubicBezTo>
                    <a:pt x="61" y="54"/>
                    <a:pt x="62" y="52"/>
                    <a:pt x="63" y="52"/>
                  </a:cubicBezTo>
                  <a:cubicBezTo>
                    <a:pt x="104" y="35"/>
                    <a:pt x="104" y="35"/>
                    <a:pt x="104" y="35"/>
                  </a:cubicBezTo>
                  <a:cubicBezTo>
                    <a:pt x="99" y="28"/>
                    <a:pt x="99" y="28"/>
                    <a:pt x="99" y="28"/>
                  </a:cubicBezTo>
                  <a:cubicBezTo>
                    <a:pt x="55" y="36"/>
                    <a:pt x="55" y="36"/>
                    <a:pt x="55" y="36"/>
                  </a:cubicBezTo>
                  <a:cubicBezTo>
                    <a:pt x="55" y="31"/>
                    <a:pt x="55" y="31"/>
                    <a:pt x="55" y="31"/>
                  </a:cubicBezTo>
                  <a:close/>
                  <a:moveTo>
                    <a:pt x="55" y="100"/>
                  </a:moveTo>
                  <a:cubicBezTo>
                    <a:pt x="59" y="91"/>
                    <a:pt x="59" y="91"/>
                    <a:pt x="59" y="91"/>
                  </a:cubicBezTo>
                  <a:cubicBezTo>
                    <a:pt x="59" y="90"/>
                    <a:pt x="59" y="89"/>
                    <a:pt x="58" y="89"/>
                  </a:cubicBezTo>
                  <a:cubicBezTo>
                    <a:pt x="55" y="84"/>
                    <a:pt x="55" y="84"/>
                    <a:pt x="55" y="84"/>
                  </a:cubicBezTo>
                  <a:lnTo>
                    <a:pt x="55" y="100"/>
                  </a:lnTo>
                  <a:close/>
                  <a:moveTo>
                    <a:pt x="14" y="3"/>
                  </a:moveTo>
                  <a:cubicBezTo>
                    <a:pt x="14" y="3"/>
                    <a:pt x="14" y="3"/>
                    <a:pt x="14" y="3"/>
                  </a:cubicBezTo>
                  <a:cubicBezTo>
                    <a:pt x="18" y="0"/>
                    <a:pt x="24" y="2"/>
                    <a:pt x="30" y="6"/>
                  </a:cubicBezTo>
                  <a:cubicBezTo>
                    <a:pt x="35" y="10"/>
                    <a:pt x="41" y="15"/>
                    <a:pt x="43" y="18"/>
                  </a:cubicBezTo>
                  <a:cubicBezTo>
                    <a:pt x="43" y="18"/>
                    <a:pt x="43" y="18"/>
                    <a:pt x="43" y="18"/>
                  </a:cubicBezTo>
                  <a:cubicBezTo>
                    <a:pt x="43" y="18"/>
                    <a:pt x="43" y="18"/>
                    <a:pt x="43" y="18"/>
                  </a:cubicBezTo>
                  <a:cubicBezTo>
                    <a:pt x="43" y="18"/>
                    <a:pt x="43" y="18"/>
                    <a:pt x="43" y="18"/>
                  </a:cubicBezTo>
                  <a:cubicBezTo>
                    <a:pt x="52" y="32"/>
                    <a:pt x="52" y="32"/>
                    <a:pt x="52" y="32"/>
                  </a:cubicBezTo>
                  <a:cubicBezTo>
                    <a:pt x="55" y="31"/>
                    <a:pt x="55" y="31"/>
                    <a:pt x="55" y="31"/>
                  </a:cubicBezTo>
                  <a:cubicBezTo>
                    <a:pt x="55" y="36"/>
                    <a:pt x="55" y="36"/>
                    <a:pt x="55" y="36"/>
                  </a:cubicBezTo>
                  <a:cubicBezTo>
                    <a:pt x="51" y="37"/>
                    <a:pt x="51" y="37"/>
                    <a:pt x="51" y="37"/>
                  </a:cubicBezTo>
                  <a:cubicBezTo>
                    <a:pt x="50" y="37"/>
                    <a:pt x="49" y="37"/>
                    <a:pt x="49" y="36"/>
                  </a:cubicBezTo>
                  <a:cubicBezTo>
                    <a:pt x="39" y="21"/>
                    <a:pt x="39" y="21"/>
                    <a:pt x="39" y="21"/>
                  </a:cubicBezTo>
                  <a:cubicBezTo>
                    <a:pt x="39" y="21"/>
                    <a:pt x="39" y="21"/>
                    <a:pt x="39" y="21"/>
                  </a:cubicBezTo>
                  <a:cubicBezTo>
                    <a:pt x="39" y="21"/>
                    <a:pt x="39" y="21"/>
                    <a:pt x="39" y="21"/>
                  </a:cubicBezTo>
                  <a:cubicBezTo>
                    <a:pt x="39" y="21"/>
                    <a:pt x="39" y="21"/>
                    <a:pt x="39" y="21"/>
                  </a:cubicBezTo>
                  <a:cubicBezTo>
                    <a:pt x="39" y="21"/>
                    <a:pt x="39" y="21"/>
                    <a:pt x="39" y="21"/>
                  </a:cubicBezTo>
                  <a:cubicBezTo>
                    <a:pt x="39" y="21"/>
                    <a:pt x="39" y="21"/>
                    <a:pt x="39" y="21"/>
                  </a:cubicBezTo>
                  <a:cubicBezTo>
                    <a:pt x="37" y="18"/>
                    <a:pt x="32" y="13"/>
                    <a:pt x="27" y="10"/>
                  </a:cubicBezTo>
                  <a:cubicBezTo>
                    <a:pt x="23" y="7"/>
                    <a:pt x="19" y="5"/>
                    <a:pt x="17" y="7"/>
                  </a:cubicBezTo>
                  <a:cubicBezTo>
                    <a:pt x="17" y="7"/>
                    <a:pt x="17" y="7"/>
                    <a:pt x="17" y="7"/>
                  </a:cubicBezTo>
                  <a:cubicBezTo>
                    <a:pt x="15" y="8"/>
                    <a:pt x="15" y="13"/>
                    <a:pt x="16" y="18"/>
                  </a:cubicBezTo>
                  <a:cubicBezTo>
                    <a:pt x="17" y="24"/>
                    <a:pt x="19" y="29"/>
                    <a:pt x="21" y="32"/>
                  </a:cubicBezTo>
                  <a:cubicBezTo>
                    <a:pt x="21" y="32"/>
                    <a:pt x="21" y="32"/>
                    <a:pt x="21" y="32"/>
                  </a:cubicBezTo>
                  <a:cubicBezTo>
                    <a:pt x="21" y="32"/>
                    <a:pt x="21" y="32"/>
                    <a:pt x="21" y="32"/>
                  </a:cubicBezTo>
                  <a:cubicBezTo>
                    <a:pt x="21" y="32"/>
                    <a:pt x="21" y="32"/>
                    <a:pt x="21" y="32"/>
                  </a:cubicBezTo>
                  <a:cubicBezTo>
                    <a:pt x="21" y="32"/>
                    <a:pt x="21" y="32"/>
                    <a:pt x="21" y="32"/>
                  </a:cubicBezTo>
                  <a:cubicBezTo>
                    <a:pt x="21" y="32"/>
                    <a:pt x="21" y="32"/>
                    <a:pt x="21" y="32"/>
                  </a:cubicBezTo>
                  <a:cubicBezTo>
                    <a:pt x="31" y="48"/>
                    <a:pt x="31" y="48"/>
                    <a:pt x="31" y="48"/>
                  </a:cubicBezTo>
                  <a:cubicBezTo>
                    <a:pt x="32" y="48"/>
                    <a:pt x="32" y="50"/>
                    <a:pt x="31" y="50"/>
                  </a:cubicBezTo>
                  <a:cubicBezTo>
                    <a:pt x="5" y="90"/>
                    <a:pt x="5" y="90"/>
                    <a:pt x="5" y="90"/>
                  </a:cubicBezTo>
                  <a:cubicBezTo>
                    <a:pt x="10" y="97"/>
                    <a:pt x="10" y="97"/>
                    <a:pt x="10" y="97"/>
                  </a:cubicBezTo>
                  <a:cubicBezTo>
                    <a:pt x="40" y="67"/>
                    <a:pt x="40" y="67"/>
                    <a:pt x="40" y="67"/>
                  </a:cubicBezTo>
                  <a:cubicBezTo>
                    <a:pt x="40" y="67"/>
                    <a:pt x="41" y="67"/>
                    <a:pt x="41" y="67"/>
                  </a:cubicBezTo>
                  <a:cubicBezTo>
                    <a:pt x="42" y="66"/>
                    <a:pt x="43" y="66"/>
                    <a:pt x="44" y="67"/>
                  </a:cubicBezTo>
                  <a:cubicBezTo>
                    <a:pt x="55" y="84"/>
                    <a:pt x="55" y="84"/>
                    <a:pt x="55" y="84"/>
                  </a:cubicBezTo>
                  <a:cubicBezTo>
                    <a:pt x="55" y="100"/>
                    <a:pt x="55" y="100"/>
                    <a:pt x="55" y="100"/>
                  </a:cubicBezTo>
                  <a:cubicBezTo>
                    <a:pt x="51" y="112"/>
                    <a:pt x="51" y="112"/>
                    <a:pt x="51" y="112"/>
                  </a:cubicBezTo>
                  <a:cubicBezTo>
                    <a:pt x="55" y="119"/>
                    <a:pt x="55" y="119"/>
                    <a:pt x="55" y="119"/>
                  </a:cubicBezTo>
                  <a:cubicBezTo>
                    <a:pt x="55" y="126"/>
                    <a:pt x="55" y="126"/>
                    <a:pt x="55" y="126"/>
                  </a:cubicBezTo>
                  <a:cubicBezTo>
                    <a:pt x="55" y="125"/>
                    <a:pt x="55" y="125"/>
                    <a:pt x="54" y="125"/>
                  </a:cubicBezTo>
                  <a:cubicBezTo>
                    <a:pt x="54" y="125"/>
                    <a:pt x="54" y="125"/>
                    <a:pt x="54" y="124"/>
                  </a:cubicBezTo>
                  <a:cubicBezTo>
                    <a:pt x="54" y="124"/>
                    <a:pt x="54" y="124"/>
                    <a:pt x="54" y="124"/>
                  </a:cubicBezTo>
                  <a:cubicBezTo>
                    <a:pt x="46" y="114"/>
                    <a:pt x="46" y="114"/>
                    <a:pt x="46" y="114"/>
                  </a:cubicBezTo>
                  <a:cubicBezTo>
                    <a:pt x="46" y="113"/>
                    <a:pt x="46" y="112"/>
                    <a:pt x="46" y="112"/>
                  </a:cubicBezTo>
                  <a:cubicBezTo>
                    <a:pt x="46" y="112"/>
                    <a:pt x="46" y="112"/>
                    <a:pt x="46" y="112"/>
                  </a:cubicBezTo>
                  <a:cubicBezTo>
                    <a:pt x="54" y="90"/>
                    <a:pt x="54" y="90"/>
                    <a:pt x="54" y="90"/>
                  </a:cubicBezTo>
                  <a:cubicBezTo>
                    <a:pt x="42" y="72"/>
                    <a:pt x="42" y="72"/>
                    <a:pt x="42" y="72"/>
                  </a:cubicBezTo>
                  <a:cubicBezTo>
                    <a:pt x="11" y="103"/>
                    <a:pt x="11" y="103"/>
                    <a:pt x="11" y="103"/>
                  </a:cubicBezTo>
                  <a:cubicBezTo>
                    <a:pt x="10" y="104"/>
                    <a:pt x="9" y="104"/>
                    <a:pt x="8" y="103"/>
                  </a:cubicBezTo>
                  <a:cubicBezTo>
                    <a:pt x="8" y="103"/>
                    <a:pt x="7" y="102"/>
                    <a:pt x="7" y="102"/>
                  </a:cubicBezTo>
                  <a:cubicBezTo>
                    <a:pt x="7" y="102"/>
                    <a:pt x="7" y="102"/>
                    <a:pt x="7" y="102"/>
                  </a:cubicBezTo>
                  <a:cubicBezTo>
                    <a:pt x="0" y="92"/>
                    <a:pt x="0" y="92"/>
                    <a:pt x="0" y="92"/>
                  </a:cubicBezTo>
                  <a:cubicBezTo>
                    <a:pt x="0" y="91"/>
                    <a:pt x="0" y="90"/>
                    <a:pt x="0" y="89"/>
                  </a:cubicBezTo>
                  <a:cubicBezTo>
                    <a:pt x="0" y="89"/>
                    <a:pt x="0" y="89"/>
                    <a:pt x="0" y="89"/>
                  </a:cubicBezTo>
                  <a:cubicBezTo>
                    <a:pt x="26" y="49"/>
                    <a:pt x="26" y="49"/>
                    <a:pt x="26" y="49"/>
                  </a:cubicBezTo>
                  <a:cubicBezTo>
                    <a:pt x="17" y="35"/>
                    <a:pt x="17" y="35"/>
                    <a:pt x="17" y="35"/>
                  </a:cubicBezTo>
                  <a:cubicBezTo>
                    <a:pt x="17" y="35"/>
                    <a:pt x="17" y="35"/>
                    <a:pt x="17" y="35"/>
                  </a:cubicBezTo>
                  <a:cubicBezTo>
                    <a:pt x="17" y="35"/>
                    <a:pt x="17" y="35"/>
                    <a:pt x="17" y="35"/>
                  </a:cubicBezTo>
                  <a:cubicBezTo>
                    <a:pt x="17" y="35"/>
                    <a:pt x="17" y="35"/>
                    <a:pt x="17" y="35"/>
                  </a:cubicBezTo>
                  <a:cubicBezTo>
                    <a:pt x="15" y="32"/>
                    <a:pt x="12" y="25"/>
                    <a:pt x="11" y="19"/>
                  </a:cubicBezTo>
                  <a:cubicBezTo>
                    <a:pt x="10" y="12"/>
                    <a:pt x="10" y="5"/>
                    <a:pt x="14" y="3"/>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88" name="Freeform 283"/>
            <p:cNvSpPr>
              <a:spLocks noEditPoints="1"/>
            </p:cNvSpPr>
            <p:nvPr/>
          </p:nvSpPr>
          <p:spPr bwMode="auto">
            <a:xfrm>
              <a:off x="6231880" y="4956256"/>
              <a:ext cx="124919" cy="139698"/>
            </a:xfrm>
            <a:custGeom>
              <a:avLst/>
              <a:gdLst>
                <a:gd name="T0" fmla="*/ 65 w 74"/>
                <a:gd name="T1" fmla="*/ 15 h 83"/>
                <a:gd name="T2" fmla="*/ 72 w 74"/>
                <a:gd name="T3" fmla="*/ 23 h 83"/>
                <a:gd name="T4" fmla="*/ 71 w 74"/>
                <a:gd name="T5" fmla="*/ 26 h 83"/>
                <a:gd name="T6" fmla="*/ 52 w 74"/>
                <a:gd name="T7" fmla="*/ 47 h 83"/>
                <a:gd name="T8" fmla="*/ 69 w 74"/>
                <a:gd name="T9" fmla="*/ 49 h 83"/>
                <a:gd name="T10" fmla="*/ 73 w 74"/>
                <a:gd name="T11" fmla="*/ 56 h 83"/>
                <a:gd name="T12" fmla="*/ 72 w 74"/>
                <a:gd name="T13" fmla="*/ 59 h 83"/>
                <a:gd name="T14" fmla="*/ 51 w 74"/>
                <a:gd name="T15" fmla="*/ 65 h 83"/>
                <a:gd name="T16" fmla="*/ 36 w 74"/>
                <a:gd name="T17" fmla="*/ 82 h 83"/>
                <a:gd name="T18" fmla="*/ 37 w 74"/>
                <a:gd name="T19" fmla="*/ 76 h 83"/>
                <a:gd name="T20" fmla="*/ 49 w 74"/>
                <a:gd name="T21" fmla="*/ 60 h 83"/>
                <a:gd name="T22" fmla="*/ 65 w 74"/>
                <a:gd name="T23" fmla="*/ 52 h 83"/>
                <a:gd name="T24" fmla="*/ 49 w 74"/>
                <a:gd name="T25" fmla="*/ 51 h 83"/>
                <a:gd name="T26" fmla="*/ 40 w 74"/>
                <a:gd name="T27" fmla="*/ 37 h 83"/>
                <a:gd name="T28" fmla="*/ 66 w 74"/>
                <a:gd name="T29" fmla="*/ 23 h 83"/>
                <a:gd name="T30" fmla="*/ 36 w 74"/>
                <a:gd name="T31" fmla="*/ 25 h 83"/>
                <a:gd name="T32" fmla="*/ 36 w 74"/>
                <a:gd name="T33" fmla="*/ 68 h 83"/>
                <a:gd name="T34" fmla="*/ 39 w 74"/>
                <a:gd name="T35" fmla="*/ 58 h 83"/>
                <a:gd name="T36" fmla="*/ 36 w 74"/>
                <a:gd name="T37" fmla="*/ 68 h 83"/>
                <a:gd name="T38" fmla="*/ 21 w 74"/>
                <a:gd name="T39" fmla="*/ 4 h 83"/>
                <a:gd name="T40" fmla="*/ 29 w 74"/>
                <a:gd name="T41" fmla="*/ 12 h 83"/>
                <a:gd name="T42" fmla="*/ 36 w 74"/>
                <a:gd name="T43" fmla="*/ 20 h 83"/>
                <a:gd name="T44" fmla="*/ 34 w 74"/>
                <a:gd name="T45" fmla="*/ 26 h 83"/>
                <a:gd name="T46" fmla="*/ 25 w 74"/>
                <a:gd name="T47" fmla="*/ 15 h 83"/>
                <a:gd name="T48" fmla="*/ 18 w 74"/>
                <a:gd name="T49" fmla="*/ 8 h 83"/>
                <a:gd name="T50" fmla="*/ 12 w 74"/>
                <a:gd name="T51" fmla="*/ 13 h 83"/>
                <a:gd name="T52" fmla="*/ 15 w 74"/>
                <a:gd name="T53" fmla="*/ 22 h 83"/>
                <a:gd name="T54" fmla="*/ 22 w 74"/>
                <a:gd name="T55" fmla="*/ 34 h 83"/>
                <a:gd name="T56" fmla="*/ 7 w 74"/>
                <a:gd name="T57" fmla="*/ 62 h 83"/>
                <a:gd name="T58" fmla="*/ 27 w 74"/>
                <a:gd name="T59" fmla="*/ 43 h 83"/>
                <a:gd name="T60" fmla="*/ 36 w 74"/>
                <a:gd name="T61" fmla="*/ 53 h 83"/>
                <a:gd name="T62" fmla="*/ 35 w 74"/>
                <a:gd name="T63" fmla="*/ 73 h 83"/>
                <a:gd name="T64" fmla="*/ 36 w 74"/>
                <a:gd name="T65" fmla="*/ 82 h 83"/>
                <a:gd name="T66" fmla="*/ 35 w 74"/>
                <a:gd name="T67" fmla="*/ 81 h 83"/>
                <a:gd name="T68" fmla="*/ 30 w 74"/>
                <a:gd name="T69" fmla="*/ 74 h 83"/>
                <a:gd name="T70" fmla="*/ 30 w 74"/>
                <a:gd name="T71" fmla="*/ 72 h 83"/>
                <a:gd name="T72" fmla="*/ 28 w 74"/>
                <a:gd name="T73" fmla="*/ 49 h 83"/>
                <a:gd name="T74" fmla="*/ 5 w 74"/>
                <a:gd name="T75" fmla="*/ 68 h 83"/>
                <a:gd name="T76" fmla="*/ 5 w 74"/>
                <a:gd name="T77" fmla="*/ 67 h 83"/>
                <a:gd name="T78" fmla="*/ 0 w 74"/>
                <a:gd name="T79" fmla="*/ 58 h 83"/>
                <a:gd name="T80" fmla="*/ 17 w 74"/>
                <a:gd name="T81" fmla="*/ 33 h 83"/>
                <a:gd name="T82" fmla="*/ 11 w 74"/>
                <a:gd name="T83" fmla="*/ 24 h 83"/>
                <a:gd name="T84" fmla="*/ 9 w 74"/>
                <a:gd name="T85"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4" h="83">
                  <a:moveTo>
                    <a:pt x="36" y="20"/>
                  </a:moveTo>
                  <a:cubicBezTo>
                    <a:pt x="65" y="15"/>
                    <a:pt x="65" y="15"/>
                    <a:pt x="65" y="15"/>
                  </a:cubicBezTo>
                  <a:cubicBezTo>
                    <a:pt x="66" y="15"/>
                    <a:pt x="67" y="15"/>
                    <a:pt x="67" y="16"/>
                  </a:cubicBezTo>
                  <a:cubicBezTo>
                    <a:pt x="72" y="23"/>
                    <a:pt x="72" y="23"/>
                    <a:pt x="72" y="23"/>
                  </a:cubicBezTo>
                  <a:cubicBezTo>
                    <a:pt x="72" y="24"/>
                    <a:pt x="72" y="26"/>
                    <a:pt x="71" y="26"/>
                  </a:cubicBezTo>
                  <a:cubicBezTo>
                    <a:pt x="71" y="26"/>
                    <a:pt x="71" y="26"/>
                    <a:pt x="71" y="26"/>
                  </a:cubicBezTo>
                  <a:cubicBezTo>
                    <a:pt x="45" y="37"/>
                    <a:pt x="45" y="37"/>
                    <a:pt x="45" y="37"/>
                  </a:cubicBezTo>
                  <a:cubicBezTo>
                    <a:pt x="52" y="47"/>
                    <a:pt x="52" y="47"/>
                    <a:pt x="52" y="47"/>
                  </a:cubicBezTo>
                  <a:cubicBezTo>
                    <a:pt x="67" y="48"/>
                    <a:pt x="67" y="48"/>
                    <a:pt x="67" y="48"/>
                  </a:cubicBezTo>
                  <a:cubicBezTo>
                    <a:pt x="68" y="48"/>
                    <a:pt x="68" y="48"/>
                    <a:pt x="69" y="49"/>
                  </a:cubicBezTo>
                  <a:cubicBezTo>
                    <a:pt x="69" y="49"/>
                    <a:pt x="69" y="49"/>
                    <a:pt x="69" y="49"/>
                  </a:cubicBezTo>
                  <a:cubicBezTo>
                    <a:pt x="73" y="56"/>
                    <a:pt x="73" y="56"/>
                    <a:pt x="73" y="56"/>
                  </a:cubicBezTo>
                  <a:cubicBezTo>
                    <a:pt x="74" y="57"/>
                    <a:pt x="74" y="58"/>
                    <a:pt x="73" y="59"/>
                  </a:cubicBezTo>
                  <a:cubicBezTo>
                    <a:pt x="72" y="59"/>
                    <a:pt x="72" y="59"/>
                    <a:pt x="72" y="59"/>
                  </a:cubicBezTo>
                  <a:cubicBezTo>
                    <a:pt x="72" y="59"/>
                    <a:pt x="72" y="59"/>
                    <a:pt x="72" y="59"/>
                  </a:cubicBezTo>
                  <a:cubicBezTo>
                    <a:pt x="51" y="65"/>
                    <a:pt x="51" y="65"/>
                    <a:pt x="51" y="65"/>
                  </a:cubicBezTo>
                  <a:cubicBezTo>
                    <a:pt x="39" y="81"/>
                    <a:pt x="39" y="81"/>
                    <a:pt x="39" y="81"/>
                  </a:cubicBezTo>
                  <a:cubicBezTo>
                    <a:pt x="38" y="82"/>
                    <a:pt x="37" y="83"/>
                    <a:pt x="36" y="82"/>
                  </a:cubicBezTo>
                  <a:cubicBezTo>
                    <a:pt x="36" y="75"/>
                    <a:pt x="36" y="75"/>
                    <a:pt x="36" y="75"/>
                  </a:cubicBezTo>
                  <a:cubicBezTo>
                    <a:pt x="37" y="76"/>
                    <a:pt x="37" y="76"/>
                    <a:pt x="37" y="76"/>
                  </a:cubicBezTo>
                  <a:cubicBezTo>
                    <a:pt x="48" y="61"/>
                    <a:pt x="48" y="61"/>
                    <a:pt x="48" y="61"/>
                  </a:cubicBezTo>
                  <a:cubicBezTo>
                    <a:pt x="48" y="61"/>
                    <a:pt x="49" y="60"/>
                    <a:pt x="49" y="60"/>
                  </a:cubicBezTo>
                  <a:cubicBezTo>
                    <a:pt x="67" y="56"/>
                    <a:pt x="67" y="56"/>
                    <a:pt x="67" y="56"/>
                  </a:cubicBezTo>
                  <a:cubicBezTo>
                    <a:pt x="65" y="52"/>
                    <a:pt x="65" y="52"/>
                    <a:pt x="65" y="52"/>
                  </a:cubicBezTo>
                  <a:cubicBezTo>
                    <a:pt x="51" y="52"/>
                    <a:pt x="51" y="52"/>
                    <a:pt x="51" y="52"/>
                  </a:cubicBezTo>
                  <a:cubicBezTo>
                    <a:pt x="50" y="52"/>
                    <a:pt x="49" y="51"/>
                    <a:pt x="49" y="51"/>
                  </a:cubicBezTo>
                  <a:cubicBezTo>
                    <a:pt x="40" y="37"/>
                    <a:pt x="40" y="37"/>
                    <a:pt x="40" y="37"/>
                  </a:cubicBezTo>
                  <a:cubicBezTo>
                    <a:pt x="40" y="37"/>
                    <a:pt x="40" y="37"/>
                    <a:pt x="40" y="37"/>
                  </a:cubicBezTo>
                  <a:cubicBezTo>
                    <a:pt x="39" y="36"/>
                    <a:pt x="40" y="34"/>
                    <a:pt x="41" y="34"/>
                  </a:cubicBezTo>
                  <a:cubicBezTo>
                    <a:pt x="66" y="23"/>
                    <a:pt x="66" y="23"/>
                    <a:pt x="66" y="23"/>
                  </a:cubicBezTo>
                  <a:cubicBezTo>
                    <a:pt x="64" y="20"/>
                    <a:pt x="64" y="20"/>
                    <a:pt x="64" y="20"/>
                  </a:cubicBezTo>
                  <a:cubicBezTo>
                    <a:pt x="36" y="25"/>
                    <a:pt x="36" y="25"/>
                    <a:pt x="36" y="25"/>
                  </a:cubicBezTo>
                  <a:cubicBezTo>
                    <a:pt x="36" y="20"/>
                    <a:pt x="36" y="20"/>
                    <a:pt x="36" y="20"/>
                  </a:cubicBezTo>
                  <a:close/>
                  <a:moveTo>
                    <a:pt x="36" y="68"/>
                  </a:moveTo>
                  <a:cubicBezTo>
                    <a:pt x="39" y="60"/>
                    <a:pt x="39" y="60"/>
                    <a:pt x="39" y="60"/>
                  </a:cubicBezTo>
                  <a:cubicBezTo>
                    <a:pt x="40" y="59"/>
                    <a:pt x="39" y="58"/>
                    <a:pt x="39" y="58"/>
                  </a:cubicBezTo>
                  <a:cubicBezTo>
                    <a:pt x="36" y="53"/>
                    <a:pt x="36" y="53"/>
                    <a:pt x="36" y="53"/>
                  </a:cubicBezTo>
                  <a:lnTo>
                    <a:pt x="36" y="68"/>
                  </a:lnTo>
                  <a:close/>
                  <a:moveTo>
                    <a:pt x="9" y="2"/>
                  </a:moveTo>
                  <a:cubicBezTo>
                    <a:pt x="12" y="0"/>
                    <a:pt x="17" y="2"/>
                    <a:pt x="21" y="4"/>
                  </a:cubicBezTo>
                  <a:cubicBezTo>
                    <a:pt x="24" y="7"/>
                    <a:pt x="27" y="10"/>
                    <a:pt x="29" y="12"/>
                  </a:cubicBezTo>
                  <a:cubicBezTo>
                    <a:pt x="29" y="12"/>
                    <a:pt x="29" y="12"/>
                    <a:pt x="29" y="12"/>
                  </a:cubicBezTo>
                  <a:cubicBezTo>
                    <a:pt x="35" y="21"/>
                    <a:pt x="35" y="21"/>
                    <a:pt x="35" y="21"/>
                  </a:cubicBezTo>
                  <a:cubicBezTo>
                    <a:pt x="36" y="20"/>
                    <a:pt x="36" y="20"/>
                    <a:pt x="36" y="20"/>
                  </a:cubicBezTo>
                  <a:cubicBezTo>
                    <a:pt x="36" y="25"/>
                    <a:pt x="36" y="25"/>
                    <a:pt x="36" y="25"/>
                  </a:cubicBezTo>
                  <a:cubicBezTo>
                    <a:pt x="34" y="26"/>
                    <a:pt x="34" y="26"/>
                    <a:pt x="34" y="26"/>
                  </a:cubicBezTo>
                  <a:cubicBezTo>
                    <a:pt x="33" y="26"/>
                    <a:pt x="32" y="25"/>
                    <a:pt x="32" y="25"/>
                  </a:cubicBezTo>
                  <a:cubicBezTo>
                    <a:pt x="25" y="15"/>
                    <a:pt x="25" y="15"/>
                    <a:pt x="25" y="15"/>
                  </a:cubicBezTo>
                  <a:cubicBezTo>
                    <a:pt x="25" y="15"/>
                    <a:pt x="25" y="15"/>
                    <a:pt x="25" y="15"/>
                  </a:cubicBezTo>
                  <a:cubicBezTo>
                    <a:pt x="24" y="13"/>
                    <a:pt x="21" y="10"/>
                    <a:pt x="18" y="8"/>
                  </a:cubicBezTo>
                  <a:cubicBezTo>
                    <a:pt x="16" y="7"/>
                    <a:pt x="13" y="6"/>
                    <a:pt x="12" y="6"/>
                  </a:cubicBezTo>
                  <a:cubicBezTo>
                    <a:pt x="11" y="7"/>
                    <a:pt x="11" y="10"/>
                    <a:pt x="12" y="13"/>
                  </a:cubicBezTo>
                  <a:cubicBezTo>
                    <a:pt x="13" y="16"/>
                    <a:pt x="14" y="20"/>
                    <a:pt x="15" y="21"/>
                  </a:cubicBezTo>
                  <a:cubicBezTo>
                    <a:pt x="15" y="22"/>
                    <a:pt x="15" y="22"/>
                    <a:pt x="15" y="22"/>
                  </a:cubicBezTo>
                  <a:cubicBezTo>
                    <a:pt x="22" y="31"/>
                    <a:pt x="22" y="31"/>
                    <a:pt x="22" y="31"/>
                  </a:cubicBezTo>
                  <a:cubicBezTo>
                    <a:pt x="22" y="32"/>
                    <a:pt x="22" y="33"/>
                    <a:pt x="22" y="34"/>
                  </a:cubicBezTo>
                  <a:cubicBezTo>
                    <a:pt x="5" y="59"/>
                    <a:pt x="5" y="59"/>
                    <a:pt x="5" y="59"/>
                  </a:cubicBezTo>
                  <a:cubicBezTo>
                    <a:pt x="7" y="62"/>
                    <a:pt x="7" y="62"/>
                    <a:pt x="7" y="62"/>
                  </a:cubicBezTo>
                  <a:cubicBezTo>
                    <a:pt x="26" y="44"/>
                    <a:pt x="26" y="44"/>
                    <a:pt x="26" y="44"/>
                  </a:cubicBezTo>
                  <a:cubicBezTo>
                    <a:pt x="26" y="43"/>
                    <a:pt x="26" y="43"/>
                    <a:pt x="27" y="43"/>
                  </a:cubicBezTo>
                  <a:cubicBezTo>
                    <a:pt x="28" y="42"/>
                    <a:pt x="29" y="43"/>
                    <a:pt x="30" y="44"/>
                  </a:cubicBezTo>
                  <a:cubicBezTo>
                    <a:pt x="36" y="53"/>
                    <a:pt x="36" y="53"/>
                    <a:pt x="36" y="53"/>
                  </a:cubicBezTo>
                  <a:cubicBezTo>
                    <a:pt x="36" y="68"/>
                    <a:pt x="36" y="68"/>
                    <a:pt x="36" y="68"/>
                  </a:cubicBezTo>
                  <a:cubicBezTo>
                    <a:pt x="35" y="73"/>
                    <a:pt x="35" y="73"/>
                    <a:pt x="35" y="73"/>
                  </a:cubicBezTo>
                  <a:cubicBezTo>
                    <a:pt x="36" y="75"/>
                    <a:pt x="36" y="75"/>
                    <a:pt x="36" y="75"/>
                  </a:cubicBezTo>
                  <a:cubicBezTo>
                    <a:pt x="36" y="82"/>
                    <a:pt x="36" y="82"/>
                    <a:pt x="36" y="82"/>
                  </a:cubicBezTo>
                  <a:cubicBezTo>
                    <a:pt x="36" y="82"/>
                    <a:pt x="35" y="82"/>
                    <a:pt x="35" y="82"/>
                  </a:cubicBezTo>
                  <a:cubicBezTo>
                    <a:pt x="35" y="82"/>
                    <a:pt x="35" y="82"/>
                    <a:pt x="35" y="81"/>
                  </a:cubicBezTo>
                  <a:cubicBezTo>
                    <a:pt x="35" y="81"/>
                    <a:pt x="35" y="81"/>
                    <a:pt x="35" y="81"/>
                  </a:cubicBezTo>
                  <a:cubicBezTo>
                    <a:pt x="30" y="74"/>
                    <a:pt x="30" y="74"/>
                    <a:pt x="30" y="74"/>
                  </a:cubicBezTo>
                  <a:cubicBezTo>
                    <a:pt x="30" y="74"/>
                    <a:pt x="30" y="73"/>
                    <a:pt x="30" y="72"/>
                  </a:cubicBezTo>
                  <a:cubicBezTo>
                    <a:pt x="30" y="72"/>
                    <a:pt x="30" y="72"/>
                    <a:pt x="30" y="72"/>
                  </a:cubicBezTo>
                  <a:cubicBezTo>
                    <a:pt x="34" y="59"/>
                    <a:pt x="34" y="59"/>
                    <a:pt x="34" y="59"/>
                  </a:cubicBezTo>
                  <a:cubicBezTo>
                    <a:pt x="28" y="49"/>
                    <a:pt x="28" y="49"/>
                    <a:pt x="28" y="49"/>
                  </a:cubicBezTo>
                  <a:cubicBezTo>
                    <a:pt x="9" y="68"/>
                    <a:pt x="9" y="68"/>
                    <a:pt x="9" y="68"/>
                  </a:cubicBezTo>
                  <a:cubicBezTo>
                    <a:pt x="8" y="69"/>
                    <a:pt x="6" y="69"/>
                    <a:pt x="5" y="68"/>
                  </a:cubicBezTo>
                  <a:cubicBezTo>
                    <a:pt x="5" y="67"/>
                    <a:pt x="5" y="67"/>
                    <a:pt x="5" y="67"/>
                  </a:cubicBezTo>
                  <a:cubicBezTo>
                    <a:pt x="5" y="67"/>
                    <a:pt x="5" y="67"/>
                    <a:pt x="5" y="67"/>
                  </a:cubicBezTo>
                  <a:cubicBezTo>
                    <a:pt x="0" y="60"/>
                    <a:pt x="0" y="60"/>
                    <a:pt x="0" y="60"/>
                  </a:cubicBezTo>
                  <a:cubicBezTo>
                    <a:pt x="0" y="60"/>
                    <a:pt x="0" y="58"/>
                    <a:pt x="0" y="58"/>
                  </a:cubicBezTo>
                  <a:cubicBezTo>
                    <a:pt x="0" y="58"/>
                    <a:pt x="0" y="58"/>
                    <a:pt x="0" y="58"/>
                  </a:cubicBezTo>
                  <a:cubicBezTo>
                    <a:pt x="17" y="33"/>
                    <a:pt x="17" y="33"/>
                    <a:pt x="17" y="33"/>
                  </a:cubicBezTo>
                  <a:cubicBezTo>
                    <a:pt x="11" y="24"/>
                    <a:pt x="11" y="24"/>
                    <a:pt x="11" y="24"/>
                  </a:cubicBezTo>
                  <a:cubicBezTo>
                    <a:pt x="11" y="24"/>
                    <a:pt x="11" y="24"/>
                    <a:pt x="11" y="24"/>
                  </a:cubicBezTo>
                  <a:cubicBezTo>
                    <a:pt x="10" y="22"/>
                    <a:pt x="8" y="18"/>
                    <a:pt x="7" y="13"/>
                  </a:cubicBezTo>
                  <a:cubicBezTo>
                    <a:pt x="6" y="9"/>
                    <a:pt x="7" y="4"/>
                    <a:pt x="9" y="2"/>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89" name="Freeform 284"/>
            <p:cNvSpPr>
              <a:spLocks noEditPoints="1"/>
            </p:cNvSpPr>
            <p:nvPr/>
          </p:nvSpPr>
          <p:spPr bwMode="auto">
            <a:xfrm>
              <a:off x="5793608" y="4880057"/>
              <a:ext cx="59283" cy="160865"/>
            </a:xfrm>
            <a:custGeom>
              <a:avLst/>
              <a:gdLst>
                <a:gd name="T0" fmla="*/ 19 w 35"/>
                <a:gd name="T1" fmla="*/ 90 h 95"/>
                <a:gd name="T2" fmla="*/ 21 w 35"/>
                <a:gd name="T3" fmla="*/ 42 h 95"/>
                <a:gd name="T4" fmla="*/ 28 w 35"/>
                <a:gd name="T5" fmla="*/ 33 h 95"/>
                <a:gd name="T6" fmla="*/ 30 w 35"/>
                <a:gd name="T7" fmla="*/ 29 h 95"/>
                <a:gd name="T8" fmla="*/ 28 w 35"/>
                <a:gd name="T9" fmla="*/ 15 h 95"/>
                <a:gd name="T10" fmla="*/ 27 w 35"/>
                <a:gd name="T11" fmla="*/ 14 h 95"/>
                <a:gd name="T12" fmla="*/ 27 w 35"/>
                <a:gd name="T13" fmla="*/ 13 h 95"/>
                <a:gd name="T14" fmla="*/ 26 w 35"/>
                <a:gd name="T15" fmla="*/ 10 h 95"/>
                <a:gd name="T16" fmla="*/ 25 w 35"/>
                <a:gd name="T17" fmla="*/ 26 h 95"/>
                <a:gd name="T18" fmla="*/ 25 w 35"/>
                <a:gd name="T19" fmla="*/ 26 h 95"/>
                <a:gd name="T20" fmla="*/ 19 w 35"/>
                <a:gd name="T21" fmla="*/ 24 h 95"/>
                <a:gd name="T22" fmla="*/ 17 w 35"/>
                <a:gd name="T23" fmla="*/ 5 h 95"/>
                <a:gd name="T24" fmla="*/ 20 w 35"/>
                <a:gd name="T25" fmla="*/ 0 h 95"/>
                <a:gd name="T26" fmla="*/ 21 w 35"/>
                <a:gd name="T27" fmla="*/ 1 h 95"/>
                <a:gd name="T28" fmla="*/ 31 w 35"/>
                <a:gd name="T29" fmla="*/ 11 h 95"/>
                <a:gd name="T30" fmla="*/ 32 w 35"/>
                <a:gd name="T31" fmla="*/ 12 h 95"/>
                <a:gd name="T32" fmla="*/ 32 w 35"/>
                <a:gd name="T33" fmla="*/ 14 h 95"/>
                <a:gd name="T34" fmla="*/ 35 w 35"/>
                <a:gd name="T35" fmla="*/ 30 h 95"/>
                <a:gd name="T36" fmla="*/ 33 w 35"/>
                <a:gd name="T37" fmla="*/ 35 h 95"/>
                <a:gd name="T38" fmla="*/ 24 w 35"/>
                <a:gd name="T39" fmla="*/ 45 h 95"/>
                <a:gd name="T40" fmla="*/ 22 w 35"/>
                <a:gd name="T41" fmla="*/ 95 h 95"/>
                <a:gd name="T42" fmla="*/ 17 w 35"/>
                <a:gd name="T43" fmla="*/ 90 h 95"/>
                <a:gd name="T44" fmla="*/ 7 w 35"/>
                <a:gd name="T45" fmla="*/ 15 h 95"/>
                <a:gd name="T46" fmla="*/ 5 w 35"/>
                <a:gd name="T47" fmla="*/ 29 h 95"/>
                <a:gd name="T48" fmla="*/ 10 w 35"/>
                <a:gd name="T49" fmla="*/ 38 h 95"/>
                <a:gd name="T50" fmla="*/ 15 w 35"/>
                <a:gd name="T51" fmla="*/ 44 h 95"/>
                <a:gd name="T52" fmla="*/ 15 w 35"/>
                <a:gd name="T53" fmla="*/ 90 h 95"/>
                <a:gd name="T54" fmla="*/ 17 w 35"/>
                <a:gd name="T55" fmla="*/ 95 h 95"/>
                <a:gd name="T56" fmla="*/ 11 w 35"/>
                <a:gd name="T57" fmla="*/ 93 h 95"/>
                <a:gd name="T58" fmla="*/ 7 w 35"/>
                <a:gd name="T59" fmla="*/ 42 h 95"/>
                <a:gd name="T60" fmla="*/ 0 w 35"/>
                <a:gd name="T61" fmla="*/ 30 h 95"/>
                <a:gd name="T62" fmla="*/ 3 w 35"/>
                <a:gd name="T63" fmla="*/ 14 h 95"/>
                <a:gd name="T64" fmla="*/ 3 w 35"/>
                <a:gd name="T65" fmla="*/ 12 h 95"/>
                <a:gd name="T66" fmla="*/ 3 w 35"/>
                <a:gd name="T67" fmla="*/ 12 h 95"/>
                <a:gd name="T68" fmla="*/ 12 w 35"/>
                <a:gd name="T69" fmla="*/ 0 h 95"/>
                <a:gd name="T70" fmla="*/ 14 w 35"/>
                <a:gd name="T71" fmla="*/ 1 h 95"/>
                <a:gd name="T72" fmla="*/ 17 w 35"/>
                <a:gd name="T73" fmla="*/ 0 h 95"/>
                <a:gd name="T74" fmla="*/ 17 w 35"/>
                <a:gd name="T75" fmla="*/ 5 h 95"/>
                <a:gd name="T76" fmla="*/ 13 w 35"/>
                <a:gd name="T77" fmla="*/ 26 h 95"/>
                <a:gd name="T78" fmla="*/ 10 w 35"/>
                <a:gd name="T79" fmla="*/ 26 h 95"/>
                <a:gd name="T80" fmla="*/ 8 w 35"/>
                <a:gd name="T81" fmla="*/ 23 h 95"/>
                <a:gd name="T82" fmla="*/ 8 w 35"/>
                <a:gd name="T83" fmla="*/ 13 h 95"/>
                <a:gd name="T84" fmla="*/ 8 w 35"/>
                <a:gd name="T85" fmla="*/ 1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 h="95">
                  <a:moveTo>
                    <a:pt x="17" y="90"/>
                  </a:moveTo>
                  <a:cubicBezTo>
                    <a:pt x="19" y="90"/>
                    <a:pt x="19" y="90"/>
                    <a:pt x="19" y="90"/>
                  </a:cubicBezTo>
                  <a:cubicBezTo>
                    <a:pt x="19" y="44"/>
                    <a:pt x="19" y="44"/>
                    <a:pt x="19" y="44"/>
                  </a:cubicBezTo>
                  <a:cubicBezTo>
                    <a:pt x="19" y="43"/>
                    <a:pt x="20" y="42"/>
                    <a:pt x="21" y="42"/>
                  </a:cubicBezTo>
                  <a:cubicBezTo>
                    <a:pt x="22" y="41"/>
                    <a:pt x="23" y="40"/>
                    <a:pt x="24" y="38"/>
                  </a:cubicBezTo>
                  <a:cubicBezTo>
                    <a:pt x="26" y="37"/>
                    <a:pt x="27" y="34"/>
                    <a:pt x="28" y="33"/>
                  </a:cubicBezTo>
                  <a:cubicBezTo>
                    <a:pt x="28" y="33"/>
                    <a:pt x="28" y="33"/>
                    <a:pt x="28" y="33"/>
                  </a:cubicBezTo>
                  <a:cubicBezTo>
                    <a:pt x="29" y="31"/>
                    <a:pt x="30" y="30"/>
                    <a:pt x="30" y="29"/>
                  </a:cubicBezTo>
                  <a:cubicBezTo>
                    <a:pt x="30" y="28"/>
                    <a:pt x="30" y="26"/>
                    <a:pt x="30" y="25"/>
                  </a:cubicBezTo>
                  <a:cubicBezTo>
                    <a:pt x="30" y="22"/>
                    <a:pt x="29" y="18"/>
                    <a:pt x="28" y="15"/>
                  </a:cubicBezTo>
                  <a:cubicBezTo>
                    <a:pt x="27" y="14"/>
                    <a:pt x="27" y="14"/>
                    <a:pt x="27" y="14"/>
                  </a:cubicBezTo>
                  <a:cubicBezTo>
                    <a:pt x="27" y="14"/>
                    <a:pt x="27" y="14"/>
                    <a:pt x="27" y="14"/>
                  </a:cubicBezTo>
                  <a:cubicBezTo>
                    <a:pt x="27" y="13"/>
                    <a:pt x="27" y="13"/>
                    <a:pt x="27" y="13"/>
                  </a:cubicBezTo>
                  <a:cubicBezTo>
                    <a:pt x="27" y="13"/>
                    <a:pt x="27" y="13"/>
                    <a:pt x="27" y="13"/>
                  </a:cubicBezTo>
                  <a:cubicBezTo>
                    <a:pt x="27" y="13"/>
                    <a:pt x="27" y="13"/>
                    <a:pt x="27" y="13"/>
                  </a:cubicBezTo>
                  <a:cubicBezTo>
                    <a:pt x="26" y="12"/>
                    <a:pt x="26" y="11"/>
                    <a:pt x="26" y="10"/>
                  </a:cubicBezTo>
                  <a:cubicBezTo>
                    <a:pt x="27" y="24"/>
                    <a:pt x="27" y="24"/>
                    <a:pt x="27" y="24"/>
                  </a:cubicBezTo>
                  <a:cubicBezTo>
                    <a:pt x="27" y="25"/>
                    <a:pt x="26" y="26"/>
                    <a:pt x="25" y="26"/>
                  </a:cubicBezTo>
                  <a:cubicBezTo>
                    <a:pt x="25" y="26"/>
                    <a:pt x="25" y="26"/>
                    <a:pt x="25" y="26"/>
                  </a:cubicBezTo>
                  <a:cubicBezTo>
                    <a:pt x="25" y="26"/>
                    <a:pt x="25" y="26"/>
                    <a:pt x="25" y="26"/>
                  </a:cubicBezTo>
                  <a:cubicBezTo>
                    <a:pt x="22" y="26"/>
                    <a:pt x="22" y="26"/>
                    <a:pt x="22" y="26"/>
                  </a:cubicBezTo>
                  <a:cubicBezTo>
                    <a:pt x="21" y="26"/>
                    <a:pt x="20" y="25"/>
                    <a:pt x="19" y="24"/>
                  </a:cubicBezTo>
                  <a:cubicBezTo>
                    <a:pt x="17" y="5"/>
                    <a:pt x="17" y="5"/>
                    <a:pt x="17" y="5"/>
                  </a:cubicBezTo>
                  <a:cubicBezTo>
                    <a:pt x="17" y="5"/>
                    <a:pt x="17" y="5"/>
                    <a:pt x="17" y="5"/>
                  </a:cubicBezTo>
                  <a:cubicBezTo>
                    <a:pt x="17" y="0"/>
                    <a:pt x="17" y="0"/>
                    <a:pt x="17" y="0"/>
                  </a:cubicBezTo>
                  <a:cubicBezTo>
                    <a:pt x="20" y="0"/>
                    <a:pt x="20" y="0"/>
                    <a:pt x="20" y="0"/>
                  </a:cubicBezTo>
                  <a:cubicBezTo>
                    <a:pt x="20" y="0"/>
                    <a:pt x="20" y="0"/>
                    <a:pt x="20" y="0"/>
                  </a:cubicBezTo>
                  <a:cubicBezTo>
                    <a:pt x="20" y="0"/>
                    <a:pt x="21" y="0"/>
                    <a:pt x="21" y="1"/>
                  </a:cubicBezTo>
                  <a:cubicBezTo>
                    <a:pt x="22" y="0"/>
                    <a:pt x="22" y="0"/>
                    <a:pt x="23" y="0"/>
                  </a:cubicBezTo>
                  <a:cubicBezTo>
                    <a:pt x="28" y="1"/>
                    <a:pt x="30" y="8"/>
                    <a:pt x="31" y="11"/>
                  </a:cubicBezTo>
                  <a:cubicBezTo>
                    <a:pt x="31" y="11"/>
                    <a:pt x="31" y="11"/>
                    <a:pt x="31" y="11"/>
                  </a:cubicBezTo>
                  <a:cubicBezTo>
                    <a:pt x="32" y="12"/>
                    <a:pt x="32" y="12"/>
                    <a:pt x="32" y="12"/>
                  </a:cubicBezTo>
                  <a:cubicBezTo>
                    <a:pt x="32" y="12"/>
                    <a:pt x="32" y="12"/>
                    <a:pt x="32" y="12"/>
                  </a:cubicBezTo>
                  <a:cubicBezTo>
                    <a:pt x="32" y="14"/>
                    <a:pt x="32" y="14"/>
                    <a:pt x="32" y="14"/>
                  </a:cubicBezTo>
                  <a:cubicBezTo>
                    <a:pt x="33" y="17"/>
                    <a:pt x="35" y="21"/>
                    <a:pt x="35" y="24"/>
                  </a:cubicBezTo>
                  <a:cubicBezTo>
                    <a:pt x="35" y="26"/>
                    <a:pt x="35" y="28"/>
                    <a:pt x="35" y="30"/>
                  </a:cubicBezTo>
                  <a:cubicBezTo>
                    <a:pt x="34" y="32"/>
                    <a:pt x="34" y="33"/>
                    <a:pt x="33" y="35"/>
                  </a:cubicBezTo>
                  <a:cubicBezTo>
                    <a:pt x="33" y="35"/>
                    <a:pt x="33" y="35"/>
                    <a:pt x="33" y="35"/>
                  </a:cubicBezTo>
                  <a:cubicBezTo>
                    <a:pt x="31" y="37"/>
                    <a:pt x="30" y="40"/>
                    <a:pt x="28" y="42"/>
                  </a:cubicBezTo>
                  <a:cubicBezTo>
                    <a:pt x="27" y="43"/>
                    <a:pt x="25" y="44"/>
                    <a:pt x="24" y="45"/>
                  </a:cubicBezTo>
                  <a:cubicBezTo>
                    <a:pt x="24" y="93"/>
                    <a:pt x="24" y="93"/>
                    <a:pt x="24" y="93"/>
                  </a:cubicBezTo>
                  <a:cubicBezTo>
                    <a:pt x="24" y="94"/>
                    <a:pt x="23" y="95"/>
                    <a:pt x="22" y="95"/>
                  </a:cubicBezTo>
                  <a:cubicBezTo>
                    <a:pt x="17" y="95"/>
                    <a:pt x="17" y="95"/>
                    <a:pt x="17" y="95"/>
                  </a:cubicBezTo>
                  <a:lnTo>
                    <a:pt x="17" y="90"/>
                  </a:lnTo>
                  <a:close/>
                  <a:moveTo>
                    <a:pt x="8" y="14"/>
                  </a:moveTo>
                  <a:cubicBezTo>
                    <a:pt x="7" y="15"/>
                    <a:pt x="7" y="15"/>
                    <a:pt x="7" y="15"/>
                  </a:cubicBezTo>
                  <a:cubicBezTo>
                    <a:pt x="6" y="18"/>
                    <a:pt x="5" y="22"/>
                    <a:pt x="5" y="25"/>
                  </a:cubicBezTo>
                  <a:cubicBezTo>
                    <a:pt x="4" y="26"/>
                    <a:pt x="4" y="28"/>
                    <a:pt x="5" y="29"/>
                  </a:cubicBezTo>
                  <a:cubicBezTo>
                    <a:pt x="5" y="30"/>
                    <a:pt x="6" y="31"/>
                    <a:pt x="6" y="33"/>
                  </a:cubicBezTo>
                  <a:cubicBezTo>
                    <a:pt x="7" y="34"/>
                    <a:pt x="9" y="37"/>
                    <a:pt x="10" y="38"/>
                  </a:cubicBezTo>
                  <a:cubicBezTo>
                    <a:pt x="12" y="40"/>
                    <a:pt x="13" y="41"/>
                    <a:pt x="14" y="42"/>
                  </a:cubicBezTo>
                  <a:cubicBezTo>
                    <a:pt x="15" y="42"/>
                    <a:pt x="15" y="43"/>
                    <a:pt x="15" y="44"/>
                  </a:cubicBezTo>
                  <a:cubicBezTo>
                    <a:pt x="15" y="44"/>
                    <a:pt x="15" y="44"/>
                    <a:pt x="15" y="44"/>
                  </a:cubicBezTo>
                  <a:cubicBezTo>
                    <a:pt x="15" y="90"/>
                    <a:pt x="15" y="90"/>
                    <a:pt x="15" y="90"/>
                  </a:cubicBezTo>
                  <a:cubicBezTo>
                    <a:pt x="17" y="90"/>
                    <a:pt x="17" y="90"/>
                    <a:pt x="17" y="90"/>
                  </a:cubicBezTo>
                  <a:cubicBezTo>
                    <a:pt x="17" y="95"/>
                    <a:pt x="17" y="95"/>
                    <a:pt x="17" y="95"/>
                  </a:cubicBezTo>
                  <a:cubicBezTo>
                    <a:pt x="13" y="95"/>
                    <a:pt x="13" y="95"/>
                    <a:pt x="13" y="95"/>
                  </a:cubicBezTo>
                  <a:cubicBezTo>
                    <a:pt x="12" y="95"/>
                    <a:pt x="11" y="94"/>
                    <a:pt x="11" y="93"/>
                  </a:cubicBezTo>
                  <a:cubicBezTo>
                    <a:pt x="11" y="45"/>
                    <a:pt x="11" y="45"/>
                    <a:pt x="11" y="45"/>
                  </a:cubicBezTo>
                  <a:cubicBezTo>
                    <a:pt x="9" y="44"/>
                    <a:pt x="8" y="43"/>
                    <a:pt x="7" y="42"/>
                  </a:cubicBezTo>
                  <a:cubicBezTo>
                    <a:pt x="5" y="39"/>
                    <a:pt x="3" y="37"/>
                    <a:pt x="2" y="35"/>
                  </a:cubicBezTo>
                  <a:cubicBezTo>
                    <a:pt x="1" y="33"/>
                    <a:pt x="1" y="32"/>
                    <a:pt x="0" y="30"/>
                  </a:cubicBezTo>
                  <a:cubicBezTo>
                    <a:pt x="0" y="28"/>
                    <a:pt x="0" y="26"/>
                    <a:pt x="0" y="24"/>
                  </a:cubicBezTo>
                  <a:cubicBezTo>
                    <a:pt x="0" y="21"/>
                    <a:pt x="1" y="17"/>
                    <a:pt x="3" y="14"/>
                  </a:cubicBezTo>
                  <a:cubicBezTo>
                    <a:pt x="3" y="12"/>
                    <a:pt x="3" y="12"/>
                    <a:pt x="3" y="12"/>
                  </a:cubicBezTo>
                  <a:cubicBezTo>
                    <a:pt x="3" y="12"/>
                    <a:pt x="3" y="12"/>
                    <a:pt x="3" y="12"/>
                  </a:cubicBezTo>
                  <a:cubicBezTo>
                    <a:pt x="3" y="12"/>
                    <a:pt x="3" y="12"/>
                    <a:pt x="3" y="12"/>
                  </a:cubicBezTo>
                  <a:cubicBezTo>
                    <a:pt x="3" y="12"/>
                    <a:pt x="3" y="12"/>
                    <a:pt x="3" y="12"/>
                  </a:cubicBezTo>
                  <a:cubicBezTo>
                    <a:pt x="5" y="8"/>
                    <a:pt x="7" y="1"/>
                    <a:pt x="12" y="0"/>
                  </a:cubicBezTo>
                  <a:cubicBezTo>
                    <a:pt x="12" y="0"/>
                    <a:pt x="12" y="0"/>
                    <a:pt x="12" y="0"/>
                  </a:cubicBezTo>
                  <a:cubicBezTo>
                    <a:pt x="12" y="0"/>
                    <a:pt x="12" y="0"/>
                    <a:pt x="13" y="0"/>
                  </a:cubicBezTo>
                  <a:cubicBezTo>
                    <a:pt x="13" y="0"/>
                    <a:pt x="13" y="1"/>
                    <a:pt x="14" y="1"/>
                  </a:cubicBezTo>
                  <a:cubicBezTo>
                    <a:pt x="14" y="0"/>
                    <a:pt x="15" y="0"/>
                    <a:pt x="15" y="0"/>
                  </a:cubicBezTo>
                  <a:cubicBezTo>
                    <a:pt x="17" y="0"/>
                    <a:pt x="17" y="0"/>
                    <a:pt x="17" y="0"/>
                  </a:cubicBezTo>
                  <a:cubicBezTo>
                    <a:pt x="17" y="5"/>
                    <a:pt x="17" y="5"/>
                    <a:pt x="17" y="5"/>
                  </a:cubicBezTo>
                  <a:cubicBezTo>
                    <a:pt x="17" y="5"/>
                    <a:pt x="17" y="5"/>
                    <a:pt x="17" y="5"/>
                  </a:cubicBezTo>
                  <a:cubicBezTo>
                    <a:pt x="15" y="24"/>
                    <a:pt x="15" y="24"/>
                    <a:pt x="15" y="24"/>
                  </a:cubicBezTo>
                  <a:cubicBezTo>
                    <a:pt x="15" y="25"/>
                    <a:pt x="14" y="26"/>
                    <a:pt x="13" y="26"/>
                  </a:cubicBezTo>
                  <a:cubicBezTo>
                    <a:pt x="13" y="26"/>
                    <a:pt x="13" y="26"/>
                    <a:pt x="13" y="26"/>
                  </a:cubicBezTo>
                  <a:cubicBezTo>
                    <a:pt x="10" y="26"/>
                    <a:pt x="10" y="26"/>
                    <a:pt x="10" y="26"/>
                  </a:cubicBezTo>
                  <a:cubicBezTo>
                    <a:pt x="9" y="26"/>
                    <a:pt x="8" y="25"/>
                    <a:pt x="8" y="24"/>
                  </a:cubicBezTo>
                  <a:cubicBezTo>
                    <a:pt x="8" y="24"/>
                    <a:pt x="8" y="24"/>
                    <a:pt x="8" y="23"/>
                  </a:cubicBezTo>
                  <a:cubicBezTo>
                    <a:pt x="9" y="10"/>
                    <a:pt x="9" y="10"/>
                    <a:pt x="9" y="10"/>
                  </a:cubicBezTo>
                  <a:cubicBezTo>
                    <a:pt x="9" y="11"/>
                    <a:pt x="8" y="12"/>
                    <a:pt x="8" y="13"/>
                  </a:cubicBezTo>
                  <a:cubicBezTo>
                    <a:pt x="8" y="13"/>
                    <a:pt x="8" y="13"/>
                    <a:pt x="8" y="13"/>
                  </a:cubicBezTo>
                  <a:cubicBezTo>
                    <a:pt x="8" y="14"/>
                    <a:pt x="8" y="14"/>
                    <a:pt x="8" y="14"/>
                  </a:cubicBezTo>
                  <a:cubicBezTo>
                    <a:pt x="8" y="14"/>
                    <a:pt x="8" y="14"/>
                    <a:pt x="8" y="14"/>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90" name="Freeform 290"/>
            <p:cNvSpPr>
              <a:spLocks noEditPoints="1"/>
            </p:cNvSpPr>
            <p:nvPr/>
          </p:nvSpPr>
          <p:spPr bwMode="auto">
            <a:xfrm>
              <a:off x="7442954" y="3618538"/>
              <a:ext cx="27525" cy="29633"/>
            </a:xfrm>
            <a:custGeom>
              <a:avLst/>
              <a:gdLst>
                <a:gd name="T0" fmla="*/ 9 w 17"/>
                <a:gd name="T1" fmla="*/ 0 h 17"/>
                <a:gd name="T2" fmla="*/ 15 w 17"/>
                <a:gd name="T3" fmla="*/ 3 h 17"/>
                <a:gd name="T4" fmla="*/ 15 w 17"/>
                <a:gd name="T5" fmla="*/ 3 h 17"/>
                <a:gd name="T6" fmla="*/ 17 w 17"/>
                <a:gd name="T7" fmla="*/ 9 h 17"/>
                <a:gd name="T8" fmla="*/ 15 w 17"/>
                <a:gd name="T9" fmla="*/ 15 h 17"/>
                <a:gd name="T10" fmla="*/ 15 w 17"/>
                <a:gd name="T11" fmla="*/ 15 h 17"/>
                <a:gd name="T12" fmla="*/ 9 w 17"/>
                <a:gd name="T13" fmla="*/ 17 h 17"/>
                <a:gd name="T14" fmla="*/ 9 w 17"/>
                <a:gd name="T15" fmla="*/ 17 h 17"/>
                <a:gd name="T16" fmla="*/ 9 w 17"/>
                <a:gd name="T17" fmla="*/ 13 h 17"/>
                <a:gd name="T18" fmla="*/ 9 w 17"/>
                <a:gd name="T19" fmla="*/ 13 h 17"/>
                <a:gd name="T20" fmla="*/ 11 w 17"/>
                <a:gd name="T21" fmla="*/ 12 h 17"/>
                <a:gd name="T22" fmla="*/ 11 w 17"/>
                <a:gd name="T23" fmla="*/ 12 h 17"/>
                <a:gd name="T24" fmla="*/ 13 w 17"/>
                <a:gd name="T25" fmla="*/ 9 h 17"/>
                <a:gd name="T26" fmla="*/ 12 w 17"/>
                <a:gd name="T27" fmla="*/ 6 h 17"/>
                <a:gd name="T28" fmla="*/ 11 w 17"/>
                <a:gd name="T29" fmla="*/ 6 h 17"/>
                <a:gd name="T30" fmla="*/ 9 w 17"/>
                <a:gd name="T31" fmla="*/ 5 h 17"/>
                <a:gd name="T32" fmla="*/ 9 w 17"/>
                <a:gd name="T33" fmla="*/ 5 h 17"/>
                <a:gd name="T34" fmla="*/ 9 w 17"/>
                <a:gd name="T35" fmla="*/ 0 h 17"/>
                <a:gd name="T36" fmla="*/ 9 w 17"/>
                <a:gd name="T37" fmla="*/ 17 h 17"/>
                <a:gd name="T38" fmla="*/ 2 w 17"/>
                <a:gd name="T39" fmla="*/ 15 h 17"/>
                <a:gd name="T40" fmla="*/ 2 w 17"/>
                <a:gd name="T41" fmla="*/ 15 h 17"/>
                <a:gd name="T42" fmla="*/ 2 w 17"/>
                <a:gd name="T43" fmla="*/ 15 h 17"/>
                <a:gd name="T44" fmla="*/ 0 w 17"/>
                <a:gd name="T45" fmla="*/ 9 h 17"/>
                <a:gd name="T46" fmla="*/ 2 w 17"/>
                <a:gd name="T47" fmla="*/ 3 h 17"/>
                <a:gd name="T48" fmla="*/ 9 w 17"/>
                <a:gd name="T49" fmla="*/ 0 h 17"/>
                <a:gd name="T50" fmla="*/ 9 w 17"/>
                <a:gd name="T51" fmla="*/ 5 h 17"/>
                <a:gd name="T52" fmla="*/ 6 w 17"/>
                <a:gd name="T53" fmla="*/ 6 h 17"/>
                <a:gd name="T54" fmla="*/ 5 w 17"/>
                <a:gd name="T55" fmla="*/ 9 h 17"/>
                <a:gd name="T56" fmla="*/ 6 w 17"/>
                <a:gd name="T57" fmla="*/ 12 h 17"/>
                <a:gd name="T58" fmla="*/ 6 w 17"/>
                <a:gd name="T59" fmla="*/ 12 h 17"/>
                <a:gd name="T60" fmla="*/ 9 w 17"/>
                <a:gd name="T61" fmla="*/ 13 h 17"/>
                <a:gd name="T62" fmla="*/ 9 w 17"/>
                <a:gd name="T63"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 h="17">
                  <a:moveTo>
                    <a:pt x="9" y="0"/>
                  </a:moveTo>
                  <a:cubicBezTo>
                    <a:pt x="11" y="0"/>
                    <a:pt x="13" y="1"/>
                    <a:pt x="15" y="3"/>
                  </a:cubicBezTo>
                  <a:cubicBezTo>
                    <a:pt x="15" y="3"/>
                    <a:pt x="15" y="3"/>
                    <a:pt x="15" y="3"/>
                  </a:cubicBezTo>
                  <a:cubicBezTo>
                    <a:pt x="16" y="4"/>
                    <a:pt x="17" y="6"/>
                    <a:pt x="17" y="9"/>
                  </a:cubicBezTo>
                  <a:cubicBezTo>
                    <a:pt x="17" y="11"/>
                    <a:pt x="16" y="13"/>
                    <a:pt x="15" y="15"/>
                  </a:cubicBezTo>
                  <a:cubicBezTo>
                    <a:pt x="15" y="15"/>
                    <a:pt x="15" y="15"/>
                    <a:pt x="15" y="15"/>
                  </a:cubicBezTo>
                  <a:cubicBezTo>
                    <a:pt x="13" y="17"/>
                    <a:pt x="11" y="17"/>
                    <a:pt x="9" y="17"/>
                  </a:cubicBezTo>
                  <a:cubicBezTo>
                    <a:pt x="9" y="17"/>
                    <a:pt x="9" y="17"/>
                    <a:pt x="9" y="17"/>
                  </a:cubicBezTo>
                  <a:cubicBezTo>
                    <a:pt x="9" y="13"/>
                    <a:pt x="9" y="13"/>
                    <a:pt x="9" y="13"/>
                  </a:cubicBezTo>
                  <a:cubicBezTo>
                    <a:pt x="9" y="13"/>
                    <a:pt x="9" y="13"/>
                    <a:pt x="9" y="13"/>
                  </a:cubicBezTo>
                  <a:cubicBezTo>
                    <a:pt x="10" y="13"/>
                    <a:pt x="11" y="12"/>
                    <a:pt x="11" y="12"/>
                  </a:cubicBezTo>
                  <a:cubicBezTo>
                    <a:pt x="11" y="12"/>
                    <a:pt x="11" y="12"/>
                    <a:pt x="11" y="12"/>
                  </a:cubicBezTo>
                  <a:cubicBezTo>
                    <a:pt x="12" y="11"/>
                    <a:pt x="13" y="10"/>
                    <a:pt x="13" y="9"/>
                  </a:cubicBezTo>
                  <a:cubicBezTo>
                    <a:pt x="13" y="8"/>
                    <a:pt x="12" y="7"/>
                    <a:pt x="12" y="6"/>
                  </a:cubicBezTo>
                  <a:cubicBezTo>
                    <a:pt x="11" y="6"/>
                    <a:pt x="11" y="6"/>
                    <a:pt x="11" y="6"/>
                  </a:cubicBezTo>
                  <a:cubicBezTo>
                    <a:pt x="11" y="5"/>
                    <a:pt x="10" y="5"/>
                    <a:pt x="9" y="5"/>
                  </a:cubicBezTo>
                  <a:cubicBezTo>
                    <a:pt x="9" y="5"/>
                    <a:pt x="9" y="5"/>
                    <a:pt x="9" y="5"/>
                  </a:cubicBezTo>
                  <a:cubicBezTo>
                    <a:pt x="9" y="0"/>
                    <a:pt x="9" y="0"/>
                    <a:pt x="9" y="0"/>
                  </a:cubicBezTo>
                  <a:close/>
                  <a:moveTo>
                    <a:pt x="9" y="17"/>
                  </a:moveTo>
                  <a:cubicBezTo>
                    <a:pt x="6" y="17"/>
                    <a:pt x="4" y="16"/>
                    <a:pt x="2" y="15"/>
                  </a:cubicBezTo>
                  <a:cubicBezTo>
                    <a:pt x="2" y="15"/>
                    <a:pt x="2" y="15"/>
                    <a:pt x="2" y="15"/>
                  </a:cubicBezTo>
                  <a:cubicBezTo>
                    <a:pt x="2" y="15"/>
                    <a:pt x="2" y="15"/>
                    <a:pt x="2" y="15"/>
                  </a:cubicBezTo>
                  <a:cubicBezTo>
                    <a:pt x="1" y="13"/>
                    <a:pt x="0" y="11"/>
                    <a:pt x="0" y="9"/>
                  </a:cubicBezTo>
                  <a:cubicBezTo>
                    <a:pt x="0" y="6"/>
                    <a:pt x="1" y="4"/>
                    <a:pt x="2" y="3"/>
                  </a:cubicBezTo>
                  <a:cubicBezTo>
                    <a:pt x="4" y="1"/>
                    <a:pt x="6" y="0"/>
                    <a:pt x="9" y="0"/>
                  </a:cubicBezTo>
                  <a:cubicBezTo>
                    <a:pt x="9" y="5"/>
                    <a:pt x="9" y="5"/>
                    <a:pt x="9" y="5"/>
                  </a:cubicBezTo>
                  <a:cubicBezTo>
                    <a:pt x="8" y="5"/>
                    <a:pt x="7" y="5"/>
                    <a:pt x="6" y="6"/>
                  </a:cubicBezTo>
                  <a:cubicBezTo>
                    <a:pt x="5" y="7"/>
                    <a:pt x="5" y="8"/>
                    <a:pt x="5" y="9"/>
                  </a:cubicBezTo>
                  <a:cubicBezTo>
                    <a:pt x="5" y="10"/>
                    <a:pt x="5" y="11"/>
                    <a:pt x="6" y="12"/>
                  </a:cubicBezTo>
                  <a:cubicBezTo>
                    <a:pt x="6" y="12"/>
                    <a:pt x="6" y="12"/>
                    <a:pt x="6" y="12"/>
                  </a:cubicBezTo>
                  <a:cubicBezTo>
                    <a:pt x="7" y="12"/>
                    <a:pt x="8" y="13"/>
                    <a:pt x="9" y="13"/>
                  </a:cubicBezTo>
                  <a:lnTo>
                    <a:pt x="9" y="17"/>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91" name="Freeform 325"/>
            <p:cNvSpPr>
              <a:spLocks noEditPoints="1"/>
            </p:cNvSpPr>
            <p:nvPr/>
          </p:nvSpPr>
          <p:spPr bwMode="auto">
            <a:xfrm>
              <a:off x="6032858" y="5275870"/>
              <a:ext cx="107981" cy="99482"/>
            </a:xfrm>
            <a:custGeom>
              <a:avLst/>
              <a:gdLst>
                <a:gd name="T0" fmla="*/ 38 w 63"/>
                <a:gd name="T1" fmla="*/ 53 h 60"/>
                <a:gd name="T2" fmla="*/ 41 w 63"/>
                <a:gd name="T3" fmla="*/ 54 h 60"/>
                <a:gd name="T4" fmla="*/ 41 w 63"/>
                <a:gd name="T5" fmla="*/ 54 h 60"/>
                <a:gd name="T6" fmla="*/ 46 w 63"/>
                <a:gd name="T7" fmla="*/ 54 h 60"/>
                <a:gd name="T8" fmla="*/ 46 w 63"/>
                <a:gd name="T9" fmla="*/ 54 h 60"/>
                <a:gd name="T10" fmla="*/ 48 w 63"/>
                <a:gd name="T11" fmla="*/ 52 h 60"/>
                <a:gd name="T12" fmla="*/ 50 w 63"/>
                <a:gd name="T13" fmla="*/ 49 h 60"/>
                <a:gd name="T14" fmla="*/ 58 w 63"/>
                <a:gd name="T15" fmla="*/ 24 h 60"/>
                <a:gd name="T16" fmla="*/ 52 w 63"/>
                <a:gd name="T17" fmla="*/ 11 h 60"/>
                <a:gd name="T18" fmla="*/ 37 w 63"/>
                <a:gd name="T19" fmla="*/ 9 h 60"/>
                <a:gd name="T20" fmla="*/ 32 w 63"/>
                <a:gd name="T21" fmla="*/ 6 h 60"/>
                <a:gd name="T22" fmla="*/ 36 w 63"/>
                <a:gd name="T23" fmla="*/ 5 h 60"/>
                <a:gd name="T24" fmla="*/ 63 w 63"/>
                <a:gd name="T25" fmla="*/ 28 h 60"/>
                <a:gd name="T26" fmla="*/ 54 w 63"/>
                <a:gd name="T27" fmla="*/ 52 h 60"/>
                <a:gd name="T28" fmla="*/ 52 w 63"/>
                <a:gd name="T29" fmla="*/ 55 h 60"/>
                <a:gd name="T30" fmla="*/ 49 w 63"/>
                <a:gd name="T31" fmla="*/ 58 h 60"/>
                <a:gd name="T32" fmla="*/ 40 w 63"/>
                <a:gd name="T33" fmla="*/ 59 h 60"/>
                <a:gd name="T34" fmla="*/ 36 w 63"/>
                <a:gd name="T35" fmla="*/ 58 h 60"/>
                <a:gd name="T36" fmla="*/ 32 w 63"/>
                <a:gd name="T37" fmla="*/ 57 h 60"/>
                <a:gd name="T38" fmla="*/ 10 w 63"/>
                <a:gd name="T39" fmla="*/ 12 h 60"/>
                <a:gd name="T40" fmla="*/ 7 w 63"/>
                <a:gd name="T41" fmla="*/ 16 h 60"/>
                <a:gd name="T42" fmla="*/ 5 w 63"/>
                <a:gd name="T43" fmla="*/ 29 h 60"/>
                <a:gd name="T44" fmla="*/ 13 w 63"/>
                <a:gd name="T45" fmla="*/ 50 h 60"/>
                <a:gd name="T46" fmla="*/ 22 w 63"/>
                <a:gd name="T47" fmla="*/ 54 h 60"/>
                <a:gd name="T48" fmla="*/ 27 w 63"/>
                <a:gd name="T49" fmla="*/ 53 h 60"/>
                <a:gd name="T50" fmla="*/ 32 w 63"/>
                <a:gd name="T51" fmla="*/ 57 h 60"/>
                <a:gd name="T52" fmla="*/ 29 w 63"/>
                <a:gd name="T53" fmla="*/ 57 h 60"/>
                <a:gd name="T54" fmla="*/ 24 w 63"/>
                <a:gd name="T55" fmla="*/ 59 h 60"/>
                <a:gd name="T56" fmla="*/ 15 w 63"/>
                <a:gd name="T57" fmla="*/ 58 h 60"/>
                <a:gd name="T58" fmla="*/ 10 w 63"/>
                <a:gd name="T59" fmla="*/ 53 h 60"/>
                <a:gd name="T60" fmla="*/ 0 w 63"/>
                <a:gd name="T61" fmla="*/ 30 h 60"/>
                <a:gd name="T62" fmla="*/ 0 w 63"/>
                <a:gd name="T63" fmla="*/ 24 h 60"/>
                <a:gd name="T64" fmla="*/ 0 w 63"/>
                <a:gd name="T65" fmla="*/ 23 h 60"/>
                <a:gd name="T66" fmla="*/ 3 w 63"/>
                <a:gd name="T67" fmla="*/ 14 h 60"/>
                <a:gd name="T68" fmla="*/ 8 w 63"/>
                <a:gd name="T69" fmla="*/ 7 h 60"/>
                <a:gd name="T70" fmla="*/ 30 w 63"/>
                <a:gd name="T71" fmla="*/ 5 h 60"/>
                <a:gd name="T72" fmla="*/ 32 w 63"/>
                <a:gd name="T73" fmla="*/ 6 h 60"/>
                <a:gd name="T74" fmla="*/ 31 w 63"/>
                <a:gd name="T75" fmla="*/ 11 h 60"/>
                <a:gd name="T76" fmla="*/ 28 w 63"/>
                <a:gd name="T77" fmla="*/ 10 h 60"/>
                <a:gd name="T78" fmla="*/ 11 w 63"/>
                <a:gd name="T79" fmla="*/ 11 h 60"/>
                <a:gd name="T80" fmla="*/ 10 w 63"/>
                <a:gd name="T81" fmla="*/ 1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 h="60">
                  <a:moveTo>
                    <a:pt x="32" y="52"/>
                  </a:moveTo>
                  <a:cubicBezTo>
                    <a:pt x="34" y="52"/>
                    <a:pt x="36" y="53"/>
                    <a:pt x="38" y="53"/>
                  </a:cubicBezTo>
                  <a:cubicBezTo>
                    <a:pt x="38" y="53"/>
                    <a:pt x="38" y="53"/>
                    <a:pt x="38" y="53"/>
                  </a:cubicBezTo>
                  <a:cubicBezTo>
                    <a:pt x="41" y="54"/>
                    <a:pt x="41" y="54"/>
                    <a:pt x="41" y="54"/>
                  </a:cubicBezTo>
                  <a:cubicBezTo>
                    <a:pt x="41" y="54"/>
                    <a:pt x="41" y="54"/>
                    <a:pt x="41" y="54"/>
                  </a:cubicBezTo>
                  <a:cubicBezTo>
                    <a:pt x="41" y="54"/>
                    <a:pt x="41" y="54"/>
                    <a:pt x="41" y="54"/>
                  </a:cubicBezTo>
                  <a:cubicBezTo>
                    <a:pt x="43" y="55"/>
                    <a:pt x="44" y="55"/>
                    <a:pt x="46" y="54"/>
                  </a:cubicBezTo>
                  <a:cubicBezTo>
                    <a:pt x="46" y="54"/>
                    <a:pt x="46" y="54"/>
                    <a:pt x="46" y="54"/>
                  </a:cubicBezTo>
                  <a:cubicBezTo>
                    <a:pt x="46" y="54"/>
                    <a:pt x="46" y="54"/>
                    <a:pt x="46" y="54"/>
                  </a:cubicBezTo>
                  <a:cubicBezTo>
                    <a:pt x="46" y="54"/>
                    <a:pt x="46" y="54"/>
                    <a:pt x="46" y="54"/>
                  </a:cubicBezTo>
                  <a:cubicBezTo>
                    <a:pt x="48" y="52"/>
                    <a:pt x="48" y="52"/>
                    <a:pt x="48" y="52"/>
                  </a:cubicBezTo>
                  <a:cubicBezTo>
                    <a:pt x="48" y="52"/>
                    <a:pt x="48" y="52"/>
                    <a:pt x="48" y="52"/>
                  </a:cubicBezTo>
                  <a:cubicBezTo>
                    <a:pt x="50" y="49"/>
                    <a:pt x="50" y="49"/>
                    <a:pt x="50" y="49"/>
                  </a:cubicBezTo>
                  <a:cubicBezTo>
                    <a:pt x="50" y="49"/>
                    <a:pt x="50" y="49"/>
                    <a:pt x="50" y="49"/>
                  </a:cubicBezTo>
                  <a:cubicBezTo>
                    <a:pt x="55" y="43"/>
                    <a:pt x="59" y="33"/>
                    <a:pt x="58" y="24"/>
                  </a:cubicBezTo>
                  <a:cubicBezTo>
                    <a:pt x="58" y="24"/>
                    <a:pt x="58" y="24"/>
                    <a:pt x="58" y="24"/>
                  </a:cubicBezTo>
                  <a:cubicBezTo>
                    <a:pt x="58" y="19"/>
                    <a:pt x="56" y="15"/>
                    <a:pt x="52" y="11"/>
                  </a:cubicBezTo>
                  <a:cubicBezTo>
                    <a:pt x="52" y="11"/>
                    <a:pt x="52" y="11"/>
                    <a:pt x="52" y="11"/>
                  </a:cubicBezTo>
                  <a:cubicBezTo>
                    <a:pt x="48" y="7"/>
                    <a:pt x="42" y="8"/>
                    <a:pt x="37" y="9"/>
                  </a:cubicBezTo>
                  <a:cubicBezTo>
                    <a:pt x="37" y="9"/>
                    <a:pt x="37" y="9"/>
                    <a:pt x="37" y="9"/>
                  </a:cubicBezTo>
                  <a:cubicBezTo>
                    <a:pt x="36" y="10"/>
                    <a:pt x="34" y="11"/>
                    <a:pt x="32" y="11"/>
                  </a:cubicBezTo>
                  <a:cubicBezTo>
                    <a:pt x="32" y="6"/>
                    <a:pt x="32" y="6"/>
                    <a:pt x="32" y="6"/>
                  </a:cubicBezTo>
                  <a:cubicBezTo>
                    <a:pt x="33" y="6"/>
                    <a:pt x="34" y="5"/>
                    <a:pt x="36" y="5"/>
                  </a:cubicBezTo>
                  <a:cubicBezTo>
                    <a:pt x="36" y="5"/>
                    <a:pt x="36" y="5"/>
                    <a:pt x="36" y="5"/>
                  </a:cubicBezTo>
                  <a:cubicBezTo>
                    <a:pt x="49" y="0"/>
                    <a:pt x="62" y="9"/>
                    <a:pt x="63" y="23"/>
                  </a:cubicBezTo>
                  <a:cubicBezTo>
                    <a:pt x="63" y="28"/>
                    <a:pt x="63" y="28"/>
                    <a:pt x="63" y="28"/>
                  </a:cubicBezTo>
                  <a:cubicBezTo>
                    <a:pt x="63" y="28"/>
                    <a:pt x="63" y="28"/>
                    <a:pt x="63" y="28"/>
                  </a:cubicBezTo>
                  <a:cubicBezTo>
                    <a:pt x="63" y="36"/>
                    <a:pt x="59" y="45"/>
                    <a:pt x="54" y="52"/>
                  </a:cubicBezTo>
                  <a:cubicBezTo>
                    <a:pt x="54" y="52"/>
                    <a:pt x="54" y="52"/>
                    <a:pt x="54" y="52"/>
                  </a:cubicBezTo>
                  <a:cubicBezTo>
                    <a:pt x="52" y="55"/>
                    <a:pt x="52" y="55"/>
                    <a:pt x="52" y="55"/>
                  </a:cubicBezTo>
                  <a:cubicBezTo>
                    <a:pt x="52" y="55"/>
                    <a:pt x="52" y="55"/>
                    <a:pt x="52" y="55"/>
                  </a:cubicBezTo>
                  <a:cubicBezTo>
                    <a:pt x="49" y="58"/>
                    <a:pt x="49" y="58"/>
                    <a:pt x="49" y="58"/>
                  </a:cubicBezTo>
                  <a:cubicBezTo>
                    <a:pt x="49" y="58"/>
                    <a:pt x="49" y="58"/>
                    <a:pt x="49" y="58"/>
                  </a:cubicBezTo>
                  <a:cubicBezTo>
                    <a:pt x="46" y="59"/>
                    <a:pt x="43" y="60"/>
                    <a:pt x="40" y="59"/>
                  </a:cubicBezTo>
                  <a:cubicBezTo>
                    <a:pt x="40" y="59"/>
                    <a:pt x="40" y="59"/>
                    <a:pt x="40" y="59"/>
                  </a:cubicBezTo>
                  <a:cubicBezTo>
                    <a:pt x="36" y="58"/>
                    <a:pt x="36" y="58"/>
                    <a:pt x="36" y="58"/>
                  </a:cubicBezTo>
                  <a:cubicBezTo>
                    <a:pt x="36" y="58"/>
                    <a:pt x="36" y="58"/>
                    <a:pt x="36" y="58"/>
                  </a:cubicBezTo>
                  <a:cubicBezTo>
                    <a:pt x="35" y="57"/>
                    <a:pt x="33" y="57"/>
                    <a:pt x="32" y="57"/>
                  </a:cubicBezTo>
                  <a:lnTo>
                    <a:pt x="32" y="52"/>
                  </a:lnTo>
                  <a:close/>
                  <a:moveTo>
                    <a:pt x="10" y="12"/>
                  </a:moveTo>
                  <a:cubicBezTo>
                    <a:pt x="9" y="13"/>
                    <a:pt x="8" y="15"/>
                    <a:pt x="7" y="16"/>
                  </a:cubicBezTo>
                  <a:cubicBezTo>
                    <a:pt x="7" y="16"/>
                    <a:pt x="7" y="16"/>
                    <a:pt x="7" y="16"/>
                  </a:cubicBezTo>
                  <a:cubicBezTo>
                    <a:pt x="5" y="23"/>
                    <a:pt x="5" y="23"/>
                    <a:pt x="5" y="23"/>
                  </a:cubicBezTo>
                  <a:cubicBezTo>
                    <a:pt x="5" y="29"/>
                    <a:pt x="5" y="29"/>
                    <a:pt x="5" y="29"/>
                  </a:cubicBezTo>
                  <a:cubicBezTo>
                    <a:pt x="6" y="37"/>
                    <a:pt x="9" y="44"/>
                    <a:pt x="13" y="50"/>
                  </a:cubicBezTo>
                  <a:cubicBezTo>
                    <a:pt x="13" y="50"/>
                    <a:pt x="13" y="50"/>
                    <a:pt x="13" y="50"/>
                  </a:cubicBezTo>
                  <a:cubicBezTo>
                    <a:pt x="17" y="54"/>
                    <a:pt x="17" y="54"/>
                    <a:pt x="17" y="54"/>
                  </a:cubicBezTo>
                  <a:cubicBezTo>
                    <a:pt x="19" y="55"/>
                    <a:pt x="20" y="55"/>
                    <a:pt x="22" y="54"/>
                  </a:cubicBezTo>
                  <a:cubicBezTo>
                    <a:pt x="22" y="54"/>
                    <a:pt x="22" y="54"/>
                    <a:pt x="22" y="54"/>
                  </a:cubicBezTo>
                  <a:cubicBezTo>
                    <a:pt x="27" y="53"/>
                    <a:pt x="27" y="53"/>
                    <a:pt x="27" y="53"/>
                  </a:cubicBezTo>
                  <a:cubicBezTo>
                    <a:pt x="29" y="52"/>
                    <a:pt x="30" y="52"/>
                    <a:pt x="32" y="52"/>
                  </a:cubicBezTo>
                  <a:cubicBezTo>
                    <a:pt x="32" y="57"/>
                    <a:pt x="32" y="57"/>
                    <a:pt x="32" y="57"/>
                  </a:cubicBezTo>
                  <a:cubicBezTo>
                    <a:pt x="31" y="57"/>
                    <a:pt x="30" y="57"/>
                    <a:pt x="29" y="57"/>
                  </a:cubicBezTo>
                  <a:cubicBezTo>
                    <a:pt x="29" y="57"/>
                    <a:pt x="29" y="57"/>
                    <a:pt x="29" y="57"/>
                  </a:cubicBezTo>
                  <a:cubicBezTo>
                    <a:pt x="24" y="59"/>
                    <a:pt x="24" y="59"/>
                    <a:pt x="24" y="59"/>
                  </a:cubicBezTo>
                  <a:cubicBezTo>
                    <a:pt x="24" y="59"/>
                    <a:pt x="24" y="59"/>
                    <a:pt x="24" y="59"/>
                  </a:cubicBezTo>
                  <a:cubicBezTo>
                    <a:pt x="20" y="60"/>
                    <a:pt x="17" y="59"/>
                    <a:pt x="15" y="58"/>
                  </a:cubicBezTo>
                  <a:cubicBezTo>
                    <a:pt x="15" y="58"/>
                    <a:pt x="15" y="58"/>
                    <a:pt x="15" y="58"/>
                  </a:cubicBezTo>
                  <a:cubicBezTo>
                    <a:pt x="10" y="53"/>
                    <a:pt x="10" y="53"/>
                    <a:pt x="10" y="53"/>
                  </a:cubicBezTo>
                  <a:cubicBezTo>
                    <a:pt x="10" y="53"/>
                    <a:pt x="10" y="53"/>
                    <a:pt x="10" y="53"/>
                  </a:cubicBezTo>
                  <a:cubicBezTo>
                    <a:pt x="5" y="46"/>
                    <a:pt x="1" y="38"/>
                    <a:pt x="0" y="30"/>
                  </a:cubicBezTo>
                  <a:cubicBezTo>
                    <a:pt x="0" y="30"/>
                    <a:pt x="0" y="30"/>
                    <a:pt x="0" y="30"/>
                  </a:cubicBezTo>
                  <a:cubicBezTo>
                    <a:pt x="0" y="24"/>
                    <a:pt x="0" y="24"/>
                    <a:pt x="0" y="24"/>
                  </a:cubicBezTo>
                  <a:cubicBezTo>
                    <a:pt x="0" y="24"/>
                    <a:pt x="0" y="24"/>
                    <a:pt x="0" y="24"/>
                  </a:cubicBezTo>
                  <a:cubicBezTo>
                    <a:pt x="0" y="24"/>
                    <a:pt x="0" y="24"/>
                    <a:pt x="0" y="24"/>
                  </a:cubicBezTo>
                  <a:cubicBezTo>
                    <a:pt x="0" y="23"/>
                    <a:pt x="0" y="23"/>
                    <a:pt x="0" y="23"/>
                  </a:cubicBezTo>
                  <a:cubicBezTo>
                    <a:pt x="1" y="20"/>
                    <a:pt x="1" y="17"/>
                    <a:pt x="3" y="14"/>
                  </a:cubicBezTo>
                  <a:cubicBezTo>
                    <a:pt x="3" y="14"/>
                    <a:pt x="3" y="14"/>
                    <a:pt x="3" y="14"/>
                  </a:cubicBezTo>
                  <a:cubicBezTo>
                    <a:pt x="3" y="14"/>
                    <a:pt x="3" y="14"/>
                    <a:pt x="3" y="14"/>
                  </a:cubicBezTo>
                  <a:cubicBezTo>
                    <a:pt x="4" y="12"/>
                    <a:pt x="6" y="9"/>
                    <a:pt x="8" y="7"/>
                  </a:cubicBezTo>
                  <a:cubicBezTo>
                    <a:pt x="8" y="7"/>
                    <a:pt x="8" y="7"/>
                    <a:pt x="8" y="7"/>
                  </a:cubicBezTo>
                  <a:cubicBezTo>
                    <a:pt x="15" y="2"/>
                    <a:pt x="22" y="3"/>
                    <a:pt x="30" y="5"/>
                  </a:cubicBezTo>
                  <a:cubicBezTo>
                    <a:pt x="30" y="5"/>
                    <a:pt x="30" y="5"/>
                    <a:pt x="30" y="5"/>
                  </a:cubicBezTo>
                  <a:cubicBezTo>
                    <a:pt x="31" y="6"/>
                    <a:pt x="31" y="6"/>
                    <a:pt x="32" y="6"/>
                  </a:cubicBezTo>
                  <a:cubicBezTo>
                    <a:pt x="32" y="11"/>
                    <a:pt x="32" y="11"/>
                    <a:pt x="32" y="11"/>
                  </a:cubicBezTo>
                  <a:cubicBezTo>
                    <a:pt x="32" y="11"/>
                    <a:pt x="31" y="11"/>
                    <a:pt x="31" y="11"/>
                  </a:cubicBezTo>
                  <a:cubicBezTo>
                    <a:pt x="31" y="11"/>
                    <a:pt x="31" y="11"/>
                    <a:pt x="31" y="11"/>
                  </a:cubicBezTo>
                  <a:cubicBezTo>
                    <a:pt x="28" y="10"/>
                    <a:pt x="28" y="10"/>
                    <a:pt x="28" y="10"/>
                  </a:cubicBezTo>
                  <a:cubicBezTo>
                    <a:pt x="28" y="10"/>
                    <a:pt x="28" y="10"/>
                    <a:pt x="28" y="10"/>
                  </a:cubicBezTo>
                  <a:cubicBezTo>
                    <a:pt x="22" y="8"/>
                    <a:pt x="17" y="7"/>
                    <a:pt x="11" y="11"/>
                  </a:cubicBezTo>
                  <a:cubicBezTo>
                    <a:pt x="11" y="11"/>
                    <a:pt x="11" y="11"/>
                    <a:pt x="11" y="11"/>
                  </a:cubicBezTo>
                  <a:cubicBezTo>
                    <a:pt x="10" y="12"/>
                    <a:pt x="10" y="12"/>
                    <a:pt x="10" y="12"/>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92" name="Freeform 326"/>
            <p:cNvSpPr>
              <a:spLocks noEditPoints="1"/>
            </p:cNvSpPr>
            <p:nvPr/>
          </p:nvSpPr>
          <p:spPr bwMode="auto">
            <a:xfrm>
              <a:off x="6060383" y="5252586"/>
              <a:ext cx="31758" cy="33866"/>
            </a:xfrm>
            <a:custGeom>
              <a:avLst/>
              <a:gdLst>
                <a:gd name="T0" fmla="*/ 9 w 18"/>
                <a:gd name="T1" fmla="*/ 13 h 20"/>
                <a:gd name="T2" fmla="*/ 10 w 18"/>
                <a:gd name="T3" fmla="*/ 14 h 20"/>
                <a:gd name="T4" fmla="*/ 10 w 18"/>
                <a:gd name="T5" fmla="*/ 14 h 20"/>
                <a:gd name="T6" fmla="*/ 13 w 18"/>
                <a:gd name="T7" fmla="*/ 15 h 20"/>
                <a:gd name="T8" fmla="*/ 13 w 18"/>
                <a:gd name="T9" fmla="*/ 15 h 20"/>
                <a:gd name="T10" fmla="*/ 13 w 18"/>
                <a:gd name="T11" fmla="*/ 13 h 20"/>
                <a:gd name="T12" fmla="*/ 11 w 18"/>
                <a:gd name="T13" fmla="*/ 10 h 20"/>
                <a:gd name="T14" fmla="*/ 9 w 18"/>
                <a:gd name="T15" fmla="*/ 7 h 20"/>
                <a:gd name="T16" fmla="*/ 9 w 18"/>
                <a:gd name="T17" fmla="*/ 2 h 20"/>
                <a:gd name="T18" fmla="*/ 10 w 18"/>
                <a:gd name="T19" fmla="*/ 2 h 20"/>
                <a:gd name="T20" fmla="*/ 15 w 18"/>
                <a:gd name="T21" fmla="*/ 7 h 20"/>
                <a:gd name="T22" fmla="*/ 17 w 18"/>
                <a:gd name="T23" fmla="*/ 12 h 20"/>
                <a:gd name="T24" fmla="*/ 18 w 18"/>
                <a:gd name="T25" fmla="*/ 18 h 20"/>
                <a:gd name="T26" fmla="*/ 18 w 18"/>
                <a:gd name="T27" fmla="*/ 18 h 20"/>
                <a:gd name="T28" fmla="*/ 17 w 18"/>
                <a:gd name="T29" fmla="*/ 19 h 20"/>
                <a:gd name="T30" fmla="*/ 16 w 18"/>
                <a:gd name="T31" fmla="*/ 20 h 20"/>
                <a:gd name="T32" fmla="*/ 15 w 18"/>
                <a:gd name="T33" fmla="*/ 20 h 20"/>
                <a:gd name="T34" fmla="*/ 13 w 18"/>
                <a:gd name="T35" fmla="*/ 20 h 20"/>
                <a:gd name="T36" fmla="*/ 11 w 18"/>
                <a:gd name="T37" fmla="*/ 20 h 20"/>
                <a:gd name="T38" fmla="*/ 9 w 18"/>
                <a:gd name="T39" fmla="*/ 19 h 20"/>
                <a:gd name="T40" fmla="*/ 9 w 18"/>
                <a:gd name="T41" fmla="*/ 13 h 20"/>
                <a:gd name="T42" fmla="*/ 8 w 18"/>
                <a:gd name="T43" fmla="*/ 12 h 20"/>
                <a:gd name="T44" fmla="*/ 9 w 18"/>
                <a:gd name="T45" fmla="*/ 13 h 20"/>
                <a:gd name="T46" fmla="*/ 9 w 18"/>
                <a:gd name="T47" fmla="*/ 19 h 20"/>
                <a:gd name="T48" fmla="*/ 8 w 18"/>
                <a:gd name="T49" fmla="*/ 18 h 20"/>
                <a:gd name="T50" fmla="*/ 7 w 18"/>
                <a:gd name="T51" fmla="*/ 18 h 20"/>
                <a:gd name="T52" fmla="*/ 4 w 18"/>
                <a:gd name="T53" fmla="*/ 15 h 20"/>
                <a:gd name="T54" fmla="*/ 1 w 18"/>
                <a:gd name="T55" fmla="*/ 11 h 20"/>
                <a:gd name="T56" fmla="*/ 0 w 18"/>
                <a:gd name="T57" fmla="*/ 6 h 20"/>
                <a:gd name="T58" fmla="*/ 0 w 18"/>
                <a:gd name="T59" fmla="*/ 4 h 20"/>
                <a:gd name="T60" fmla="*/ 0 w 18"/>
                <a:gd name="T61" fmla="*/ 2 h 20"/>
                <a:gd name="T62" fmla="*/ 2 w 18"/>
                <a:gd name="T63" fmla="*/ 0 h 20"/>
                <a:gd name="T64" fmla="*/ 2 w 18"/>
                <a:gd name="T65" fmla="*/ 0 h 20"/>
                <a:gd name="T66" fmla="*/ 2 w 18"/>
                <a:gd name="T67" fmla="*/ 0 h 20"/>
                <a:gd name="T68" fmla="*/ 3 w 18"/>
                <a:gd name="T69" fmla="*/ 0 h 20"/>
                <a:gd name="T70" fmla="*/ 3 w 18"/>
                <a:gd name="T71" fmla="*/ 0 h 20"/>
                <a:gd name="T72" fmla="*/ 3 w 18"/>
                <a:gd name="T73" fmla="*/ 0 h 20"/>
                <a:gd name="T74" fmla="*/ 9 w 18"/>
                <a:gd name="T75" fmla="*/ 2 h 20"/>
                <a:gd name="T76" fmla="*/ 9 w 18"/>
                <a:gd name="T77" fmla="*/ 7 h 20"/>
                <a:gd name="T78" fmla="*/ 7 w 18"/>
                <a:gd name="T79" fmla="*/ 6 h 20"/>
                <a:gd name="T80" fmla="*/ 4 w 18"/>
                <a:gd name="T81" fmla="*/ 5 h 20"/>
                <a:gd name="T82" fmla="*/ 4 w 18"/>
                <a:gd name="T83" fmla="*/ 6 h 20"/>
                <a:gd name="T84" fmla="*/ 6 w 18"/>
                <a:gd name="T85" fmla="*/ 9 h 20"/>
                <a:gd name="T86" fmla="*/ 8 w 18"/>
                <a:gd name="T87"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 h="20">
                  <a:moveTo>
                    <a:pt x="9" y="13"/>
                  </a:moveTo>
                  <a:cubicBezTo>
                    <a:pt x="9" y="13"/>
                    <a:pt x="10" y="14"/>
                    <a:pt x="10" y="14"/>
                  </a:cubicBezTo>
                  <a:cubicBezTo>
                    <a:pt x="10" y="14"/>
                    <a:pt x="10" y="14"/>
                    <a:pt x="10" y="14"/>
                  </a:cubicBezTo>
                  <a:cubicBezTo>
                    <a:pt x="11" y="15"/>
                    <a:pt x="12" y="15"/>
                    <a:pt x="13" y="15"/>
                  </a:cubicBezTo>
                  <a:cubicBezTo>
                    <a:pt x="13" y="15"/>
                    <a:pt x="13" y="15"/>
                    <a:pt x="13" y="15"/>
                  </a:cubicBezTo>
                  <a:cubicBezTo>
                    <a:pt x="13" y="15"/>
                    <a:pt x="13" y="14"/>
                    <a:pt x="13" y="13"/>
                  </a:cubicBezTo>
                  <a:cubicBezTo>
                    <a:pt x="12" y="12"/>
                    <a:pt x="12" y="11"/>
                    <a:pt x="11" y="10"/>
                  </a:cubicBezTo>
                  <a:cubicBezTo>
                    <a:pt x="10" y="9"/>
                    <a:pt x="10" y="8"/>
                    <a:pt x="9" y="7"/>
                  </a:cubicBezTo>
                  <a:cubicBezTo>
                    <a:pt x="9" y="2"/>
                    <a:pt x="9" y="2"/>
                    <a:pt x="9" y="2"/>
                  </a:cubicBezTo>
                  <a:cubicBezTo>
                    <a:pt x="9" y="2"/>
                    <a:pt x="9" y="2"/>
                    <a:pt x="10" y="2"/>
                  </a:cubicBezTo>
                  <a:cubicBezTo>
                    <a:pt x="12" y="3"/>
                    <a:pt x="13" y="5"/>
                    <a:pt x="15" y="7"/>
                  </a:cubicBezTo>
                  <a:cubicBezTo>
                    <a:pt x="16" y="8"/>
                    <a:pt x="17" y="10"/>
                    <a:pt x="17" y="12"/>
                  </a:cubicBezTo>
                  <a:cubicBezTo>
                    <a:pt x="18" y="14"/>
                    <a:pt x="18" y="16"/>
                    <a:pt x="18" y="18"/>
                  </a:cubicBezTo>
                  <a:cubicBezTo>
                    <a:pt x="18" y="18"/>
                    <a:pt x="18" y="18"/>
                    <a:pt x="18" y="18"/>
                  </a:cubicBezTo>
                  <a:cubicBezTo>
                    <a:pt x="18" y="18"/>
                    <a:pt x="18" y="19"/>
                    <a:pt x="17" y="19"/>
                  </a:cubicBezTo>
                  <a:cubicBezTo>
                    <a:pt x="17" y="20"/>
                    <a:pt x="16" y="20"/>
                    <a:pt x="16" y="20"/>
                  </a:cubicBezTo>
                  <a:cubicBezTo>
                    <a:pt x="15" y="20"/>
                    <a:pt x="15" y="20"/>
                    <a:pt x="15" y="20"/>
                  </a:cubicBezTo>
                  <a:cubicBezTo>
                    <a:pt x="15" y="20"/>
                    <a:pt x="14" y="20"/>
                    <a:pt x="13" y="20"/>
                  </a:cubicBezTo>
                  <a:cubicBezTo>
                    <a:pt x="13" y="20"/>
                    <a:pt x="12" y="20"/>
                    <a:pt x="11" y="20"/>
                  </a:cubicBezTo>
                  <a:cubicBezTo>
                    <a:pt x="10" y="20"/>
                    <a:pt x="10" y="19"/>
                    <a:pt x="9" y="19"/>
                  </a:cubicBezTo>
                  <a:lnTo>
                    <a:pt x="9" y="13"/>
                  </a:lnTo>
                  <a:close/>
                  <a:moveTo>
                    <a:pt x="8" y="12"/>
                  </a:moveTo>
                  <a:cubicBezTo>
                    <a:pt x="8" y="12"/>
                    <a:pt x="9" y="13"/>
                    <a:pt x="9" y="13"/>
                  </a:cubicBezTo>
                  <a:cubicBezTo>
                    <a:pt x="9" y="19"/>
                    <a:pt x="9" y="19"/>
                    <a:pt x="9" y="19"/>
                  </a:cubicBezTo>
                  <a:cubicBezTo>
                    <a:pt x="8" y="19"/>
                    <a:pt x="8" y="18"/>
                    <a:pt x="8" y="18"/>
                  </a:cubicBezTo>
                  <a:cubicBezTo>
                    <a:pt x="7" y="18"/>
                    <a:pt x="7" y="18"/>
                    <a:pt x="7" y="18"/>
                  </a:cubicBezTo>
                  <a:cubicBezTo>
                    <a:pt x="6" y="17"/>
                    <a:pt x="5" y="16"/>
                    <a:pt x="4" y="15"/>
                  </a:cubicBezTo>
                  <a:cubicBezTo>
                    <a:pt x="3" y="14"/>
                    <a:pt x="2" y="13"/>
                    <a:pt x="1" y="11"/>
                  </a:cubicBezTo>
                  <a:cubicBezTo>
                    <a:pt x="1" y="10"/>
                    <a:pt x="0" y="8"/>
                    <a:pt x="0" y="6"/>
                  </a:cubicBezTo>
                  <a:cubicBezTo>
                    <a:pt x="0" y="6"/>
                    <a:pt x="0" y="5"/>
                    <a:pt x="0" y="4"/>
                  </a:cubicBezTo>
                  <a:cubicBezTo>
                    <a:pt x="0" y="3"/>
                    <a:pt x="0" y="3"/>
                    <a:pt x="0" y="2"/>
                  </a:cubicBezTo>
                  <a:cubicBezTo>
                    <a:pt x="0" y="1"/>
                    <a:pt x="1" y="0"/>
                    <a:pt x="2" y="0"/>
                  </a:cubicBezTo>
                  <a:cubicBezTo>
                    <a:pt x="2" y="0"/>
                    <a:pt x="2" y="0"/>
                    <a:pt x="2" y="0"/>
                  </a:cubicBezTo>
                  <a:cubicBezTo>
                    <a:pt x="2" y="0"/>
                    <a:pt x="2" y="0"/>
                    <a:pt x="2" y="0"/>
                  </a:cubicBezTo>
                  <a:cubicBezTo>
                    <a:pt x="3" y="0"/>
                    <a:pt x="3" y="0"/>
                    <a:pt x="3" y="0"/>
                  </a:cubicBezTo>
                  <a:cubicBezTo>
                    <a:pt x="3" y="0"/>
                    <a:pt x="3" y="0"/>
                    <a:pt x="3" y="0"/>
                  </a:cubicBezTo>
                  <a:cubicBezTo>
                    <a:pt x="3" y="0"/>
                    <a:pt x="3" y="0"/>
                    <a:pt x="3" y="0"/>
                  </a:cubicBezTo>
                  <a:cubicBezTo>
                    <a:pt x="5" y="0"/>
                    <a:pt x="7" y="1"/>
                    <a:pt x="9" y="2"/>
                  </a:cubicBezTo>
                  <a:cubicBezTo>
                    <a:pt x="9" y="7"/>
                    <a:pt x="9" y="7"/>
                    <a:pt x="9" y="7"/>
                  </a:cubicBezTo>
                  <a:cubicBezTo>
                    <a:pt x="8" y="7"/>
                    <a:pt x="8" y="7"/>
                    <a:pt x="7" y="6"/>
                  </a:cubicBezTo>
                  <a:cubicBezTo>
                    <a:pt x="6" y="6"/>
                    <a:pt x="5" y="5"/>
                    <a:pt x="4" y="5"/>
                  </a:cubicBezTo>
                  <a:cubicBezTo>
                    <a:pt x="4" y="5"/>
                    <a:pt x="4" y="5"/>
                    <a:pt x="4" y="6"/>
                  </a:cubicBezTo>
                  <a:cubicBezTo>
                    <a:pt x="5" y="7"/>
                    <a:pt x="5" y="8"/>
                    <a:pt x="6" y="9"/>
                  </a:cubicBezTo>
                  <a:cubicBezTo>
                    <a:pt x="6" y="10"/>
                    <a:pt x="7" y="11"/>
                    <a:pt x="8" y="12"/>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93" name="Freeform 328"/>
            <p:cNvSpPr>
              <a:spLocks noEditPoints="1"/>
            </p:cNvSpPr>
            <p:nvPr/>
          </p:nvSpPr>
          <p:spPr bwMode="auto">
            <a:xfrm>
              <a:off x="6162011" y="4600660"/>
              <a:ext cx="44462" cy="71966"/>
            </a:xfrm>
            <a:custGeom>
              <a:avLst/>
              <a:gdLst>
                <a:gd name="T0" fmla="*/ 13 w 26"/>
                <a:gd name="T1" fmla="*/ 37 h 42"/>
                <a:gd name="T2" fmla="*/ 17 w 26"/>
                <a:gd name="T3" fmla="*/ 37 h 42"/>
                <a:gd name="T4" fmla="*/ 21 w 26"/>
                <a:gd name="T5" fmla="*/ 37 h 42"/>
                <a:gd name="T6" fmla="*/ 21 w 26"/>
                <a:gd name="T7" fmla="*/ 5 h 42"/>
                <a:gd name="T8" fmla="*/ 17 w 26"/>
                <a:gd name="T9" fmla="*/ 5 h 42"/>
                <a:gd name="T10" fmla="*/ 13 w 26"/>
                <a:gd name="T11" fmla="*/ 5 h 42"/>
                <a:gd name="T12" fmla="*/ 13 w 26"/>
                <a:gd name="T13" fmla="*/ 0 h 42"/>
                <a:gd name="T14" fmla="*/ 17 w 26"/>
                <a:gd name="T15" fmla="*/ 0 h 42"/>
                <a:gd name="T16" fmla="*/ 23 w 26"/>
                <a:gd name="T17" fmla="*/ 0 h 42"/>
                <a:gd name="T18" fmla="*/ 26 w 26"/>
                <a:gd name="T19" fmla="*/ 2 h 42"/>
                <a:gd name="T20" fmla="*/ 26 w 26"/>
                <a:gd name="T21" fmla="*/ 39 h 42"/>
                <a:gd name="T22" fmla="*/ 23 w 26"/>
                <a:gd name="T23" fmla="*/ 42 h 42"/>
                <a:gd name="T24" fmla="*/ 17 w 26"/>
                <a:gd name="T25" fmla="*/ 42 h 42"/>
                <a:gd name="T26" fmla="*/ 13 w 26"/>
                <a:gd name="T27" fmla="*/ 42 h 42"/>
                <a:gd name="T28" fmla="*/ 13 w 26"/>
                <a:gd name="T29" fmla="*/ 37 h 42"/>
                <a:gd name="T30" fmla="*/ 5 w 26"/>
                <a:gd name="T31" fmla="*/ 11 h 42"/>
                <a:gd name="T32" fmla="*/ 5 w 26"/>
                <a:gd name="T33" fmla="*/ 11 h 42"/>
                <a:gd name="T34" fmla="*/ 5 w 26"/>
                <a:gd name="T35" fmla="*/ 12 h 42"/>
                <a:gd name="T36" fmla="*/ 5 w 26"/>
                <a:gd name="T37" fmla="*/ 24 h 42"/>
                <a:gd name="T38" fmla="*/ 5 w 26"/>
                <a:gd name="T39" fmla="*/ 30 h 42"/>
                <a:gd name="T40" fmla="*/ 8 w 26"/>
                <a:gd name="T41" fmla="*/ 35 h 42"/>
                <a:gd name="T42" fmla="*/ 8 w 26"/>
                <a:gd name="T43" fmla="*/ 35 h 42"/>
                <a:gd name="T44" fmla="*/ 13 w 26"/>
                <a:gd name="T45" fmla="*/ 37 h 42"/>
                <a:gd name="T46" fmla="*/ 13 w 26"/>
                <a:gd name="T47" fmla="*/ 42 h 42"/>
                <a:gd name="T48" fmla="*/ 6 w 26"/>
                <a:gd name="T49" fmla="*/ 39 h 42"/>
                <a:gd name="T50" fmla="*/ 6 w 26"/>
                <a:gd name="T51" fmla="*/ 39 h 42"/>
                <a:gd name="T52" fmla="*/ 0 w 26"/>
                <a:gd name="T53" fmla="*/ 30 h 42"/>
                <a:gd name="T54" fmla="*/ 0 w 26"/>
                <a:gd name="T55" fmla="*/ 24 h 42"/>
                <a:gd name="T56" fmla="*/ 0 w 26"/>
                <a:gd name="T57" fmla="*/ 12 h 42"/>
                <a:gd name="T58" fmla="*/ 0 w 26"/>
                <a:gd name="T59" fmla="*/ 11 h 42"/>
                <a:gd name="T60" fmla="*/ 1 w 26"/>
                <a:gd name="T61" fmla="*/ 9 h 42"/>
                <a:gd name="T62" fmla="*/ 7 w 26"/>
                <a:gd name="T63" fmla="*/ 2 h 42"/>
                <a:gd name="T64" fmla="*/ 13 w 26"/>
                <a:gd name="T65" fmla="*/ 0 h 42"/>
                <a:gd name="T66" fmla="*/ 13 w 26"/>
                <a:gd name="T67" fmla="*/ 5 h 42"/>
                <a:gd name="T68" fmla="*/ 9 w 26"/>
                <a:gd name="T69" fmla="*/ 7 h 42"/>
                <a:gd name="T70" fmla="*/ 5 w 26"/>
                <a:gd name="T71" fmla="*/ 1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 h="42">
                  <a:moveTo>
                    <a:pt x="13" y="37"/>
                  </a:moveTo>
                  <a:cubicBezTo>
                    <a:pt x="14" y="37"/>
                    <a:pt x="16" y="37"/>
                    <a:pt x="17" y="37"/>
                  </a:cubicBezTo>
                  <a:cubicBezTo>
                    <a:pt x="21" y="37"/>
                    <a:pt x="21" y="37"/>
                    <a:pt x="21" y="37"/>
                  </a:cubicBezTo>
                  <a:cubicBezTo>
                    <a:pt x="21" y="5"/>
                    <a:pt x="21" y="5"/>
                    <a:pt x="21" y="5"/>
                  </a:cubicBezTo>
                  <a:cubicBezTo>
                    <a:pt x="17" y="5"/>
                    <a:pt x="17" y="5"/>
                    <a:pt x="17" y="5"/>
                  </a:cubicBezTo>
                  <a:cubicBezTo>
                    <a:pt x="16" y="5"/>
                    <a:pt x="14" y="5"/>
                    <a:pt x="13" y="5"/>
                  </a:cubicBezTo>
                  <a:cubicBezTo>
                    <a:pt x="13" y="0"/>
                    <a:pt x="13" y="0"/>
                    <a:pt x="13" y="0"/>
                  </a:cubicBezTo>
                  <a:cubicBezTo>
                    <a:pt x="14" y="0"/>
                    <a:pt x="16" y="0"/>
                    <a:pt x="17" y="0"/>
                  </a:cubicBezTo>
                  <a:cubicBezTo>
                    <a:pt x="23" y="0"/>
                    <a:pt x="23" y="0"/>
                    <a:pt x="23" y="0"/>
                  </a:cubicBezTo>
                  <a:cubicBezTo>
                    <a:pt x="25" y="0"/>
                    <a:pt x="26" y="1"/>
                    <a:pt x="26" y="2"/>
                  </a:cubicBezTo>
                  <a:cubicBezTo>
                    <a:pt x="26" y="39"/>
                    <a:pt x="26" y="39"/>
                    <a:pt x="26" y="39"/>
                  </a:cubicBezTo>
                  <a:cubicBezTo>
                    <a:pt x="26" y="41"/>
                    <a:pt x="25" y="42"/>
                    <a:pt x="23" y="42"/>
                  </a:cubicBezTo>
                  <a:cubicBezTo>
                    <a:pt x="17" y="42"/>
                    <a:pt x="17" y="42"/>
                    <a:pt x="17" y="42"/>
                  </a:cubicBezTo>
                  <a:cubicBezTo>
                    <a:pt x="16" y="42"/>
                    <a:pt x="14" y="42"/>
                    <a:pt x="13" y="42"/>
                  </a:cubicBezTo>
                  <a:lnTo>
                    <a:pt x="13" y="37"/>
                  </a:lnTo>
                  <a:close/>
                  <a:moveTo>
                    <a:pt x="5" y="11"/>
                  </a:moveTo>
                  <a:cubicBezTo>
                    <a:pt x="5" y="11"/>
                    <a:pt x="5" y="11"/>
                    <a:pt x="5" y="11"/>
                  </a:cubicBezTo>
                  <a:cubicBezTo>
                    <a:pt x="5" y="12"/>
                    <a:pt x="5" y="12"/>
                    <a:pt x="5" y="12"/>
                  </a:cubicBezTo>
                  <a:cubicBezTo>
                    <a:pt x="5" y="24"/>
                    <a:pt x="5" y="24"/>
                    <a:pt x="5" y="24"/>
                  </a:cubicBezTo>
                  <a:cubicBezTo>
                    <a:pt x="5" y="30"/>
                    <a:pt x="5" y="30"/>
                    <a:pt x="5" y="30"/>
                  </a:cubicBezTo>
                  <a:cubicBezTo>
                    <a:pt x="5" y="32"/>
                    <a:pt x="6" y="33"/>
                    <a:pt x="8" y="35"/>
                  </a:cubicBezTo>
                  <a:cubicBezTo>
                    <a:pt x="8" y="35"/>
                    <a:pt x="8" y="35"/>
                    <a:pt x="8" y="35"/>
                  </a:cubicBezTo>
                  <a:cubicBezTo>
                    <a:pt x="10" y="36"/>
                    <a:pt x="11" y="36"/>
                    <a:pt x="13" y="37"/>
                  </a:cubicBezTo>
                  <a:cubicBezTo>
                    <a:pt x="13" y="42"/>
                    <a:pt x="13" y="42"/>
                    <a:pt x="13" y="42"/>
                  </a:cubicBezTo>
                  <a:cubicBezTo>
                    <a:pt x="10" y="41"/>
                    <a:pt x="8" y="40"/>
                    <a:pt x="6" y="39"/>
                  </a:cubicBezTo>
                  <a:cubicBezTo>
                    <a:pt x="6" y="39"/>
                    <a:pt x="6" y="39"/>
                    <a:pt x="6" y="39"/>
                  </a:cubicBezTo>
                  <a:cubicBezTo>
                    <a:pt x="2" y="36"/>
                    <a:pt x="0" y="33"/>
                    <a:pt x="0" y="30"/>
                  </a:cubicBezTo>
                  <a:cubicBezTo>
                    <a:pt x="0" y="24"/>
                    <a:pt x="0" y="24"/>
                    <a:pt x="0" y="24"/>
                  </a:cubicBezTo>
                  <a:cubicBezTo>
                    <a:pt x="0" y="12"/>
                    <a:pt x="0" y="12"/>
                    <a:pt x="0" y="12"/>
                  </a:cubicBezTo>
                  <a:cubicBezTo>
                    <a:pt x="0" y="12"/>
                    <a:pt x="0" y="11"/>
                    <a:pt x="0" y="11"/>
                  </a:cubicBezTo>
                  <a:cubicBezTo>
                    <a:pt x="0" y="10"/>
                    <a:pt x="1" y="10"/>
                    <a:pt x="1" y="9"/>
                  </a:cubicBezTo>
                  <a:cubicBezTo>
                    <a:pt x="2" y="7"/>
                    <a:pt x="4" y="4"/>
                    <a:pt x="7" y="2"/>
                  </a:cubicBezTo>
                  <a:cubicBezTo>
                    <a:pt x="9" y="1"/>
                    <a:pt x="11" y="1"/>
                    <a:pt x="13" y="0"/>
                  </a:cubicBezTo>
                  <a:cubicBezTo>
                    <a:pt x="13" y="5"/>
                    <a:pt x="13" y="5"/>
                    <a:pt x="13" y="5"/>
                  </a:cubicBezTo>
                  <a:cubicBezTo>
                    <a:pt x="12" y="5"/>
                    <a:pt x="10" y="6"/>
                    <a:pt x="9" y="7"/>
                  </a:cubicBezTo>
                  <a:cubicBezTo>
                    <a:pt x="7" y="8"/>
                    <a:pt x="6" y="9"/>
                    <a:pt x="5" y="11"/>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94" name="Freeform 329"/>
            <p:cNvSpPr>
              <a:spLocks noEditPoints="1"/>
            </p:cNvSpPr>
            <p:nvPr/>
          </p:nvSpPr>
          <p:spPr bwMode="auto">
            <a:xfrm>
              <a:off x="6259405" y="4600660"/>
              <a:ext cx="42345" cy="71966"/>
            </a:xfrm>
            <a:custGeom>
              <a:avLst/>
              <a:gdLst>
                <a:gd name="T0" fmla="*/ 20 w 25"/>
                <a:gd name="T1" fmla="*/ 30 h 42"/>
                <a:gd name="T2" fmla="*/ 20 w 25"/>
                <a:gd name="T3" fmla="*/ 24 h 42"/>
                <a:gd name="T4" fmla="*/ 20 w 25"/>
                <a:gd name="T5" fmla="*/ 12 h 42"/>
                <a:gd name="T6" fmla="*/ 20 w 25"/>
                <a:gd name="T7" fmla="*/ 12 h 42"/>
                <a:gd name="T8" fmla="*/ 20 w 25"/>
                <a:gd name="T9" fmla="*/ 11 h 42"/>
                <a:gd name="T10" fmla="*/ 20 w 25"/>
                <a:gd name="T11" fmla="*/ 11 h 42"/>
                <a:gd name="T12" fmla="*/ 16 w 25"/>
                <a:gd name="T13" fmla="*/ 7 h 42"/>
                <a:gd name="T14" fmla="*/ 12 w 25"/>
                <a:gd name="T15" fmla="*/ 5 h 42"/>
                <a:gd name="T16" fmla="*/ 12 w 25"/>
                <a:gd name="T17" fmla="*/ 0 h 42"/>
                <a:gd name="T18" fmla="*/ 19 w 25"/>
                <a:gd name="T19" fmla="*/ 3 h 42"/>
                <a:gd name="T20" fmla="*/ 25 w 25"/>
                <a:gd name="T21" fmla="*/ 10 h 42"/>
                <a:gd name="T22" fmla="*/ 25 w 25"/>
                <a:gd name="T23" fmla="*/ 10 h 42"/>
                <a:gd name="T24" fmla="*/ 25 w 25"/>
                <a:gd name="T25" fmla="*/ 11 h 42"/>
                <a:gd name="T26" fmla="*/ 25 w 25"/>
                <a:gd name="T27" fmla="*/ 12 h 42"/>
                <a:gd name="T28" fmla="*/ 25 w 25"/>
                <a:gd name="T29" fmla="*/ 24 h 42"/>
                <a:gd name="T30" fmla="*/ 25 w 25"/>
                <a:gd name="T31" fmla="*/ 30 h 42"/>
                <a:gd name="T32" fmla="*/ 20 w 25"/>
                <a:gd name="T33" fmla="*/ 39 h 42"/>
                <a:gd name="T34" fmla="*/ 12 w 25"/>
                <a:gd name="T35" fmla="*/ 42 h 42"/>
                <a:gd name="T36" fmla="*/ 12 w 25"/>
                <a:gd name="T37" fmla="*/ 37 h 42"/>
                <a:gd name="T38" fmla="*/ 17 w 25"/>
                <a:gd name="T39" fmla="*/ 35 h 42"/>
                <a:gd name="T40" fmla="*/ 20 w 25"/>
                <a:gd name="T41" fmla="*/ 30 h 42"/>
                <a:gd name="T42" fmla="*/ 12 w 25"/>
                <a:gd name="T43" fmla="*/ 5 h 42"/>
                <a:gd name="T44" fmla="*/ 8 w 25"/>
                <a:gd name="T45" fmla="*/ 5 h 42"/>
                <a:gd name="T46" fmla="*/ 4 w 25"/>
                <a:gd name="T47" fmla="*/ 5 h 42"/>
                <a:gd name="T48" fmla="*/ 4 w 25"/>
                <a:gd name="T49" fmla="*/ 37 h 42"/>
                <a:gd name="T50" fmla="*/ 8 w 25"/>
                <a:gd name="T51" fmla="*/ 37 h 42"/>
                <a:gd name="T52" fmla="*/ 12 w 25"/>
                <a:gd name="T53" fmla="*/ 37 h 42"/>
                <a:gd name="T54" fmla="*/ 12 w 25"/>
                <a:gd name="T55" fmla="*/ 42 h 42"/>
                <a:gd name="T56" fmla="*/ 8 w 25"/>
                <a:gd name="T57" fmla="*/ 42 h 42"/>
                <a:gd name="T58" fmla="*/ 2 w 25"/>
                <a:gd name="T59" fmla="*/ 42 h 42"/>
                <a:gd name="T60" fmla="*/ 0 w 25"/>
                <a:gd name="T61" fmla="*/ 39 h 42"/>
                <a:gd name="T62" fmla="*/ 0 w 25"/>
                <a:gd name="T63" fmla="*/ 2 h 42"/>
                <a:gd name="T64" fmla="*/ 2 w 25"/>
                <a:gd name="T65" fmla="*/ 0 h 42"/>
                <a:gd name="T66" fmla="*/ 8 w 25"/>
                <a:gd name="T67" fmla="*/ 0 h 42"/>
                <a:gd name="T68" fmla="*/ 12 w 25"/>
                <a:gd name="T69" fmla="*/ 0 h 42"/>
                <a:gd name="T70" fmla="*/ 12 w 25"/>
                <a:gd name="T71" fmla="*/ 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 h="42">
                  <a:moveTo>
                    <a:pt x="20" y="30"/>
                  </a:moveTo>
                  <a:cubicBezTo>
                    <a:pt x="20" y="24"/>
                    <a:pt x="20" y="24"/>
                    <a:pt x="20" y="24"/>
                  </a:cubicBezTo>
                  <a:cubicBezTo>
                    <a:pt x="20" y="12"/>
                    <a:pt x="20" y="12"/>
                    <a:pt x="20" y="12"/>
                  </a:cubicBezTo>
                  <a:cubicBezTo>
                    <a:pt x="20" y="12"/>
                    <a:pt x="20" y="12"/>
                    <a:pt x="20" y="12"/>
                  </a:cubicBezTo>
                  <a:cubicBezTo>
                    <a:pt x="20" y="12"/>
                    <a:pt x="20" y="11"/>
                    <a:pt x="20" y="11"/>
                  </a:cubicBezTo>
                  <a:cubicBezTo>
                    <a:pt x="20" y="11"/>
                    <a:pt x="20" y="11"/>
                    <a:pt x="20" y="11"/>
                  </a:cubicBezTo>
                  <a:cubicBezTo>
                    <a:pt x="20" y="10"/>
                    <a:pt x="18" y="8"/>
                    <a:pt x="16" y="7"/>
                  </a:cubicBezTo>
                  <a:cubicBezTo>
                    <a:pt x="15" y="6"/>
                    <a:pt x="14" y="6"/>
                    <a:pt x="12" y="5"/>
                  </a:cubicBezTo>
                  <a:cubicBezTo>
                    <a:pt x="12" y="0"/>
                    <a:pt x="12" y="0"/>
                    <a:pt x="12" y="0"/>
                  </a:cubicBezTo>
                  <a:cubicBezTo>
                    <a:pt x="15" y="1"/>
                    <a:pt x="17" y="2"/>
                    <a:pt x="19" y="3"/>
                  </a:cubicBezTo>
                  <a:cubicBezTo>
                    <a:pt x="22" y="5"/>
                    <a:pt x="24" y="7"/>
                    <a:pt x="25" y="10"/>
                  </a:cubicBezTo>
                  <a:cubicBezTo>
                    <a:pt x="25" y="10"/>
                    <a:pt x="25" y="10"/>
                    <a:pt x="25" y="10"/>
                  </a:cubicBezTo>
                  <a:cubicBezTo>
                    <a:pt x="25" y="11"/>
                    <a:pt x="25" y="11"/>
                    <a:pt x="25" y="11"/>
                  </a:cubicBezTo>
                  <a:cubicBezTo>
                    <a:pt x="25" y="12"/>
                    <a:pt x="25" y="12"/>
                    <a:pt x="25" y="12"/>
                  </a:cubicBezTo>
                  <a:cubicBezTo>
                    <a:pt x="25" y="24"/>
                    <a:pt x="25" y="24"/>
                    <a:pt x="25" y="24"/>
                  </a:cubicBezTo>
                  <a:cubicBezTo>
                    <a:pt x="25" y="30"/>
                    <a:pt x="25" y="30"/>
                    <a:pt x="25" y="30"/>
                  </a:cubicBezTo>
                  <a:cubicBezTo>
                    <a:pt x="25" y="33"/>
                    <a:pt x="23" y="36"/>
                    <a:pt x="20" y="39"/>
                  </a:cubicBezTo>
                  <a:cubicBezTo>
                    <a:pt x="18" y="40"/>
                    <a:pt x="15" y="41"/>
                    <a:pt x="12" y="42"/>
                  </a:cubicBezTo>
                  <a:cubicBezTo>
                    <a:pt x="12" y="37"/>
                    <a:pt x="12" y="37"/>
                    <a:pt x="12" y="37"/>
                  </a:cubicBezTo>
                  <a:cubicBezTo>
                    <a:pt x="14" y="36"/>
                    <a:pt x="16" y="36"/>
                    <a:pt x="17" y="35"/>
                  </a:cubicBezTo>
                  <a:cubicBezTo>
                    <a:pt x="19" y="33"/>
                    <a:pt x="20" y="32"/>
                    <a:pt x="20" y="30"/>
                  </a:cubicBezTo>
                  <a:close/>
                  <a:moveTo>
                    <a:pt x="12" y="5"/>
                  </a:moveTo>
                  <a:cubicBezTo>
                    <a:pt x="11" y="5"/>
                    <a:pt x="10" y="5"/>
                    <a:pt x="8" y="5"/>
                  </a:cubicBezTo>
                  <a:cubicBezTo>
                    <a:pt x="4" y="5"/>
                    <a:pt x="4" y="5"/>
                    <a:pt x="4" y="5"/>
                  </a:cubicBezTo>
                  <a:cubicBezTo>
                    <a:pt x="4" y="37"/>
                    <a:pt x="4" y="37"/>
                    <a:pt x="4" y="37"/>
                  </a:cubicBezTo>
                  <a:cubicBezTo>
                    <a:pt x="8" y="37"/>
                    <a:pt x="8" y="37"/>
                    <a:pt x="8" y="37"/>
                  </a:cubicBezTo>
                  <a:cubicBezTo>
                    <a:pt x="10" y="37"/>
                    <a:pt x="11" y="37"/>
                    <a:pt x="12" y="37"/>
                  </a:cubicBezTo>
                  <a:cubicBezTo>
                    <a:pt x="12" y="42"/>
                    <a:pt x="12" y="42"/>
                    <a:pt x="12" y="42"/>
                  </a:cubicBezTo>
                  <a:cubicBezTo>
                    <a:pt x="11" y="42"/>
                    <a:pt x="10" y="42"/>
                    <a:pt x="8" y="42"/>
                  </a:cubicBezTo>
                  <a:cubicBezTo>
                    <a:pt x="2" y="42"/>
                    <a:pt x="2" y="42"/>
                    <a:pt x="2" y="42"/>
                  </a:cubicBezTo>
                  <a:cubicBezTo>
                    <a:pt x="1" y="42"/>
                    <a:pt x="0" y="41"/>
                    <a:pt x="0" y="39"/>
                  </a:cubicBezTo>
                  <a:cubicBezTo>
                    <a:pt x="0" y="2"/>
                    <a:pt x="0" y="2"/>
                    <a:pt x="0" y="2"/>
                  </a:cubicBezTo>
                  <a:cubicBezTo>
                    <a:pt x="0" y="1"/>
                    <a:pt x="1" y="0"/>
                    <a:pt x="2" y="0"/>
                  </a:cubicBezTo>
                  <a:cubicBezTo>
                    <a:pt x="8" y="0"/>
                    <a:pt x="8" y="0"/>
                    <a:pt x="8" y="0"/>
                  </a:cubicBezTo>
                  <a:cubicBezTo>
                    <a:pt x="10" y="0"/>
                    <a:pt x="11" y="0"/>
                    <a:pt x="12" y="0"/>
                  </a:cubicBezTo>
                  <a:lnTo>
                    <a:pt x="12" y="5"/>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95" name="Freeform 331"/>
            <p:cNvSpPr>
              <a:spLocks noEditPoints="1"/>
            </p:cNvSpPr>
            <p:nvPr/>
          </p:nvSpPr>
          <p:spPr bwMode="auto">
            <a:xfrm>
              <a:off x="6045561" y="5081139"/>
              <a:ext cx="44463" cy="40216"/>
            </a:xfrm>
            <a:custGeom>
              <a:avLst/>
              <a:gdLst>
                <a:gd name="T0" fmla="*/ 17 w 26"/>
                <a:gd name="T1" fmla="*/ 6 h 24"/>
                <a:gd name="T2" fmla="*/ 13 w 26"/>
                <a:gd name="T3" fmla="*/ 11 h 24"/>
                <a:gd name="T4" fmla="*/ 13 w 26"/>
                <a:gd name="T5" fmla="*/ 4 h 24"/>
                <a:gd name="T6" fmla="*/ 15 w 26"/>
                <a:gd name="T7" fmla="*/ 1 h 24"/>
                <a:gd name="T8" fmla="*/ 16 w 26"/>
                <a:gd name="T9" fmla="*/ 0 h 24"/>
                <a:gd name="T10" fmla="*/ 19 w 26"/>
                <a:gd name="T11" fmla="*/ 1 h 24"/>
                <a:gd name="T12" fmla="*/ 21 w 26"/>
                <a:gd name="T13" fmla="*/ 3 h 24"/>
                <a:gd name="T14" fmla="*/ 21 w 26"/>
                <a:gd name="T15" fmla="*/ 4 h 24"/>
                <a:gd name="T16" fmla="*/ 23 w 26"/>
                <a:gd name="T17" fmla="*/ 5 h 24"/>
                <a:gd name="T18" fmla="*/ 23 w 26"/>
                <a:gd name="T19" fmla="*/ 5 h 24"/>
                <a:gd name="T20" fmla="*/ 24 w 26"/>
                <a:gd name="T21" fmla="*/ 5 h 24"/>
                <a:gd name="T22" fmla="*/ 25 w 26"/>
                <a:gd name="T23" fmla="*/ 8 h 24"/>
                <a:gd name="T24" fmla="*/ 14 w 26"/>
                <a:gd name="T25" fmla="*/ 23 h 24"/>
                <a:gd name="T26" fmla="*/ 13 w 26"/>
                <a:gd name="T27" fmla="*/ 24 h 24"/>
                <a:gd name="T28" fmla="*/ 13 w 26"/>
                <a:gd name="T29" fmla="*/ 16 h 24"/>
                <a:gd name="T30" fmla="*/ 19 w 26"/>
                <a:gd name="T31" fmla="*/ 8 h 24"/>
                <a:gd name="T32" fmla="*/ 18 w 26"/>
                <a:gd name="T33" fmla="*/ 7 h 24"/>
                <a:gd name="T34" fmla="*/ 18 w 26"/>
                <a:gd name="T35" fmla="*/ 7 h 24"/>
                <a:gd name="T36" fmla="*/ 17 w 26"/>
                <a:gd name="T37" fmla="*/ 6 h 24"/>
                <a:gd name="T38" fmla="*/ 13 w 26"/>
                <a:gd name="T39" fmla="*/ 11 h 24"/>
                <a:gd name="T40" fmla="*/ 7 w 26"/>
                <a:gd name="T41" fmla="*/ 19 h 24"/>
                <a:gd name="T42" fmla="*/ 11 w 26"/>
                <a:gd name="T43" fmla="*/ 19 h 24"/>
                <a:gd name="T44" fmla="*/ 13 w 26"/>
                <a:gd name="T45" fmla="*/ 16 h 24"/>
                <a:gd name="T46" fmla="*/ 13 w 26"/>
                <a:gd name="T47" fmla="*/ 24 h 24"/>
                <a:gd name="T48" fmla="*/ 12 w 26"/>
                <a:gd name="T49" fmla="*/ 24 h 24"/>
                <a:gd name="T50" fmla="*/ 2 w 26"/>
                <a:gd name="T51" fmla="*/ 24 h 24"/>
                <a:gd name="T52" fmla="*/ 2 w 26"/>
                <a:gd name="T53" fmla="*/ 24 h 24"/>
                <a:gd name="T54" fmla="*/ 1 w 26"/>
                <a:gd name="T55" fmla="*/ 24 h 24"/>
                <a:gd name="T56" fmla="*/ 0 w 26"/>
                <a:gd name="T57" fmla="*/ 20 h 24"/>
                <a:gd name="T58" fmla="*/ 13 w 26"/>
                <a:gd name="T59" fmla="*/ 4 h 24"/>
                <a:gd name="T60" fmla="*/ 13 w 26"/>
                <a:gd name="T61"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 h="24">
                  <a:moveTo>
                    <a:pt x="17" y="6"/>
                  </a:moveTo>
                  <a:cubicBezTo>
                    <a:pt x="13" y="11"/>
                    <a:pt x="13" y="11"/>
                    <a:pt x="13" y="11"/>
                  </a:cubicBezTo>
                  <a:cubicBezTo>
                    <a:pt x="13" y="4"/>
                    <a:pt x="13" y="4"/>
                    <a:pt x="13" y="4"/>
                  </a:cubicBezTo>
                  <a:cubicBezTo>
                    <a:pt x="15" y="1"/>
                    <a:pt x="15" y="1"/>
                    <a:pt x="15" y="1"/>
                  </a:cubicBezTo>
                  <a:cubicBezTo>
                    <a:pt x="15" y="1"/>
                    <a:pt x="16" y="0"/>
                    <a:pt x="16" y="0"/>
                  </a:cubicBezTo>
                  <a:cubicBezTo>
                    <a:pt x="17" y="0"/>
                    <a:pt x="19" y="0"/>
                    <a:pt x="19" y="1"/>
                  </a:cubicBezTo>
                  <a:cubicBezTo>
                    <a:pt x="20" y="2"/>
                    <a:pt x="20" y="3"/>
                    <a:pt x="21" y="3"/>
                  </a:cubicBezTo>
                  <a:cubicBezTo>
                    <a:pt x="21" y="4"/>
                    <a:pt x="21" y="4"/>
                    <a:pt x="21" y="4"/>
                  </a:cubicBezTo>
                  <a:cubicBezTo>
                    <a:pt x="22" y="4"/>
                    <a:pt x="22" y="4"/>
                    <a:pt x="23" y="5"/>
                  </a:cubicBezTo>
                  <a:cubicBezTo>
                    <a:pt x="23" y="5"/>
                    <a:pt x="23" y="5"/>
                    <a:pt x="23" y="5"/>
                  </a:cubicBezTo>
                  <a:cubicBezTo>
                    <a:pt x="24" y="5"/>
                    <a:pt x="24" y="5"/>
                    <a:pt x="24" y="5"/>
                  </a:cubicBezTo>
                  <a:cubicBezTo>
                    <a:pt x="25" y="6"/>
                    <a:pt x="26" y="7"/>
                    <a:pt x="25" y="8"/>
                  </a:cubicBezTo>
                  <a:cubicBezTo>
                    <a:pt x="14" y="23"/>
                    <a:pt x="14" y="23"/>
                    <a:pt x="14" y="23"/>
                  </a:cubicBezTo>
                  <a:cubicBezTo>
                    <a:pt x="14" y="23"/>
                    <a:pt x="13" y="24"/>
                    <a:pt x="13" y="24"/>
                  </a:cubicBezTo>
                  <a:cubicBezTo>
                    <a:pt x="13" y="16"/>
                    <a:pt x="13" y="16"/>
                    <a:pt x="13" y="16"/>
                  </a:cubicBezTo>
                  <a:cubicBezTo>
                    <a:pt x="19" y="8"/>
                    <a:pt x="19" y="8"/>
                    <a:pt x="19" y="8"/>
                  </a:cubicBezTo>
                  <a:cubicBezTo>
                    <a:pt x="19" y="8"/>
                    <a:pt x="18" y="8"/>
                    <a:pt x="18" y="7"/>
                  </a:cubicBezTo>
                  <a:cubicBezTo>
                    <a:pt x="18" y="7"/>
                    <a:pt x="18" y="7"/>
                    <a:pt x="18" y="7"/>
                  </a:cubicBezTo>
                  <a:cubicBezTo>
                    <a:pt x="17" y="7"/>
                    <a:pt x="17" y="7"/>
                    <a:pt x="17" y="6"/>
                  </a:cubicBezTo>
                  <a:close/>
                  <a:moveTo>
                    <a:pt x="13" y="11"/>
                  </a:moveTo>
                  <a:cubicBezTo>
                    <a:pt x="7" y="19"/>
                    <a:pt x="7" y="19"/>
                    <a:pt x="7" y="19"/>
                  </a:cubicBezTo>
                  <a:cubicBezTo>
                    <a:pt x="11" y="19"/>
                    <a:pt x="11" y="19"/>
                    <a:pt x="11" y="19"/>
                  </a:cubicBezTo>
                  <a:cubicBezTo>
                    <a:pt x="13" y="16"/>
                    <a:pt x="13" y="16"/>
                    <a:pt x="13" y="16"/>
                  </a:cubicBezTo>
                  <a:cubicBezTo>
                    <a:pt x="13" y="24"/>
                    <a:pt x="13" y="24"/>
                    <a:pt x="13" y="24"/>
                  </a:cubicBezTo>
                  <a:cubicBezTo>
                    <a:pt x="13" y="24"/>
                    <a:pt x="12" y="24"/>
                    <a:pt x="12" y="24"/>
                  </a:cubicBezTo>
                  <a:cubicBezTo>
                    <a:pt x="2" y="24"/>
                    <a:pt x="2" y="24"/>
                    <a:pt x="2" y="24"/>
                  </a:cubicBezTo>
                  <a:cubicBezTo>
                    <a:pt x="2" y="24"/>
                    <a:pt x="2" y="24"/>
                    <a:pt x="2" y="24"/>
                  </a:cubicBezTo>
                  <a:cubicBezTo>
                    <a:pt x="2" y="24"/>
                    <a:pt x="1" y="24"/>
                    <a:pt x="1" y="24"/>
                  </a:cubicBezTo>
                  <a:cubicBezTo>
                    <a:pt x="0" y="23"/>
                    <a:pt x="0" y="21"/>
                    <a:pt x="0" y="20"/>
                  </a:cubicBezTo>
                  <a:cubicBezTo>
                    <a:pt x="13" y="4"/>
                    <a:pt x="13" y="4"/>
                    <a:pt x="13" y="4"/>
                  </a:cubicBezTo>
                  <a:lnTo>
                    <a:pt x="13" y="11"/>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96" name="Freeform 332"/>
            <p:cNvSpPr>
              <a:spLocks noEditPoints="1"/>
            </p:cNvSpPr>
            <p:nvPr/>
          </p:nvSpPr>
          <p:spPr bwMode="auto">
            <a:xfrm>
              <a:off x="6073086" y="5066322"/>
              <a:ext cx="27524" cy="27517"/>
            </a:xfrm>
            <a:custGeom>
              <a:avLst/>
              <a:gdLst>
                <a:gd name="T0" fmla="*/ 8 w 16"/>
                <a:gd name="T1" fmla="*/ 11 h 16"/>
                <a:gd name="T2" fmla="*/ 8 w 16"/>
                <a:gd name="T3" fmla="*/ 11 h 16"/>
                <a:gd name="T4" fmla="*/ 9 w 16"/>
                <a:gd name="T5" fmla="*/ 11 h 16"/>
                <a:gd name="T6" fmla="*/ 9 w 16"/>
                <a:gd name="T7" fmla="*/ 11 h 16"/>
                <a:gd name="T8" fmla="*/ 11 w 16"/>
                <a:gd name="T9" fmla="*/ 10 h 16"/>
                <a:gd name="T10" fmla="*/ 11 w 16"/>
                <a:gd name="T11" fmla="*/ 8 h 16"/>
                <a:gd name="T12" fmla="*/ 11 w 16"/>
                <a:gd name="T13" fmla="*/ 8 h 16"/>
                <a:gd name="T14" fmla="*/ 11 w 16"/>
                <a:gd name="T15" fmla="*/ 8 h 16"/>
                <a:gd name="T16" fmla="*/ 11 w 16"/>
                <a:gd name="T17" fmla="*/ 7 h 16"/>
                <a:gd name="T18" fmla="*/ 8 w 16"/>
                <a:gd name="T19" fmla="*/ 5 h 16"/>
                <a:gd name="T20" fmla="*/ 8 w 16"/>
                <a:gd name="T21" fmla="*/ 0 h 16"/>
                <a:gd name="T22" fmla="*/ 13 w 16"/>
                <a:gd name="T23" fmla="*/ 2 h 16"/>
                <a:gd name="T24" fmla="*/ 16 w 16"/>
                <a:gd name="T25" fmla="*/ 6 h 16"/>
                <a:gd name="T26" fmla="*/ 16 w 16"/>
                <a:gd name="T27" fmla="*/ 7 h 16"/>
                <a:gd name="T28" fmla="*/ 16 w 16"/>
                <a:gd name="T29" fmla="*/ 7 h 16"/>
                <a:gd name="T30" fmla="*/ 16 w 16"/>
                <a:gd name="T31" fmla="*/ 8 h 16"/>
                <a:gd name="T32" fmla="*/ 16 w 16"/>
                <a:gd name="T33" fmla="*/ 8 h 16"/>
                <a:gd name="T34" fmla="*/ 16 w 16"/>
                <a:gd name="T35" fmla="*/ 8 h 16"/>
                <a:gd name="T36" fmla="*/ 14 w 16"/>
                <a:gd name="T37" fmla="*/ 13 h 16"/>
                <a:gd name="T38" fmla="*/ 10 w 16"/>
                <a:gd name="T39" fmla="*/ 16 h 16"/>
                <a:gd name="T40" fmla="*/ 9 w 16"/>
                <a:gd name="T41" fmla="*/ 16 h 16"/>
                <a:gd name="T42" fmla="*/ 9 w 16"/>
                <a:gd name="T43" fmla="*/ 16 h 16"/>
                <a:gd name="T44" fmla="*/ 9 w 16"/>
                <a:gd name="T45" fmla="*/ 16 h 16"/>
                <a:gd name="T46" fmla="*/ 8 w 16"/>
                <a:gd name="T47" fmla="*/ 16 h 16"/>
                <a:gd name="T48" fmla="*/ 8 w 16"/>
                <a:gd name="T49" fmla="*/ 11 h 16"/>
                <a:gd name="T50" fmla="*/ 8 w 16"/>
                <a:gd name="T51" fmla="*/ 16 h 16"/>
                <a:gd name="T52" fmla="*/ 3 w 16"/>
                <a:gd name="T53" fmla="*/ 14 h 16"/>
                <a:gd name="T54" fmla="*/ 1 w 16"/>
                <a:gd name="T55" fmla="*/ 10 h 16"/>
                <a:gd name="T56" fmla="*/ 0 w 16"/>
                <a:gd name="T57" fmla="*/ 9 h 16"/>
                <a:gd name="T58" fmla="*/ 0 w 16"/>
                <a:gd name="T59" fmla="*/ 9 h 16"/>
                <a:gd name="T60" fmla="*/ 2 w 16"/>
                <a:gd name="T61" fmla="*/ 4 h 16"/>
                <a:gd name="T62" fmla="*/ 6 w 16"/>
                <a:gd name="T63" fmla="*/ 0 h 16"/>
                <a:gd name="T64" fmla="*/ 7 w 16"/>
                <a:gd name="T65" fmla="*/ 0 h 16"/>
                <a:gd name="T66" fmla="*/ 8 w 16"/>
                <a:gd name="T67" fmla="*/ 5 h 16"/>
                <a:gd name="T68" fmla="*/ 7 w 16"/>
                <a:gd name="T69" fmla="*/ 5 h 16"/>
                <a:gd name="T70" fmla="*/ 6 w 16"/>
                <a:gd name="T71" fmla="*/ 6 h 16"/>
                <a:gd name="T72" fmla="*/ 5 w 16"/>
                <a:gd name="T73" fmla="*/ 9 h 16"/>
                <a:gd name="T74" fmla="*/ 5 w 16"/>
                <a:gd name="T75" fmla="*/ 9 h 16"/>
                <a:gd name="T76" fmla="*/ 6 w 16"/>
                <a:gd name="T7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 h="16">
                  <a:moveTo>
                    <a:pt x="8" y="11"/>
                  </a:moveTo>
                  <a:cubicBezTo>
                    <a:pt x="8" y="11"/>
                    <a:pt x="8" y="11"/>
                    <a:pt x="8" y="11"/>
                  </a:cubicBezTo>
                  <a:cubicBezTo>
                    <a:pt x="8" y="11"/>
                    <a:pt x="8" y="11"/>
                    <a:pt x="8" y="11"/>
                  </a:cubicBezTo>
                  <a:cubicBezTo>
                    <a:pt x="8" y="11"/>
                    <a:pt x="8" y="11"/>
                    <a:pt x="8" y="11"/>
                  </a:cubicBezTo>
                  <a:cubicBezTo>
                    <a:pt x="8" y="11"/>
                    <a:pt x="8" y="11"/>
                    <a:pt x="8" y="11"/>
                  </a:cubicBezTo>
                  <a:cubicBezTo>
                    <a:pt x="9" y="11"/>
                    <a:pt x="9" y="11"/>
                    <a:pt x="9" y="11"/>
                  </a:cubicBezTo>
                  <a:cubicBezTo>
                    <a:pt x="9" y="11"/>
                    <a:pt x="9" y="11"/>
                    <a:pt x="9" y="11"/>
                  </a:cubicBezTo>
                  <a:cubicBezTo>
                    <a:pt x="9" y="11"/>
                    <a:pt x="9" y="11"/>
                    <a:pt x="9" y="11"/>
                  </a:cubicBezTo>
                  <a:cubicBezTo>
                    <a:pt x="9" y="11"/>
                    <a:pt x="9" y="11"/>
                    <a:pt x="9" y="11"/>
                  </a:cubicBezTo>
                  <a:cubicBezTo>
                    <a:pt x="10" y="11"/>
                    <a:pt x="10" y="10"/>
                    <a:pt x="11" y="10"/>
                  </a:cubicBezTo>
                  <a:cubicBezTo>
                    <a:pt x="11" y="10"/>
                    <a:pt x="11" y="10"/>
                    <a:pt x="11" y="10"/>
                  </a:cubicBezTo>
                  <a:cubicBezTo>
                    <a:pt x="11" y="9"/>
                    <a:pt x="11" y="9"/>
                    <a:pt x="11" y="8"/>
                  </a:cubicBezTo>
                  <a:cubicBezTo>
                    <a:pt x="11" y="8"/>
                    <a:pt x="11" y="8"/>
                    <a:pt x="11" y="8"/>
                  </a:cubicBezTo>
                  <a:cubicBezTo>
                    <a:pt x="11" y="8"/>
                    <a:pt x="11" y="8"/>
                    <a:pt x="11" y="8"/>
                  </a:cubicBezTo>
                  <a:cubicBezTo>
                    <a:pt x="11" y="8"/>
                    <a:pt x="11" y="8"/>
                    <a:pt x="11" y="8"/>
                  </a:cubicBezTo>
                  <a:cubicBezTo>
                    <a:pt x="11" y="8"/>
                    <a:pt x="11" y="8"/>
                    <a:pt x="11" y="8"/>
                  </a:cubicBezTo>
                  <a:cubicBezTo>
                    <a:pt x="11" y="7"/>
                    <a:pt x="11" y="7"/>
                    <a:pt x="11" y="7"/>
                  </a:cubicBezTo>
                  <a:cubicBezTo>
                    <a:pt x="11" y="7"/>
                    <a:pt x="11" y="7"/>
                    <a:pt x="11" y="7"/>
                  </a:cubicBezTo>
                  <a:cubicBezTo>
                    <a:pt x="11" y="7"/>
                    <a:pt x="11" y="6"/>
                    <a:pt x="10" y="6"/>
                  </a:cubicBezTo>
                  <a:cubicBezTo>
                    <a:pt x="10" y="5"/>
                    <a:pt x="9" y="5"/>
                    <a:pt x="8" y="5"/>
                  </a:cubicBezTo>
                  <a:cubicBezTo>
                    <a:pt x="8" y="5"/>
                    <a:pt x="8" y="5"/>
                    <a:pt x="8" y="5"/>
                  </a:cubicBezTo>
                  <a:cubicBezTo>
                    <a:pt x="8" y="0"/>
                    <a:pt x="8" y="0"/>
                    <a:pt x="8" y="0"/>
                  </a:cubicBezTo>
                  <a:cubicBezTo>
                    <a:pt x="8" y="0"/>
                    <a:pt x="8" y="0"/>
                    <a:pt x="8" y="0"/>
                  </a:cubicBezTo>
                  <a:cubicBezTo>
                    <a:pt x="10" y="0"/>
                    <a:pt x="12" y="1"/>
                    <a:pt x="13" y="2"/>
                  </a:cubicBezTo>
                  <a:cubicBezTo>
                    <a:pt x="14" y="3"/>
                    <a:pt x="15" y="5"/>
                    <a:pt x="16" y="6"/>
                  </a:cubicBezTo>
                  <a:cubicBezTo>
                    <a:pt x="16" y="6"/>
                    <a:pt x="16" y="6"/>
                    <a:pt x="16" y="6"/>
                  </a:cubicBezTo>
                  <a:cubicBezTo>
                    <a:pt x="16" y="6"/>
                    <a:pt x="16" y="6"/>
                    <a:pt x="16" y="6"/>
                  </a:cubicBezTo>
                  <a:cubicBezTo>
                    <a:pt x="16" y="7"/>
                    <a:pt x="16" y="7"/>
                    <a:pt x="16" y="7"/>
                  </a:cubicBezTo>
                  <a:cubicBezTo>
                    <a:pt x="16" y="7"/>
                    <a:pt x="16" y="7"/>
                    <a:pt x="16" y="7"/>
                  </a:cubicBezTo>
                  <a:cubicBezTo>
                    <a:pt x="16" y="7"/>
                    <a:pt x="16" y="7"/>
                    <a:pt x="16" y="7"/>
                  </a:cubicBezTo>
                  <a:cubicBezTo>
                    <a:pt x="16" y="7"/>
                    <a:pt x="16" y="7"/>
                    <a:pt x="16" y="7"/>
                  </a:cubicBezTo>
                  <a:cubicBezTo>
                    <a:pt x="16" y="7"/>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10"/>
                    <a:pt x="15" y="11"/>
                    <a:pt x="14" y="13"/>
                  </a:cubicBezTo>
                  <a:cubicBezTo>
                    <a:pt x="14" y="13"/>
                    <a:pt x="14" y="13"/>
                    <a:pt x="14" y="13"/>
                  </a:cubicBezTo>
                  <a:cubicBezTo>
                    <a:pt x="13" y="14"/>
                    <a:pt x="12" y="15"/>
                    <a:pt x="10" y="16"/>
                  </a:cubicBezTo>
                  <a:cubicBezTo>
                    <a:pt x="10" y="16"/>
                    <a:pt x="10" y="16"/>
                    <a:pt x="10" y="16"/>
                  </a:cubicBezTo>
                  <a:cubicBezTo>
                    <a:pt x="10" y="16"/>
                    <a:pt x="10" y="16"/>
                    <a:pt x="10"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8" y="16"/>
                    <a:pt x="8" y="16"/>
                    <a:pt x="8" y="16"/>
                  </a:cubicBezTo>
                  <a:lnTo>
                    <a:pt x="8" y="11"/>
                  </a:lnTo>
                  <a:close/>
                  <a:moveTo>
                    <a:pt x="8" y="11"/>
                  </a:moveTo>
                  <a:cubicBezTo>
                    <a:pt x="8" y="11"/>
                    <a:pt x="8" y="11"/>
                    <a:pt x="8" y="11"/>
                  </a:cubicBezTo>
                  <a:cubicBezTo>
                    <a:pt x="8" y="16"/>
                    <a:pt x="8" y="16"/>
                    <a:pt x="8" y="16"/>
                  </a:cubicBezTo>
                  <a:cubicBezTo>
                    <a:pt x="8" y="16"/>
                    <a:pt x="8" y="16"/>
                    <a:pt x="8" y="16"/>
                  </a:cubicBezTo>
                  <a:cubicBezTo>
                    <a:pt x="6" y="16"/>
                    <a:pt x="5" y="15"/>
                    <a:pt x="3" y="14"/>
                  </a:cubicBezTo>
                  <a:cubicBezTo>
                    <a:pt x="2" y="13"/>
                    <a:pt x="1" y="12"/>
                    <a:pt x="1" y="10"/>
                  </a:cubicBezTo>
                  <a:cubicBezTo>
                    <a:pt x="1" y="10"/>
                    <a:pt x="1" y="10"/>
                    <a:pt x="1" y="10"/>
                  </a:cubicBezTo>
                  <a:cubicBezTo>
                    <a:pt x="1" y="10"/>
                    <a:pt x="1" y="10"/>
                    <a:pt x="1" y="10"/>
                  </a:cubicBezTo>
                  <a:cubicBezTo>
                    <a:pt x="1" y="10"/>
                    <a:pt x="0" y="10"/>
                    <a:pt x="0" y="9"/>
                  </a:cubicBezTo>
                  <a:cubicBezTo>
                    <a:pt x="0" y="9"/>
                    <a:pt x="0" y="9"/>
                    <a:pt x="0" y="9"/>
                  </a:cubicBezTo>
                  <a:cubicBezTo>
                    <a:pt x="0" y="9"/>
                    <a:pt x="0" y="9"/>
                    <a:pt x="0" y="9"/>
                  </a:cubicBezTo>
                  <a:cubicBezTo>
                    <a:pt x="0" y="9"/>
                    <a:pt x="0" y="9"/>
                    <a:pt x="0" y="9"/>
                  </a:cubicBezTo>
                  <a:cubicBezTo>
                    <a:pt x="0" y="7"/>
                    <a:pt x="1" y="5"/>
                    <a:pt x="2" y="4"/>
                  </a:cubicBezTo>
                  <a:cubicBezTo>
                    <a:pt x="3" y="2"/>
                    <a:pt x="4" y="1"/>
                    <a:pt x="6" y="0"/>
                  </a:cubicBezTo>
                  <a:cubicBezTo>
                    <a:pt x="6" y="0"/>
                    <a:pt x="6" y="0"/>
                    <a:pt x="6" y="0"/>
                  </a:cubicBezTo>
                  <a:cubicBezTo>
                    <a:pt x="6" y="0"/>
                    <a:pt x="6" y="0"/>
                    <a:pt x="6" y="0"/>
                  </a:cubicBezTo>
                  <a:cubicBezTo>
                    <a:pt x="7" y="0"/>
                    <a:pt x="7" y="0"/>
                    <a:pt x="7" y="0"/>
                  </a:cubicBezTo>
                  <a:cubicBezTo>
                    <a:pt x="8" y="0"/>
                    <a:pt x="8" y="0"/>
                    <a:pt x="8" y="0"/>
                  </a:cubicBezTo>
                  <a:cubicBezTo>
                    <a:pt x="8" y="5"/>
                    <a:pt x="8" y="5"/>
                    <a:pt x="8" y="5"/>
                  </a:cubicBezTo>
                  <a:cubicBezTo>
                    <a:pt x="8" y="5"/>
                    <a:pt x="8" y="5"/>
                    <a:pt x="8" y="5"/>
                  </a:cubicBezTo>
                  <a:cubicBezTo>
                    <a:pt x="8" y="5"/>
                    <a:pt x="8" y="5"/>
                    <a:pt x="7" y="5"/>
                  </a:cubicBezTo>
                  <a:cubicBezTo>
                    <a:pt x="7" y="5"/>
                    <a:pt x="7" y="5"/>
                    <a:pt x="7" y="5"/>
                  </a:cubicBezTo>
                  <a:cubicBezTo>
                    <a:pt x="7" y="5"/>
                    <a:pt x="6" y="6"/>
                    <a:pt x="6" y="6"/>
                  </a:cubicBezTo>
                  <a:cubicBezTo>
                    <a:pt x="5" y="7"/>
                    <a:pt x="5" y="8"/>
                    <a:pt x="5" y="9"/>
                  </a:cubicBezTo>
                  <a:cubicBezTo>
                    <a:pt x="5" y="9"/>
                    <a:pt x="5" y="9"/>
                    <a:pt x="5" y="9"/>
                  </a:cubicBezTo>
                  <a:cubicBezTo>
                    <a:pt x="5" y="9"/>
                    <a:pt x="5" y="9"/>
                    <a:pt x="5" y="9"/>
                  </a:cubicBezTo>
                  <a:cubicBezTo>
                    <a:pt x="5" y="9"/>
                    <a:pt x="5" y="9"/>
                    <a:pt x="5" y="9"/>
                  </a:cubicBezTo>
                  <a:cubicBezTo>
                    <a:pt x="5" y="9"/>
                    <a:pt x="5" y="9"/>
                    <a:pt x="5" y="9"/>
                  </a:cubicBezTo>
                  <a:cubicBezTo>
                    <a:pt x="5" y="9"/>
                    <a:pt x="6" y="10"/>
                    <a:pt x="6" y="10"/>
                  </a:cubicBezTo>
                  <a:cubicBezTo>
                    <a:pt x="7" y="11"/>
                    <a:pt x="7" y="11"/>
                    <a:pt x="8" y="11"/>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97" name="Freeform 333"/>
            <p:cNvSpPr>
              <a:spLocks noEditPoints="1"/>
            </p:cNvSpPr>
            <p:nvPr/>
          </p:nvSpPr>
          <p:spPr bwMode="auto">
            <a:xfrm>
              <a:off x="6106962" y="5081139"/>
              <a:ext cx="44462" cy="40216"/>
            </a:xfrm>
            <a:custGeom>
              <a:avLst/>
              <a:gdLst>
                <a:gd name="T0" fmla="*/ 15 w 26"/>
                <a:gd name="T1" fmla="*/ 19 h 24"/>
                <a:gd name="T2" fmla="*/ 19 w 26"/>
                <a:gd name="T3" fmla="*/ 19 h 24"/>
                <a:gd name="T4" fmla="*/ 13 w 26"/>
                <a:gd name="T5" fmla="*/ 11 h 24"/>
                <a:gd name="T6" fmla="*/ 13 w 26"/>
                <a:gd name="T7" fmla="*/ 4 h 24"/>
                <a:gd name="T8" fmla="*/ 25 w 26"/>
                <a:gd name="T9" fmla="*/ 20 h 24"/>
                <a:gd name="T10" fmla="*/ 26 w 26"/>
                <a:gd name="T11" fmla="*/ 22 h 24"/>
                <a:gd name="T12" fmla="*/ 24 w 26"/>
                <a:gd name="T13" fmla="*/ 24 h 24"/>
                <a:gd name="T14" fmla="*/ 14 w 26"/>
                <a:gd name="T15" fmla="*/ 24 h 24"/>
                <a:gd name="T16" fmla="*/ 14 w 26"/>
                <a:gd name="T17" fmla="*/ 24 h 24"/>
                <a:gd name="T18" fmla="*/ 13 w 26"/>
                <a:gd name="T19" fmla="*/ 24 h 24"/>
                <a:gd name="T20" fmla="*/ 13 w 26"/>
                <a:gd name="T21" fmla="*/ 16 h 24"/>
                <a:gd name="T22" fmla="*/ 15 w 26"/>
                <a:gd name="T23" fmla="*/ 19 h 24"/>
                <a:gd name="T24" fmla="*/ 13 w 26"/>
                <a:gd name="T25" fmla="*/ 11 h 24"/>
                <a:gd name="T26" fmla="*/ 9 w 26"/>
                <a:gd name="T27" fmla="*/ 6 h 24"/>
                <a:gd name="T28" fmla="*/ 8 w 26"/>
                <a:gd name="T29" fmla="*/ 7 h 24"/>
                <a:gd name="T30" fmla="*/ 7 w 26"/>
                <a:gd name="T31" fmla="*/ 8 h 24"/>
                <a:gd name="T32" fmla="*/ 13 w 26"/>
                <a:gd name="T33" fmla="*/ 16 h 24"/>
                <a:gd name="T34" fmla="*/ 13 w 26"/>
                <a:gd name="T35" fmla="*/ 24 h 24"/>
                <a:gd name="T36" fmla="*/ 12 w 26"/>
                <a:gd name="T37" fmla="*/ 23 h 24"/>
                <a:gd name="T38" fmla="*/ 1 w 26"/>
                <a:gd name="T39" fmla="*/ 9 h 24"/>
                <a:gd name="T40" fmla="*/ 0 w 26"/>
                <a:gd name="T41" fmla="*/ 7 h 24"/>
                <a:gd name="T42" fmla="*/ 2 w 26"/>
                <a:gd name="T43" fmla="*/ 5 h 24"/>
                <a:gd name="T44" fmla="*/ 5 w 26"/>
                <a:gd name="T45" fmla="*/ 4 h 24"/>
                <a:gd name="T46" fmla="*/ 7 w 26"/>
                <a:gd name="T47" fmla="*/ 2 h 24"/>
                <a:gd name="T48" fmla="*/ 7 w 26"/>
                <a:gd name="T49" fmla="*/ 1 h 24"/>
                <a:gd name="T50" fmla="*/ 11 w 26"/>
                <a:gd name="T51" fmla="*/ 1 h 24"/>
                <a:gd name="T52" fmla="*/ 13 w 26"/>
                <a:gd name="T53" fmla="*/ 4 h 24"/>
                <a:gd name="T54" fmla="*/ 13 w 26"/>
                <a:gd name="T55"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 h="24">
                  <a:moveTo>
                    <a:pt x="15" y="19"/>
                  </a:moveTo>
                  <a:cubicBezTo>
                    <a:pt x="19" y="19"/>
                    <a:pt x="19" y="19"/>
                    <a:pt x="19" y="19"/>
                  </a:cubicBezTo>
                  <a:cubicBezTo>
                    <a:pt x="13" y="11"/>
                    <a:pt x="13" y="11"/>
                    <a:pt x="13" y="11"/>
                  </a:cubicBezTo>
                  <a:cubicBezTo>
                    <a:pt x="13" y="4"/>
                    <a:pt x="13" y="4"/>
                    <a:pt x="13" y="4"/>
                  </a:cubicBezTo>
                  <a:cubicBezTo>
                    <a:pt x="25" y="20"/>
                    <a:pt x="25" y="20"/>
                    <a:pt x="25" y="20"/>
                  </a:cubicBezTo>
                  <a:cubicBezTo>
                    <a:pt x="26" y="21"/>
                    <a:pt x="26" y="21"/>
                    <a:pt x="26" y="22"/>
                  </a:cubicBezTo>
                  <a:cubicBezTo>
                    <a:pt x="26" y="23"/>
                    <a:pt x="25" y="24"/>
                    <a:pt x="24" y="24"/>
                  </a:cubicBezTo>
                  <a:cubicBezTo>
                    <a:pt x="14" y="24"/>
                    <a:pt x="14" y="24"/>
                    <a:pt x="14" y="24"/>
                  </a:cubicBezTo>
                  <a:cubicBezTo>
                    <a:pt x="14" y="24"/>
                    <a:pt x="14" y="24"/>
                    <a:pt x="14" y="24"/>
                  </a:cubicBezTo>
                  <a:cubicBezTo>
                    <a:pt x="14" y="24"/>
                    <a:pt x="13" y="24"/>
                    <a:pt x="13" y="24"/>
                  </a:cubicBezTo>
                  <a:cubicBezTo>
                    <a:pt x="13" y="16"/>
                    <a:pt x="13" y="16"/>
                    <a:pt x="13" y="16"/>
                  </a:cubicBezTo>
                  <a:lnTo>
                    <a:pt x="15" y="19"/>
                  </a:lnTo>
                  <a:close/>
                  <a:moveTo>
                    <a:pt x="13" y="11"/>
                  </a:moveTo>
                  <a:cubicBezTo>
                    <a:pt x="9" y="6"/>
                    <a:pt x="9" y="6"/>
                    <a:pt x="9" y="6"/>
                  </a:cubicBezTo>
                  <a:cubicBezTo>
                    <a:pt x="9" y="7"/>
                    <a:pt x="8" y="7"/>
                    <a:pt x="8" y="7"/>
                  </a:cubicBezTo>
                  <a:cubicBezTo>
                    <a:pt x="7" y="8"/>
                    <a:pt x="7" y="8"/>
                    <a:pt x="7" y="8"/>
                  </a:cubicBezTo>
                  <a:cubicBezTo>
                    <a:pt x="13" y="16"/>
                    <a:pt x="13" y="16"/>
                    <a:pt x="13" y="16"/>
                  </a:cubicBezTo>
                  <a:cubicBezTo>
                    <a:pt x="13" y="24"/>
                    <a:pt x="13" y="24"/>
                    <a:pt x="13" y="24"/>
                  </a:cubicBezTo>
                  <a:cubicBezTo>
                    <a:pt x="12" y="24"/>
                    <a:pt x="12" y="23"/>
                    <a:pt x="12" y="23"/>
                  </a:cubicBezTo>
                  <a:cubicBezTo>
                    <a:pt x="1" y="9"/>
                    <a:pt x="1" y="9"/>
                    <a:pt x="1" y="9"/>
                  </a:cubicBezTo>
                  <a:cubicBezTo>
                    <a:pt x="1" y="8"/>
                    <a:pt x="1" y="8"/>
                    <a:pt x="0" y="7"/>
                  </a:cubicBezTo>
                  <a:cubicBezTo>
                    <a:pt x="0" y="6"/>
                    <a:pt x="1" y="5"/>
                    <a:pt x="2" y="5"/>
                  </a:cubicBezTo>
                  <a:cubicBezTo>
                    <a:pt x="3" y="4"/>
                    <a:pt x="4" y="4"/>
                    <a:pt x="5" y="4"/>
                  </a:cubicBezTo>
                  <a:cubicBezTo>
                    <a:pt x="6" y="3"/>
                    <a:pt x="6" y="2"/>
                    <a:pt x="7" y="2"/>
                  </a:cubicBezTo>
                  <a:cubicBezTo>
                    <a:pt x="7" y="1"/>
                    <a:pt x="7" y="1"/>
                    <a:pt x="7" y="1"/>
                  </a:cubicBezTo>
                  <a:cubicBezTo>
                    <a:pt x="8" y="0"/>
                    <a:pt x="10" y="0"/>
                    <a:pt x="11" y="1"/>
                  </a:cubicBezTo>
                  <a:cubicBezTo>
                    <a:pt x="13" y="4"/>
                    <a:pt x="13" y="4"/>
                    <a:pt x="13" y="4"/>
                  </a:cubicBezTo>
                  <a:lnTo>
                    <a:pt x="13" y="11"/>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98" name="Freeform 334"/>
            <p:cNvSpPr>
              <a:spLocks noEditPoints="1"/>
            </p:cNvSpPr>
            <p:nvPr/>
          </p:nvSpPr>
          <p:spPr bwMode="auto">
            <a:xfrm>
              <a:off x="6096375" y="5066322"/>
              <a:ext cx="27525" cy="27517"/>
            </a:xfrm>
            <a:custGeom>
              <a:avLst/>
              <a:gdLst>
                <a:gd name="T0" fmla="*/ 8 w 16"/>
                <a:gd name="T1" fmla="*/ 5 h 16"/>
                <a:gd name="T2" fmla="*/ 8 w 16"/>
                <a:gd name="T3" fmla="*/ 0 h 16"/>
                <a:gd name="T4" fmla="*/ 9 w 16"/>
                <a:gd name="T5" fmla="*/ 0 h 16"/>
                <a:gd name="T6" fmla="*/ 14 w 16"/>
                <a:gd name="T7" fmla="*/ 4 h 16"/>
                <a:gd name="T8" fmla="*/ 15 w 16"/>
                <a:gd name="T9" fmla="*/ 9 h 16"/>
                <a:gd name="T10" fmla="*/ 15 w 16"/>
                <a:gd name="T11" fmla="*/ 9 h 16"/>
                <a:gd name="T12" fmla="*/ 15 w 16"/>
                <a:gd name="T13" fmla="*/ 10 h 16"/>
                <a:gd name="T14" fmla="*/ 12 w 16"/>
                <a:gd name="T15" fmla="*/ 14 h 16"/>
                <a:gd name="T16" fmla="*/ 8 w 16"/>
                <a:gd name="T17" fmla="*/ 16 h 16"/>
                <a:gd name="T18" fmla="*/ 8 w 16"/>
                <a:gd name="T19" fmla="*/ 11 h 16"/>
                <a:gd name="T20" fmla="*/ 8 w 16"/>
                <a:gd name="T21" fmla="*/ 11 h 16"/>
                <a:gd name="T22" fmla="*/ 11 w 16"/>
                <a:gd name="T23" fmla="*/ 9 h 16"/>
                <a:gd name="T24" fmla="*/ 11 w 16"/>
                <a:gd name="T25" fmla="*/ 9 h 16"/>
                <a:gd name="T26" fmla="*/ 11 w 16"/>
                <a:gd name="T27" fmla="*/ 9 h 16"/>
                <a:gd name="T28" fmla="*/ 8 w 16"/>
                <a:gd name="T29" fmla="*/ 5 h 16"/>
                <a:gd name="T30" fmla="*/ 8 w 16"/>
                <a:gd name="T31" fmla="*/ 5 h 16"/>
                <a:gd name="T32" fmla="*/ 5 w 16"/>
                <a:gd name="T33" fmla="*/ 7 h 16"/>
                <a:gd name="T34" fmla="*/ 5 w 16"/>
                <a:gd name="T35" fmla="*/ 8 h 16"/>
                <a:gd name="T36" fmla="*/ 5 w 16"/>
                <a:gd name="T37" fmla="*/ 8 h 16"/>
                <a:gd name="T38" fmla="*/ 5 w 16"/>
                <a:gd name="T39" fmla="*/ 8 h 16"/>
                <a:gd name="T40" fmla="*/ 5 w 16"/>
                <a:gd name="T41" fmla="*/ 8 h 16"/>
                <a:gd name="T42" fmla="*/ 5 w 16"/>
                <a:gd name="T43" fmla="*/ 10 h 16"/>
                <a:gd name="T44" fmla="*/ 5 w 16"/>
                <a:gd name="T45" fmla="*/ 10 h 16"/>
                <a:gd name="T46" fmla="*/ 7 w 16"/>
                <a:gd name="T47" fmla="*/ 11 h 16"/>
                <a:gd name="T48" fmla="*/ 7 w 16"/>
                <a:gd name="T49" fmla="*/ 11 h 16"/>
                <a:gd name="T50" fmla="*/ 7 w 16"/>
                <a:gd name="T51" fmla="*/ 11 h 16"/>
                <a:gd name="T52" fmla="*/ 8 w 16"/>
                <a:gd name="T53" fmla="*/ 16 h 16"/>
                <a:gd name="T54" fmla="*/ 7 w 16"/>
                <a:gd name="T55" fmla="*/ 16 h 16"/>
                <a:gd name="T56" fmla="*/ 7 w 16"/>
                <a:gd name="T57" fmla="*/ 16 h 16"/>
                <a:gd name="T58" fmla="*/ 7 w 16"/>
                <a:gd name="T59" fmla="*/ 16 h 16"/>
                <a:gd name="T60" fmla="*/ 6 w 16"/>
                <a:gd name="T61" fmla="*/ 16 h 16"/>
                <a:gd name="T62" fmla="*/ 6 w 16"/>
                <a:gd name="T63" fmla="*/ 16 h 16"/>
                <a:gd name="T64" fmla="*/ 1 w 16"/>
                <a:gd name="T65" fmla="*/ 13 h 16"/>
                <a:gd name="T66" fmla="*/ 0 w 16"/>
                <a:gd name="T67" fmla="*/ 8 h 16"/>
                <a:gd name="T68" fmla="*/ 0 w 16"/>
                <a:gd name="T69" fmla="*/ 8 h 16"/>
                <a:gd name="T70" fmla="*/ 0 w 16"/>
                <a:gd name="T71" fmla="*/ 8 h 16"/>
                <a:gd name="T72" fmla="*/ 0 w 16"/>
                <a:gd name="T73" fmla="*/ 7 h 16"/>
                <a:gd name="T74" fmla="*/ 0 w 16"/>
                <a:gd name="T75" fmla="*/ 6 h 16"/>
                <a:gd name="T76" fmla="*/ 3 w 16"/>
                <a:gd name="T77" fmla="*/ 2 h 16"/>
                <a:gd name="T78" fmla="*/ 8 w 16"/>
                <a:gd name="T79" fmla="*/ 0 h 16"/>
                <a:gd name="T80" fmla="*/ 0 w 16"/>
                <a:gd name="T81"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16">
                  <a:moveTo>
                    <a:pt x="8" y="5"/>
                  </a:moveTo>
                  <a:cubicBezTo>
                    <a:pt x="8" y="5"/>
                    <a:pt x="8" y="5"/>
                    <a:pt x="8" y="5"/>
                  </a:cubicBezTo>
                  <a:cubicBezTo>
                    <a:pt x="8" y="5"/>
                    <a:pt x="8" y="5"/>
                    <a:pt x="8" y="5"/>
                  </a:cubicBezTo>
                  <a:cubicBezTo>
                    <a:pt x="8" y="0"/>
                    <a:pt x="8" y="0"/>
                    <a:pt x="8" y="0"/>
                  </a:cubicBezTo>
                  <a:cubicBezTo>
                    <a:pt x="8" y="0"/>
                    <a:pt x="8" y="0"/>
                    <a:pt x="8" y="0"/>
                  </a:cubicBezTo>
                  <a:cubicBezTo>
                    <a:pt x="9" y="0"/>
                    <a:pt x="9" y="0"/>
                    <a:pt x="9" y="0"/>
                  </a:cubicBezTo>
                  <a:cubicBezTo>
                    <a:pt x="9" y="0"/>
                    <a:pt x="9" y="0"/>
                    <a:pt x="9" y="0"/>
                  </a:cubicBezTo>
                  <a:cubicBezTo>
                    <a:pt x="11" y="1"/>
                    <a:pt x="13" y="2"/>
                    <a:pt x="14" y="4"/>
                  </a:cubicBezTo>
                  <a:cubicBezTo>
                    <a:pt x="15" y="5"/>
                    <a:pt x="16" y="7"/>
                    <a:pt x="15" y="9"/>
                  </a:cubicBezTo>
                  <a:cubicBezTo>
                    <a:pt x="15" y="9"/>
                    <a:pt x="15" y="9"/>
                    <a:pt x="15" y="9"/>
                  </a:cubicBezTo>
                  <a:cubicBezTo>
                    <a:pt x="15" y="9"/>
                    <a:pt x="15" y="9"/>
                    <a:pt x="15" y="9"/>
                  </a:cubicBezTo>
                  <a:cubicBezTo>
                    <a:pt x="15" y="9"/>
                    <a:pt x="15" y="9"/>
                    <a:pt x="15" y="9"/>
                  </a:cubicBezTo>
                  <a:cubicBezTo>
                    <a:pt x="15" y="9"/>
                    <a:pt x="15" y="9"/>
                    <a:pt x="15" y="9"/>
                  </a:cubicBezTo>
                  <a:cubicBezTo>
                    <a:pt x="15" y="10"/>
                    <a:pt x="15" y="10"/>
                    <a:pt x="15" y="10"/>
                  </a:cubicBezTo>
                  <a:cubicBezTo>
                    <a:pt x="15" y="10"/>
                    <a:pt x="15" y="10"/>
                    <a:pt x="15" y="10"/>
                  </a:cubicBezTo>
                  <a:cubicBezTo>
                    <a:pt x="15" y="12"/>
                    <a:pt x="14" y="13"/>
                    <a:pt x="12" y="14"/>
                  </a:cubicBezTo>
                  <a:cubicBezTo>
                    <a:pt x="11" y="15"/>
                    <a:pt x="9" y="16"/>
                    <a:pt x="8" y="16"/>
                  </a:cubicBezTo>
                  <a:cubicBezTo>
                    <a:pt x="8" y="16"/>
                    <a:pt x="8" y="16"/>
                    <a:pt x="8" y="16"/>
                  </a:cubicBezTo>
                  <a:cubicBezTo>
                    <a:pt x="8" y="16"/>
                    <a:pt x="8" y="16"/>
                    <a:pt x="8" y="16"/>
                  </a:cubicBezTo>
                  <a:cubicBezTo>
                    <a:pt x="8" y="11"/>
                    <a:pt x="8" y="11"/>
                    <a:pt x="8" y="11"/>
                  </a:cubicBezTo>
                  <a:cubicBezTo>
                    <a:pt x="8" y="11"/>
                    <a:pt x="8" y="11"/>
                    <a:pt x="8" y="11"/>
                  </a:cubicBezTo>
                  <a:cubicBezTo>
                    <a:pt x="8" y="11"/>
                    <a:pt x="8" y="11"/>
                    <a:pt x="8" y="11"/>
                  </a:cubicBezTo>
                  <a:cubicBezTo>
                    <a:pt x="8" y="11"/>
                    <a:pt x="9" y="11"/>
                    <a:pt x="9" y="10"/>
                  </a:cubicBezTo>
                  <a:cubicBezTo>
                    <a:pt x="10" y="10"/>
                    <a:pt x="10" y="9"/>
                    <a:pt x="11" y="9"/>
                  </a:cubicBezTo>
                  <a:cubicBezTo>
                    <a:pt x="11" y="9"/>
                    <a:pt x="11" y="9"/>
                    <a:pt x="11" y="9"/>
                  </a:cubicBezTo>
                  <a:cubicBezTo>
                    <a:pt x="11" y="9"/>
                    <a:pt x="11" y="9"/>
                    <a:pt x="11" y="9"/>
                  </a:cubicBezTo>
                  <a:cubicBezTo>
                    <a:pt x="11" y="9"/>
                    <a:pt x="11" y="9"/>
                    <a:pt x="11" y="9"/>
                  </a:cubicBezTo>
                  <a:cubicBezTo>
                    <a:pt x="11" y="9"/>
                    <a:pt x="11" y="9"/>
                    <a:pt x="11" y="9"/>
                  </a:cubicBezTo>
                  <a:cubicBezTo>
                    <a:pt x="11" y="8"/>
                    <a:pt x="10" y="7"/>
                    <a:pt x="10" y="6"/>
                  </a:cubicBezTo>
                  <a:cubicBezTo>
                    <a:pt x="10" y="6"/>
                    <a:pt x="9" y="5"/>
                    <a:pt x="8" y="5"/>
                  </a:cubicBezTo>
                  <a:close/>
                  <a:moveTo>
                    <a:pt x="8" y="5"/>
                  </a:moveTo>
                  <a:cubicBezTo>
                    <a:pt x="8" y="5"/>
                    <a:pt x="8" y="5"/>
                    <a:pt x="8" y="5"/>
                  </a:cubicBezTo>
                  <a:cubicBezTo>
                    <a:pt x="7" y="5"/>
                    <a:pt x="6" y="5"/>
                    <a:pt x="6" y="6"/>
                  </a:cubicBezTo>
                  <a:cubicBezTo>
                    <a:pt x="5" y="6"/>
                    <a:pt x="5" y="7"/>
                    <a:pt x="5" y="7"/>
                  </a:cubicBezTo>
                  <a:cubicBezTo>
                    <a:pt x="5" y="7"/>
                    <a:pt x="5" y="7"/>
                    <a:pt x="5" y="7"/>
                  </a:cubicBezTo>
                  <a:cubicBezTo>
                    <a:pt x="5" y="8"/>
                    <a:pt x="5" y="8"/>
                    <a:pt x="5" y="8"/>
                  </a:cubicBezTo>
                  <a:cubicBezTo>
                    <a:pt x="5" y="8"/>
                    <a:pt x="5" y="8"/>
                    <a:pt x="5" y="8"/>
                  </a:cubicBezTo>
                  <a:cubicBezTo>
                    <a:pt x="5" y="8"/>
                    <a:pt x="5" y="8"/>
                    <a:pt x="5" y="8"/>
                  </a:cubicBezTo>
                  <a:cubicBezTo>
                    <a:pt x="5" y="8"/>
                    <a:pt x="5" y="8"/>
                    <a:pt x="5" y="8"/>
                  </a:cubicBezTo>
                  <a:cubicBezTo>
                    <a:pt x="5" y="8"/>
                    <a:pt x="5" y="8"/>
                    <a:pt x="5" y="8"/>
                  </a:cubicBezTo>
                  <a:cubicBezTo>
                    <a:pt x="5" y="8"/>
                    <a:pt x="5" y="8"/>
                    <a:pt x="5" y="8"/>
                  </a:cubicBezTo>
                  <a:cubicBezTo>
                    <a:pt x="5" y="8"/>
                    <a:pt x="5" y="8"/>
                    <a:pt x="5" y="8"/>
                  </a:cubicBezTo>
                  <a:cubicBezTo>
                    <a:pt x="5" y="8"/>
                    <a:pt x="5" y="8"/>
                    <a:pt x="5" y="8"/>
                  </a:cubicBezTo>
                  <a:cubicBezTo>
                    <a:pt x="5" y="9"/>
                    <a:pt x="5" y="9"/>
                    <a:pt x="5" y="10"/>
                  </a:cubicBezTo>
                  <a:cubicBezTo>
                    <a:pt x="5" y="10"/>
                    <a:pt x="5" y="10"/>
                    <a:pt x="5" y="10"/>
                  </a:cubicBezTo>
                  <a:cubicBezTo>
                    <a:pt x="5" y="10"/>
                    <a:pt x="5" y="10"/>
                    <a:pt x="5" y="10"/>
                  </a:cubicBezTo>
                  <a:cubicBezTo>
                    <a:pt x="6" y="10"/>
                    <a:pt x="6" y="11"/>
                    <a:pt x="7" y="11"/>
                  </a:cubicBezTo>
                  <a:cubicBezTo>
                    <a:pt x="7" y="11"/>
                    <a:pt x="7" y="11"/>
                    <a:pt x="7" y="11"/>
                  </a:cubicBezTo>
                  <a:cubicBezTo>
                    <a:pt x="7" y="11"/>
                    <a:pt x="7" y="11"/>
                    <a:pt x="7" y="11"/>
                  </a:cubicBezTo>
                  <a:cubicBezTo>
                    <a:pt x="7" y="11"/>
                    <a:pt x="7" y="11"/>
                    <a:pt x="7" y="11"/>
                  </a:cubicBezTo>
                  <a:cubicBezTo>
                    <a:pt x="7" y="11"/>
                    <a:pt x="7" y="11"/>
                    <a:pt x="7" y="11"/>
                  </a:cubicBezTo>
                  <a:cubicBezTo>
                    <a:pt x="7" y="11"/>
                    <a:pt x="7" y="11"/>
                    <a:pt x="7" y="11"/>
                  </a:cubicBezTo>
                  <a:cubicBezTo>
                    <a:pt x="8" y="11"/>
                    <a:pt x="8" y="11"/>
                    <a:pt x="8" y="11"/>
                  </a:cubicBezTo>
                  <a:cubicBezTo>
                    <a:pt x="8" y="16"/>
                    <a:pt x="8" y="16"/>
                    <a:pt x="8" y="16"/>
                  </a:cubicBezTo>
                  <a:cubicBezTo>
                    <a:pt x="7" y="16"/>
                    <a:pt x="7" y="16"/>
                    <a:pt x="7" y="16"/>
                  </a:cubicBezTo>
                  <a:cubicBezTo>
                    <a:pt x="7" y="16"/>
                    <a:pt x="7" y="16"/>
                    <a:pt x="7" y="16"/>
                  </a:cubicBezTo>
                  <a:cubicBezTo>
                    <a:pt x="7" y="16"/>
                    <a:pt x="7" y="16"/>
                    <a:pt x="7" y="16"/>
                  </a:cubicBezTo>
                  <a:cubicBezTo>
                    <a:pt x="7" y="16"/>
                    <a:pt x="7" y="16"/>
                    <a:pt x="7" y="16"/>
                  </a:cubicBezTo>
                  <a:cubicBezTo>
                    <a:pt x="7" y="16"/>
                    <a:pt x="7" y="16"/>
                    <a:pt x="7" y="16"/>
                  </a:cubicBezTo>
                  <a:cubicBezTo>
                    <a:pt x="7" y="16"/>
                    <a:pt x="7" y="16"/>
                    <a:pt x="7"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4" y="15"/>
                    <a:pt x="2" y="14"/>
                    <a:pt x="1" y="13"/>
                  </a:cubicBezTo>
                  <a:cubicBezTo>
                    <a:pt x="1" y="13"/>
                    <a:pt x="1" y="13"/>
                    <a:pt x="1" y="13"/>
                  </a:cubicBezTo>
                  <a:cubicBezTo>
                    <a:pt x="0" y="12"/>
                    <a:pt x="0" y="10"/>
                    <a:pt x="0" y="8"/>
                  </a:cubicBezTo>
                  <a:cubicBezTo>
                    <a:pt x="0" y="8"/>
                    <a:pt x="0" y="8"/>
                    <a:pt x="0" y="8"/>
                  </a:cubicBezTo>
                  <a:cubicBezTo>
                    <a:pt x="0" y="8"/>
                    <a:pt x="0" y="8"/>
                    <a:pt x="0" y="8"/>
                  </a:cubicBezTo>
                  <a:cubicBezTo>
                    <a:pt x="0" y="8"/>
                    <a:pt x="0" y="8"/>
                    <a:pt x="0" y="8"/>
                  </a:cubicBezTo>
                  <a:cubicBezTo>
                    <a:pt x="0" y="8"/>
                    <a:pt x="0" y="8"/>
                    <a:pt x="0" y="8"/>
                  </a:cubicBezTo>
                  <a:cubicBezTo>
                    <a:pt x="0" y="8"/>
                    <a:pt x="0" y="8"/>
                    <a:pt x="0" y="8"/>
                  </a:cubicBezTo>
                  <a:cubicBezTo>
                    <a:pt x="0" y="8"/>
                    <a:pt x="0" y="7"/>
                    <a:pt x="0" y="7"/>
                  </a:cubicBezTo>
                  <a:cubicBezTo>
                    <a:pt x="0" y="7"/>
                    <a:pt x="0" y="7"/>
                    <a:pt x="0" y="7"/>
                  </a:cubicBezTo>
                  <a:cubicBezTo>
                    <a:pt x="0" y="7"/>
                    <a:pt x="0" y="7"/>
                    <a:pt x="0" y="6"/>
                  </a:cubicBezTo>
                  <a:cubicBezTo>
                    <a:pt x="0" y="6"/>
                    <a:pt x="0" y="6"/>
                    <a:pt x="0" y="6"/>
                  </a:cubicBezTo>
                  <a:cubicBezTo>
                    <a:pt x="0" y="5"/>
                    <a:pt x="1" y="3"/>
                    <a:pt x="3" y="2"/>
                  </a:cubicBezTo>
                  <a:cubicBezTo>
                    <a:pt x="4" y="1"/>
                    <a:pt x="6" y="0"/>
                    <a:pt x="8" y="0"/>
                  </a:cubicBezTo>
                  <a:cubicBezTo>
                    <a:pt x="8" y="0"/>
                    <a:pt x="8" y="0"/>
                    <a:pt x="8" y="0"/>
                  </a:cubicBezTo>
                  <a:cubicBezTo>
                    <a:pt x="8" y="5"/>
                    <a:pt x="8" y="5"/>
                    <a:pt x="8" y="5"/>
                  </a:cubicBezTo>
                  <a:close/>
                  <a:moveTo>
                    <a:pt x="0" y="8"/>
                  </a:moveTo>
                  <a:cubicBezTo>
                    <a:pt x="0" y="8"/>
                    <a:pt x="0" y="8"/>
                    <a:pt x="0" y="8"/>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sp>
          <p:nvSpPr>
            <p:cNvPr id="399" name="Freeform 335"/>
            <p:cNvSpPr>
              <a:spLocks noEditPoints="1"/>
            </p:cNvSpPr>
            <p:nvPr/>
          </p:nvSpPr>
          <p:spPr bwMode="auto">
            <a:xfrm>
              <a:off x="6028623" y="5119238"/>
              <a:ext cx="139739" cy="71966"/>
            </a:xfrm>
            <a:custGeom>
              <a:avLst/>
              <a:gdLst>
                <a:gd name="T0" fmla="*/ 41 w 82"/>
                <a:gd name="T1" fmla="*/ 38 h 43"/>
                <a:gd name="T2" fmla="*/ 67 w 82"/>
                <a:gd name="T3" fmla="*/ 38 h 43"/>
                <a:gd name="T4" fmla="*/ 76 w 82"/>
                <a:gd name="T5" fmla="*/ 4 h 43"/>
                <a:gd name="T6" fmla="*/ 71 w 82"/>
                <a:gd name="T7" fmla="*/ 4 h 43"/>
                <a:gd name="T8" fmla="*/ 62 w 82"/>
                <a:gd name="T9" fmla="*/ 4 h 43"/>
                <a:gd name="T10" fmla="*/ 41 w 82"/>
                <a:gd name="T11" fmla="*/ 4 h 43"/>
                <a:gd name="T12" fmla="*/ 41 w 82"/>
                <a:gd name="T13" fmla="*/ 0 h 43"/>
                <a:gd name="T14" fmla="*/ 62 w 82"/>
                <a:gd name="T15" fmla="*/ 0 h 43"/>
                <a:gd name="T16" fmla="*/ 71 w 82"/>
                <a:gd name="T17" fmla="*/ 0 h 43"/>
                <a:gd name="T18" fmla="*/ 79 w 82"/>
                <a:gd name="T19" fmla="*/ 0 h 43"/>
                <a:gd name="T20" fmla="*/ 79 w 82"/>
                <a:gd name="T21" fmla="*/ 0 h 43"/>
                <a:gd name="T22" fmla="*/ 80 w 82"/>
                <a:gd name="T23" fmla="*/ 0 h 43"/>
                <a:gd name="T24" fmla="*/ 81 w 82"/>
                <a:gd name="T25" fmla="*/ 3 h 43"/>
                <a:gd name="T26" fmla="*/ 71 w 82"/>
                <a:gd name="T27" fmla="*/ 41 h 43"/>
                <a:gd name="T28" fmla="*/ 69 w 82"/>
                <a:gd name="T29" fmla="*/ 43 h 43"/>
                <a:gd name="T30" fmla="*/ 41 w 82"/>
                <a:gd name="T31" fmla="*/ 43 h 43"/>
                <a:gd name="T32" fmla="*/ 41 w 82"/>
                <a:gd name="T33" fmla="*/ 38 h 43"/>
                <a:gd name="T34" fmla="*/ 6 w 82"/>
                <a:gd name="T35" fmla="*/ 4 h 43"/>
                <a:gd name="T36" fmla="*/ 15 w 82"/>
                <a:gd name="T37" fmla="*/ 38 h 43"/>
                <a:gd name="T38" fmla="*/ 41 w 82"/>
                <a:gd name="T39" fmla="*/ 38 h 43"/>
                <a:gd name="T40" fmla="*/ 41 w 82"/>
                <a:gd name="T41" fmla="*/ 43 h 43"/>
                <a:gd name="T42" fmla="*/ 13 w 82"/>
                <a:gd name="T43" fmla="*/ 43 h 43"/>
                <a:gd name="T44" fmla="*/ 13 w 82"/>
                <a:gd name="T45" fmla="*/ 43 h 43"/>
                <a:gd name="T46" fmla="*/ 10 w 82"/>
                <a:gd name="T47" fmla="*/ 41 h 43"/>
                <a:gd name="T48" fmla="*/ 0 w 82"/>
                <a:gd name="T49" fmla="*/ 3 h 43"/>
                <a:gd name="T50" fmla="*/ 0 w 82"/>
                <a:gd name="T51" fmla="*/ 2 h 43"/>
                <a:gd name="T52" fmla="*/ 3 w 82"/>
                <a:gd name="T53" fmla="*/ 0 h 43"/>
                <a:gd name="T54" fmla="*/ 11 w 82"/>
                <a:gd name="T55" fmla="*/ 0 h 43"/>
                <a:gd name="T56" fmla="*/ 20 w 82"/>
                <a:gd name="T57" fmla="*/ 0 h 43"/>
                <a:gd name="T58" fmla="*/ 41 w 82"/>
                <a:gd name="T59" fmla="*/ 0 h 43"/>
                <a:gd name="T60" fmla="*/ 41 w 82"/>
                <a:gd name="T61" fmla="*/ 4 h 43"/>
                <a:gd name="T62" fmla="*/ 20 w 82"/>
                <a:gd name="T63" fmla="*/ 4 h 43"/>
                <a:gd name="T64" fmla="*/ 11 w 82"/>
                <a:gd name="T65" fmla="*/ 4 h 43"/>
                <a:gd name="T66" fmla="*/ 6 w 82"/>
                <a:gd name="T67"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 h="43">
                  <a:moveTo>
                    <a:pt x="41" y="38"/>
                  </a:moveTo>
                  <a:cubicBezTo>
                    <a:pt x="67" y="38"/>
                    <a:pt x="67" y="38"/>
                    <a:pt x="67" y="38"/>
                  </a:cubicBezTo>
                  <a:cubicBezTo>
                    <a:pt x="76" y="4"/>
                    <a:pt x="76" y="4"/>
                    <a:pt x="76" y="4"/>
                  </a:cubicBezTo>
                  <a:cubicBezTo>
                    <a:pt x="71" y="4"/>
                    <a:pt x="71" y="4"/>
                    <a:pt x="71" y="4"/>
                  </a:cubicBezTo>
                  <a:cubicBezTo>
                    <a:pt x="62" y="4"/>
                    <a:pt x="62" y="4"/>
                    <a:pt x="62" y="4"/>
                  </a:cubicBezTo>
                  <a:cubicBezTo>
                    <a:pt x="41" y="4"/>
                    <a:pt x="41" y="4"/>
                    <a:pt x="41" y="4"/>
                  </a:cubicBezTo>
                  <a:cubicBezTo>
                    <a:pt x="41" y="0"/>
                    <a:pt x="41" y="0"/>
                    <a:pt x="41" y="0"/>
                  </a:cubicBezTo>
                  <a:cubicBezTo>
                    <a:pt x="62" y="0"/>
                    <a:pt x="62" y="0"/>
                    <a:pt x="62" y="0"/>
                  </a:cubicBezTo>
                  <a:cubicBezTo>
                    <a:pt x="71" y="0"/>
                    <a:pt x="71" y="0"/>
                    <a:pt x="71" y="0"/>
                  </a:cubicBezTo>
                  <a:cubicBezTo>
                    <a:pt x="79" y="0"/>
                    <a:pt x="79" y="0"/>
                    <a:pt x="79" y="0"/>
                  </a:cubicBezTo>
                  <a:cubicBezTo>
                    <a:pt x="79" y="0"/>
                    <a:pt x="79" y="0"/>
                    <a:pt x="79" y="0"/>
                  </a:cubicBezTo>
                  <a:cubicBezTo>
                    <a:pt x="79" y="0"/>
                    <a:pt x="79" y="0"/>
                    <a:pt x="80" y="0"/>
                  </a:cubicBezTo>
                  <a:cubicBezTo>
                    <a:pt x="81" y="0"/>
                    <a:pt x="82" y="1"/>
                    <a:pt x="81" y="3"/>
                  </a:cubicBezTo>
                  <a:cubicBezTo>
                    <a:pt x="71" y="41"/>
                    <a:pt x="71" y="41"/>
                    <a:pt x="71" y="41"/>
                  </a:cubicBezTo>
                  <a:cubicBezTo>
                    <a:pt x="71" y="42"/>
                    <a:pt x="70" y="43"/>
                    <a:pt x="69" y="43"/>
                  </a:cubicBezTo>
                  <a:cubicBezTo>
                    <a:pt x="41" y="43"/>
                    <a:pt x="41" y="43"/>
                    <a:pt x="41" y="43"/>
                  </a:cubicBezTo>
                  <a:lnTo>
                    <a:pt x="41" y="38"/>
                  </a:lnTo>
                  <a:close/>
                  <a:moveTo>
                    <a:pt x="6" y="4"/>
                  </a:moveTo>
                  <a:cubicBezTo>
                    <a:pt x="15" y="38"/>
                    <a:pt x="15" y="38"/>
                    <a:pt x="15" y="38"/>
                  </a:cubicBezTo>
                  <a:cubicBezTo>
                    <a:pt x="41" y="38"/>
                    <a:pt x="41" y="38"/>
                    <a:pt x="41" y="38"/>
                  </a:cubicBezTo>
                  <a:cubicBezTo>
                    <a:pt x="41" y="43"/>
                    <a:pt x="41" y="43"/>
                    <a:pt x="41" y="43"/>
                  </a:cubicBezTo>
                  <a:cubicBezTo>
                    <a:pt x="13" y="43"/>
                    <a:pt x="13" y="43"/>
                    <a:pt x="13" y="43"/>
                  </a:cubicBezTo>
                  <a:cubicBezTo>
                    <a:pt x="13" y="43"/>
                    <a:pt x="13" y="43"/>
                    <a:pt x="13" y="43"/>
                  </a:cubicBezTo>
                  <a:cubicBezTo>
                    <a:pt x="12" y="43"/>
                    <a:pt x="11" y="42"/>
                    <a:pt x="10" y="41"/>
                  </a:cubicBezTo>
                  <a:cubicBezTo>
                    <a:pt x="0" y="3"/>
                    <a:pt x="0" y="3"/>
                    <a:pt x="0" y="3"/>
                  </a:cubicBezTo>
                  <a:cubicBezTo>
                    <a:pt x="0" y="3"/>
                    <a:pt x="0" y="2"/>
                    <a:pt x="0" y="2"/>
                  </a:cubicBezTo>
                  <a:cubicBezTo>
                    <a:pt x="0" y="1"/>
                    <a:pt x="1" y="0"/>
                    <a:pt x="3" y="0"/>
                  </a:cubicBezTo>
                  <a:cubicBezTo>
                    <a:pt x="11" y="0"/>
                    <a:pt x="11" y="0"/>
                    <a:pt x="11" y="0"/>
                  </a:cubicBezTo>
                  <a:cubicBezTo>
                    <a:pt x="20" y="0"/>
                    <a:pt x="20" y="0"/>
                    <a:pt x="20" y="0"/>
                  </a:cubicBezTo>
                  <a:cubicBezTo>
                    <a:pt x="41" y="0"/>
                    <a:pt x="41" y="0"/>
                    <a:pt x="41" y="0"/>
                  </a:cubicBezTo>
                  <a:cubicBezTo>
                    <a:pt x="41" y="4"/>
                    <a:pt x="41" y="4"/>
                    <a:pt x="41" y="4"/>
                  </a:cubicBezTo>
                  <a:cubicBezTo>
                    <a:pt x="20" y="4"/>
                    <a:pt x="20" y="4"/>
                    <a:pt x="20" y="4"/>
                  </a:cubicBezTo>
                  <a:cubicBezTo>
                    <a:pt x="11" y="4"/>
                    <a:pt x="11" y="4"/>
                    <a:pt x="11" y="4"/>
                  </a:cubicBezTo>
                  <a:lnTo>
                    <a:pt x="6" y="4"/>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id-ID" sz="1000">
                <a:solidFill>
                  <a:prstClr val="black"/>
                </a:solidFill>
                <a:latin typeface="Roboto" panose="02000000000000000000" pitchFamily="2" charset="0"/>
                <a:ea typeface="Roboto" panose="02000000000000000000" pitchFamily="2" charset="0"/>
              </a:endParaRPr>
            </a:p>
          </p:txBody>
        </p:sp>
      </p:grpSp>
      <p:grpSp>
        <p:nvGrpSpPr>
          <p:cNvPr id="406" name="Group 6"/>
          <p:cNvGrpSpPr>
            <a:grpSpLocks noChangeAspect="1"/>
          </p:cNvGrpSpPr>
          <p:nvPr/>
        </p:nvGrpSpPr>
        <p:grpSpPr bwMode="auto">
          <a:xfrm>
            <a:off x="4653763" y="2184541"/>
            <a:ext cx="2251075" cy="2268537"/>
            <a:chOff x="9134878" y="1164239"/>
            <a:chExt cx="3055938" cy="3079750"/>
          </a:xfrm>
        </p:grpSpPr>
        <p:sp>
          <p:nvSpPr>
            <p:cNvPr id="407" name="AutoShape 3"/>
            <p:cNvSpPr>
              <a:spLocks noChangeAspect="1" noChangeArrowheads="1" noTextEdit="1"/>
            </p:cNvSpPr>
            <p:nvPr/>
          </p:nvSpPr>
          <p:spPr bwMode="auto">
            <a:xfrm>
              <a:off x="9134879" y="1175351"/>
              <a:ext cx="30353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408" name="Freeform 5"/>
            <p:cNvSpPr>
              <a:spLocks/>
            </p:cNvSpPr>
            <p:nvPr/>
          </p:nvSpPr>
          <p:spPr bwMode="auto">
            <a:xfrm>
              <a:off x="9134878" y="1164239"/>
              <a:ext cx="3055938" cy="2982768"/>
            </a:xfrm>
            <a:custGeom>
              <a:avLst/>
              <a:gdLst/>
              <a:ahLst/>
              <a:cxnLst>
                <a:cxn ang="0">
                  <a:pos x="277" y="130"/>
                </a:cxn>
                <a:cxn ang="0">
                  <a:pos x="278" y="103"/>
                </a:cxn>
                <a:cxn ang="0">
                  <a:pos x="261" y="81"/>
                </a:cxn>
                <a:cxn ang="0">
                  <a:pos x="256" y="57"/>
                </a:cxn>
                <a:cxn ang="0">
                  <a:pos x="239" y="44"/>
                </a:cxn>
                <a:cxn ang="0">
                  <a:pos x="231" y="29"/>
                </a:cxn>
                <a:cxn ang="0">
                  <a:pos x="209" y="18"/>
                </a:cxn>
                <a:cxn ang="0">
                  <a:pos x="171" y="0"/>
                </a:cxn>
                <a:cxn ang="0">
                  <a:pos x="152" y="4"/>
                </a:cxn>
                <a:cxn ang="0">
                  <a:pos x="139" y="14"/>
                </a:cxn>
                <a:cxn ang="0">
                  <a:pos x="133" y="9"/>
                </a:cxn>
                <a:cxn ang="0">
                  <a:pos x="112" y="2"/>
                </a:cxn>
                <a:cxn ang="0">
                  <a:pos x="79" y="18"/>
                </a:cxn>
                <a:cxn ang="0">
                  <a:pos x="56" y="29"/>
                </a:cxn>
                <a:cxn ang="0">
                  <a:pos x="47" y="44"/>
                </a:cxn>
                <a:cxn ang="0">
                  <a:pos x="30" y="57"/>
                </a:cxn>
                <a:cxn ang="0">
                  <a:pos x="25" y="81"/>
                </a:cxn>
                <a:cxn ang="0">
                  <a:pos x="8" y="103"/>
                </a:cxn>
                <a:cxn ang="0">
                  <a:pos x="9" y="130"/>
                </a:cxn>
                <a:cxn ang="0">
                  <a:pos x="1" y="167"/>
                </a:cxn>
                <a:cxn ang="0">
                  <a:pos x="22" y="207"/>
                </a:cxn>
                <a:cxn ang="0">
                  <a:pos x="29" y="233"/>
                </a:cxn>
                <a:cxn ang="0">
                  <a:pos x="50" y="246"/>
                </a:cxn>
                <a:cxn ang="0">
                  <a:pos x="58" y="262"/>
                </a:cxn>
                <a:cxn ang="0">
                  <a:pos x="84" y="273"/>
                </a:cxn>
                <a:cxn ang="0">
                  <a:pos x="90" y="272"/>
                </a:cxn>
                <a:cxn ang="0">
                  <a:pos x="114" y="280"/>
                </a:cxn>
                <a:cxn ang="0">
                  <a:pos x="146" y="260"/>
                </a:cxn>
                <a:cxn ang="0">
                  <a:pos x="159" y="274"/>
                </a:cxn>
                <a:cxn ang="0">
                  <a:pos x="175" y="279"/>
                </a:cxn>
                <a:cxn ang="0">
                  <a:pos x="196" y="272"/>
                </a:cxn>
                <a:cxn ang="0">
                  <a:pos x="203" y="273"/>
                </a:cxn>
                <a:cxn ang="0">
                  <a:pos x="225" y="265"/>
                </a:cxn>
                <a:cxn ang="0">
                  <a:pos x="237" y="246"/>
                </a:cxn>
                <a:cxn ang="0">
                  <a:pos x="257" y="233"/>
                </a:cxn>
                <a:cxn ang="0">
                  <a:pos x="265" y="207"/>
                </a:cxn>
                <a:cxn ang="0">
                  <a:pos x="286" y="167"/>
                </a:cxn>
                <a:cxn ang="0">
                  <a:pos x="277" y="130"/>
                </a:cxn>
              </a:cxnLst>
              <a:rect l="0" t="0" r="r" b="b"/>
              <a:pathLst>
                <a:path w="287" h="280">
                  <a:moveTo>
                    <a:pt x="277" y="130"/>
                  </a:moveTo>
                  <a:cubicBezTo>
                    <a:pt x="281" y="122"/>
                    <a:pt x="281" y="112"/>
                    <a:pt x="278" y="103"/>
                  </a:cubicBezTo>
                  <a:cubicBezTo>
                    <a:pt x="275" y="93"/>
                    <a:pt x="269" y="85"/>
                    <a:pt x="261" y="81"/>
                  </a:cubicBezTo>
                  <a:cubicBezTo>
                    <a:pt x="262" y="73"/>
                    <a:pt x="261" y="64"/>
                    <a:pt x="256" y="57"/>
                  </a:cubicBezTo>
                  <a:cubicBezTo>
                    <a:pt x="252" y="51"/>
                    <a:pt x="246" y="46"/>
                    <a:pt x="239" y="44"/>
                  </a:cubicBezTo>
                  <a:cubicBezTo>
                    <a:pt x="238" y="38"/>
                    <a:pt x="235" y="33"/>
                    <a:pt x="231" y="29"/>
                  </a:cubicBezTo>
                  <a:cubicBezTo>
                    <a:pt x="225" y="22"/>
                    <a:pt x="217" y="19"/>
                    <a:pt x="209" y="18"/>
                  </a:cubicBezTo>
                  <a:cubicBezTo>
                    <a:pt x="201" y="7"/>
                    <a:pt x="187" y="0"/>
                    <a:pt x="171" y="0"/>
                  </a:cubicBezTo>
                  <a:cubicBezTo>
                    <a:pt x="164" y="0"/>
                    <a:pt x="158" y="1"/>
                    <a:pt x="152" y="4"/>
                  </a:cubicBezTo>
                  <a:cubicBezTo>
                    <a:pt x="146" y="7"/>
                    <a:pt x="142" y="10"/>
                    <a:pt x="139" y="14"/>
                  </a:cubicBezTo>
                  <a:cubicBezTo>
                    <a:pt x="137" y="12"/>
                    <a:pt x="135" y="11"/>
                    <a:pt x="133" y="9"/>
                  </a:cubicBezTo>
                  <a:cubicBezTo>
                    <a:pt x="127" y="4"/>
                    <a:pt x="120" y="2"/>
                    <a:pt x="112" y="2"/>
                  </a:cubicBezTo>
                  <a:cubicBezTo>
                    <a:pt x="100" y="2"/>
                    <a:pt x="89" y="8"/>
                    <a:pt x="79" y="18"/>
                  </a:cubicBezTo>
                  <a:cubicBezTo>
                    <a:pt x="71" y="18"/>
                    <a:pt x="62" y="22"/>
                    <a:pt x="56" y="29"/>
                  </a:cubicBezTo>
                  <a:cubicBezTo>
                    <a:pt x="52" y="33"/>
                    <a:pt x="49" y="38"/>
                    <a:pt x="47" y="44"/>
                  </a:cubicBezTo>
                  <a:cubicBezTo>
                    <a:pt x="40" y="46"/>
                    <a:pt x="34" y="51"/>
                    <a:pt x="30" y="57"/>
                  </a:cubicBezTo>
                  <a:cubicBezTo>
                    <a:pt x="26" y="64"/>
                    <a:pt x="24" y="73"/>
                    <a:pt x="25" y="81"/>
                  </a:cubicBezTo>
                  <a:cubicBezTo>
                    <a:pt x="17" y="85"/>
                    <a:pt x="11" y="93"/>
                    <a:pt x="8" y="103"/>
                  </a:cubicBezTo>
                  <a:cubicBezTo>
                    <a:pt x="5" y="112"/>
                    <a:pt x="6" y="122"/>
                    <a:pt x="9" y="130"/>
                  </a:cubicBezTo>
                  <a:cubicBezTo>
                    <a:pt x="0" y="143"/>
                    <a:pt x="0" y="161"/>
                    <a:pt x="1" y="167"/>
                  </a:cubicBezTo>
                  <a:cubicBezTo>
                    <a:pt x="2" y="185"/>
                    <a:pt x="10" y="199"/>
                    <a:pt x="22" y="207"/>
                  </a:cubicBezTo>
                  <a:cubicBezTo>
                    <a:pt x="21" y="216"/>
                    <a:pt x="24" y="225"/>
                    <a:pt x="29" y="233"/>
                  </a:cubicBezTo>
                  <a:cubicBezTo>
                    <a:pt x="35" y="240"/>
                    <a:pt x="42" y="245"/>
                    <a:pt x="50" y="246"/>
                  </a:cubicBezTo>
                  <a:cubicBezTo>
                    <a:pt x="51" y="252"/>
                    <a:pt x="54" y="258"/>
                    <a:pt x="58" y="262"/>
                  </a:cubicBezTo>
                  <a:cubicBezTo>
                    <a:pt x="65" y="269"/>
                    <a:pt x="74" y="273"/>
                    <a:pt x="84" y="273"/>
                  </a:cubicBezTo>
                  <a:cubicBezTo>
                    <a:pt x="86" y="273"/>
                    <a:pt x="88" y="273"/>
                    <a:pt x="90" y="272"/>
                  </a:cubicBezTo>
                  <a:cubicBezTo>
                    <a:pt x="98" y="278"/>
                    <a:pt x="106" y="280"/>
                    <a:pt x="114" y="280"/>
                  </a:cubicBezTo>
                  <a:cubicBezTo>
                    <a:pt x="127" y="280"/>
                    <a:pt x="139" y="273"/>
                    <a:pt x="146" y="260"/>
                  </a:cubicBezTo>
                  <a:cubicBezTo>
                    <a:pt x="149" y="266"/>
                    <a:pt x="153" y="271"/>
                    <a:pt x="159" y="274"/>
                  </a:cubicBezTo>
                  <a:cubicBezTo>
                    <a:pt x="164" y="277"/>
                    <a:pt x="169" y="279"/>
                    <a:pt x="175" y="279"/>
                  </a:cubicBezTo>
                  <a:cubicBezTo>
                    <a:pt x="183" y="279"/>
                    <a:pt x="190" y="277"/>
                    <a:pt x="196" y="272"/>
                  </a:cubicBezTo>
                  <a:cubicBezTo>
                    <a:pt x="198" y="273"/>
                    <a:pt x="201" y="273"/>
                    <a:pt x="203" y="273"/>
                  </a:cubicBezTo>
                  <a:cubicBezTo>
                    <a:pt x="211" y="273"/>
                    <a:pt x="219" y="270"/>
                    <a:pt x="225" y="265"/>
                  </a:cubicBezTo>
                  <a:cubicBezTo>
                    <a:pt x="231" y="260"/>
                    <a:pt x="235" y="254"/>
                    <a:pt x="237" y="246"/>
                  </a:cubicBezTo>
                  <a:cubicBezTo>
                    <a:pt x="245" y="245"/>
                    <a:pt x="252" y="240"/>
                    <a:pt x="257" y="233"/>
                  </a:cubicBezTo>
                  <a:cubicBezTo>
                    <a:pt x="263" y="225"/>
                    <a:pt x="265" y="216"/>
                    <a:pt x="265" y="207"/>
                  </a:cubicBezTo>
                  <a:cubicBezTo>
                    <a:pt x="276" y="199"/>
                    <a:pt x="284" y="185"/>
                    <a:pt x="286" y="167"/>
                  </a:cubicBezTo>
                  <a:cubicBezTo>
                    <a:pt x="287" y="156"/>
                    <a:pt x="285" y="141"/>
                    <a:pt x="277" y="130"/>
                  </a:cubicBezTo>
                  <a:close/>
                </a:path>
              </a:pathLst>
            </a:custGeom>
            <a:solidFill>
              <a:schemeClr val="accent6"/>
            </a:solidFill>
            <a:ln w="9525">
              <a:noFill/>
              <a:round/>
              <a:headEnd/>
              <a:tailEnd/>
            </a:ln>
          </p:spPr>
          <p:txBody>
            <a:bodyPr/>
            <a:lstStyle/>
            <a:p>
              <a:pPr>
                <a:defRPr/>
              </a:pPr>
              <a:endParaRPr lang="en-US">
                <a:solidFill>
                  <a:prstClr val="black"/>
                </a:solidFill>
                <a:latin typeface="Roboto" panose="02000000000000000000" pitchFamily="2" charset="0"/>
                <a:ea typeface="Roboto" panose="02000000000000000000" pitchFamily="2" charset="0"/>
              </a:endParaRPr>
            </a:p>
          </p:txBody>
        </p:sp>
        <p:sp>
          <p:nvSpPr>
            <p:cNvPr id="409" name="Freeform 6"/>
            <p:cNvSpPr>
              <a:spLocks noEditPoints="1"/>
            </p:cNvSpPr>
            <p:nvPr/>
          </p:nvSpPr>
          <p:spPr bwMode="auto">
            <a:xfrm>
              <a:off x="9229703" y="1218118"/>
              <a:ext cx="2866289" cy="3025871"/>
            </a:xfrm>
            <a:custGeom>
              <a:avLst/>
              <a:gdLst/>
              <a:ahLst/>
              <a:cxnLst>
                <a:cxn ang="0">
                  <a:pos x="124" y="67"/>
                </a:cxn>
                <a:cxn ang="0">
                  <a:pos x="124" y="212"/>
                </a:cxn>
                <a:cxn ang="0">
                  <a:pos x="23" y="197"/>
                </a:cxn>
                <a:cxn ang="0">
                  <a:pos x="27" y="81"/>
                </a:cxn>
                <a:cxn ang="0">
                  <a:pos x="150" y="13"/>
                </a:cxn>
                <a:cxn ang="0">
                  <a:pos x="151" y="135"/>
                </a:cxn>
                <a:cxn ang="0">
                  <a:pos x="187" y="88"/>
                </a:cxn>
                <a:cxn ang="0">
                  <a:pos x="160" y="72"/>
                </a:cxn>
                <a:cxn ang="0">
                  <a:pos x="178" y="75"/>
                </a:cxn>
                <a:cxn ang="0">
                  <a:pos x="150" y="13"/>
                </a:cxn>
                <a:cxn ang="0">
                  <a:pos x="158" y="255"/>
                </a:cxn>
                <a:cxn ang="0">
                  <a:pos x="211" y="225"/>
                </a:cxn>
                <a:cxn ang="0">
                  <a:pos x="252" y="131"/>
                </a:cxn>
                <a:cxn ang="0">
                  <a:pos x="220" y="166"/>
                </a:cxn>
                <a:cxn ang="0">
                  <a:pos x="214" y="192"/>
                </a:cxn>
                <a:cxn ang="0">
                  <a:pos x="211" y="147"/>
                </a:cxn>
                <a:cxn ang="0">
                  <a:pos x="171" y="133"/>
                </a:cxn>
                <a:cxn ang="0">
                  <a:pos x="188" y="236"/>
                </a:cxn>
                <a:cxn ang="0">
                  <a:pos x="160" y="214"/>
                </a:cxn>
                <a:cxn ang="0">
                  <a:pos x="154" y="141"/>
                </a:cxn>
                <a:cxn ang="0">
                  <a:pos x="237" y="128"/>
                </a:cxn>
                <a:cxn ang="0">
                  <a:pos x="211" y="63"/>
                </a:cxn>
                <a:cxn ang="0">
                  <a:pos x="195" y="23"/>
                </a:cxn>
                <a:cxn ang="0">
                  <a:pos x="144" y="91"/>
                </a:cxn>
                <a:cxn ang="0">
                  <a:pos x="143" y="234"/>
                </a:cxn>
                <a:cxn ang="0">
                  <a:pos x="210" y="253"/>
                </a:cxn>
                <a:cxn ang="0">
                  <a:pos x="267" y="161"/>
                </a:cxn>
                <a:cxn ang="0">
                  <a:pos x="222" y="46"/>
                </a:cxn>
                <a:cxn ang="0">
                  <a:pos x="90" y="120"/>
                </a:cxn>
                <a:cxn ang="0">
                  <a:pos x="96" y="119"/>
                </a:cxn>
                <a:cxn ang="0">
                  <a:pos x="92" y="126"/>
                </a:cxn>
                <a:cxn ang="0">
                  <a:pos x="52" y="139"/>
                </a:cxn>
                <a:cxn ang="0">
                  <a:pos x="118" y="163"/>
                </a:cxn>
                <a:cxn ang="0">
                  <a:pos x="115" y="17"/>
                </a:cxn>
                <a:cxn ang="0">
                  <a:pos x="97" y="56"/>
                </a:cxn>
                <a:cxn ang="0">
                  <a:pos x="111" y="40"/>
                </a:cxn>
                <a:cxn ang="0">
                  <a:pos x="79" y="76"/>
                </a:cxn>
                <a:cxn ang="0">
                  <a:pos x="98" y="171"/>
                </a:cxn>
                <a:cxn ang="0">
                  <a:pos x="97" y="195"/>
                </a:cxn>
                <a:cxn ang="0">
                  <a:pos x="94" y="237"/>
                </a:cxn>
                <a:cxn ang="0">
                  <a:pos x="77" y="162"/>
                </a:cxn>
                <a:cxn ang="0">
                  <a:pos x="8" y="161"/>
                </a:cxn>
                <a:cxn ang="0">
                  <a:pos x="85" y="249"/>
                </a:cxn>
                <a:cxn ang="0">
                  <a:pos x="98" y="171"/>
                </a:cxn>
                <a:cxn ang="0">
                  <a:pos x="62" y="99"/>
                </a:cxn>
                <a:cxn ang="0">
                  <a:pos x="38" y="86"/>
                </a:cxn>
              </a:cxnLst>
              <a:rect l="0" t="0" r="r" b="b"/>
              <a:pathLst>
                <a:path w="269" h="284">
                  <a:moveTo>
                    <a:pt x="74" y="23"/>
                  </a:moveTo>
                  <a:cubicBezTo>
                    <a:pt x="85" y="9"/>
                    <a:pt x="103" y="0"/>
                    <a:pt x="119" y="12"/>
                  </a:cubicBezTo>
                  <a:cubicBezTo>
                    <a:pt x="136" y="25"/>
                    <a:pt x="135" y="50"/>
                    <a:pt x="124" y="67"/>
                  </a:cubicBezTo>
                  <a:cubicBezTo>
                    <a:pt x="135" y="81"/>
                    <a:pt x="134" y="105"/>
                    <a:pt x="121" y="117"/>
                  </a:cubicBezTo>
                  <a:cubicBezTo>
                    <a:pt x="132" y="130"/>
                    <a:pt x="133" y="153"/>
                    <a:pt x="123" y="167"/>
                  </a:cubicBezTo>
                  <a:cubicBezTo>
                    <a:pt x="135" y="179"/>
                    <a:pt x="135" y="200"/>
                    <a:pt x="124" y="212"/>
                  </a:cubicBezTo>
                  <a:cubicBezTo>
                    <a:pt x="149" y="245"/>
                    <a:pt x="113" y="284"/>
                    <a:pt x="84" y="257"/>
                  </a:cubicBezTo>
                  <a:cubicBezTo>
                    <a:pt x="67" y="263"/>
                    <a:pt x="49" y="251"/>
                    <a:pt x="49" y="233"/>
                  </a:cubicBezTo>
                  <a:cubicBezTo>
                    <a:pt x="31" y="233"/>
                    <a:pt x="18" y="215"/>
                    <a:pt x="23" y="197"/>
                  </a:cubicBezTo>
                  <a:cubicBezTo>
                    <a:pt x="9" y="191"/>
                    <a:pt x="2" y="176"/>
                    <a:pt x="1" y="161"/>
                  </a:cubicBezTo>
                  <a:cubicBezTo>
                    <a:pt x="0" y="149"/>
                    <a:pt x="3" y="134"/>
                    <a:pt x="12" y="126"/>
                  </a:cubicBezTo>
                  <a:cubicBezTo>
                    <a:pt x="0" y="111"/>
                    <a:pt x="9" y="86"/>
                    <a:pt x="27" y="81"/>
                  </a:cubicBezTo>
                  <a:cubicBezTo>
                    <a:pt x="21" y="66"/>
                    <a:pt x="30" y="47"/>
                    <a:pt x="47" y="46"/>
                  </a:cubicBezTo>
                  <a:cubicBezTo>
                    <a:pt x="46" y="33"/>
                    <a:pt x="61" y="20"/>
                    <a:pt x="74" y="23"/>
                  </a:cubicBezTo>
                  <a:close/>
                  <a:moveTo>
                    <a:pt x="150" y="13"/>
                  </a:moveTo>
                  <a:cubicBezTo>
                    <a:pt x="132" y="21"/>
                    <a:pt x="147" y="40"/>
                    <a:pt x="155" y="49"/>
                  </a:cubicBezTo>
                  <a:cubicBezTo>
                    <a:pt x="135" y="59"/>
                    <a:pt x="137" y="80"/>
                    <a:pt x="156" y="91"/>
                  </a:cubicBezTo>
                  <a:cubicBezTo>
                    <a:pt x="140" y="101"/>
                    <a:pt x="133" y="124"/>
                    <a:pt x="151" y="135"/>
                  </a:cubicBezTo>
                  <a:cubicBezTo>
                    <a:pt x="155" y="133"/>
                    <a:pt x="160" y="132"/>
                    <a:pt x="164" y="132"/>
                  </a:cubicBezTo>
                  <a:cubicBezTo>
                    <a:pt x="164" y="120"/>
                    <a:pt x="171" y="111"/>
                    <a:pt x="183" y="108"/>
                  </a:cubicBezTo>
                  <a:cubicBezTo>
                    <a:pt x="181" y="101"/>
                    <a:pt x="183" y="94"/>
                    <a:pt x="187" y="88"/>
                  </a:cubicBezTo>
                  <a:cubicBezTo>
                    <a:pt x="182" y="87"/>
                    <a:pt x="177" y="84"/>
                    <a:pt x="173" y="78"/>
                  </a:cubicBezTo>
                  <a:cubicBezTo>
                    <a:pt x="168" y="81"/>
                    <a:pt x="162" y="81"/>
                    <a:pt x="157" y="78"/>
                  </a:cubicBezTo>
                  <a:cubicBezTo>
                    <a:pt x="160" y="72"/>
                    <a:pt x="160" y="72"/>
                    <a:pt x="160" y="72"/>
                  </a:cubicBezTo>
                  <a:cubicBezTo>
                    <a:pt x="167" y="77"/>
                    <a:pt x="180" y="69"/>
                    <a:pt x="179" y="60"/>
                  </a:cubicBezTo>
                  <a:cubicBezTo>
                    <a:pt x="185" y="59"/>
                    <a:pt x="185" y="59"/>
                    <a:pt x="185" y="59"/>
                  </a:cubicBezTo>
                  <a:cubicBezTo>
                    <a:pt x="186" y="65"/>
                    <a:pt x="183" y="71"/>
                    <a:pt x="178" y="75"/>
                  </a:cubicBezTo>
                  <a:cubicBezTo>
                    <a:pt x="188" y="88"/>
                    <a:pt x="211" y="82"/>
                    <a:pt x="204" y="59"/>
                  </a:cubicBezTo>
                  <a:cubicBezTo>
                    <a:pt x="229" y="47"/>
                    <a:pt x="206" y="22"/>
                    <a:pt x="191" y="32"/>
                  </a:cubicBezTo>
                  <a:cubicBezTo>
                    <a:pt x="189" y="15"/>
                    <a:pt x="166" y="6"/>
                    <a:pt x="150" y="13"/>
                  </a:cubicBezTo>
                  <a:close/>
                  <a:moveTo>
                    <a:pt x="155" y="192"/>
                  </a:moveTo>
                  <a:cubicBezTo>
                    <a:pt x="136" y="197"/>
                    <a:pt x="135" y="223"/>
                    <a:pt x="151" y="231"/>
                  </a:cubicBezTo>
                  <a:cubicBezTo>
                    <a:pt x="148" y="241"/>
                    <a:pt x="149" y="250"/>
                    <a:pt x="158" y="255"/>
                  </a:cubicBezTo>
                  <a:cubicBezTo>
                    <a:pt x="168" y="261"/>
                    <a:pt x="176" y="256"/>
                    <a:pt x="183" y="249"/>
                  </a:cubicBezTo>
                  <a:cubicBezTo>
                    <a:pt x="191" y="253"/>
                    <a:pt x="199" y="253"/>
                    <a:pt x="206" y="248"/>
                  </a:cubicBezTo>
                  <a:cubicBezTo>
                    <a:pt x="214" y="241"/>
                    <a:pt x="213" y="234"/>
                    <a:pt x="211" y="225"/>
                  </a:cubicBezTo>
                  <a:cubicBezTo>
                    <a:pt x="230" y="232"/>
                    <a:pt x="246" y="212"/>
                    <a:pt x="237" y="194"/>
                  </a:cubicBezTo>
                  <a:cubicBezTo>
                    <a:pt x="253" y="188"/>
                    <a:pt x="259" y="177"/>
                    <a:pt x="261" y="161"/>
                  </a:cubicBezTo>
                  <a:cubicBezTo>
                    <a:pt x="262" y="151"/>
                    <a:pt x="260" y="137"/>
                    <a:pt x="252" y="131"/>
                  </a:cubicBezTo>
                  <a:cubicBezTo>
                    <a:pt x="248" y="133"/>
                    <a:pt x="245" y="134"/>
                    <a:pt x="241" y="135"/>
                  </a:cubicBezTo>
                  <a:cubicBezTo>
                    <a:pt x="236" y="144"/>
                    <a:pt x="228" y="150"/>
                    <a:pt x="218" y="149"/>
                  </a:cubicBezTo>
                  <a:cubicBezTo>
                    <a:pt x="216" y="154"/>
                    <a:pt x="217" y="161"/>
                    <a:pt x="220" y="166"/>
                  </a:cubicBezTo>
                  <a:cubicBezTo>
                    <a:pt x="226" y="163"/>
                    <a:pt x="234" y="165"/>
                    <a:pt x="241" y="169"/>
                  </a:cubicBezTo>
                  <a:cubicBezTo>
                    <a:pt x="237" y="174"/>
                    <a:pt x="237" y="174"/>
                    <a:pt x="237" y="174"/>
                  </a:cubicBezTo>
                  <a:cubicBezTo>
                    <a:pt x="224" y="166"/>
                    <a:pt x="212" y="176"/>
                    <a:pt x="214" y="192"/>
                  </a:cubicBezTo>
                  <a:cubicBezTo>
                    <a:pt x="208" y="192"/>
                    <a:pt x="208" y="192"/>
                    <a:pt x="208" y="192"/>
                  </a:cubicBezTo>
                  <a:cubicBezTo>
                    <a:pt x="207" y="184"/>
                    <a:pt x="208" y="176"/>
                    <a:pt x="214" y="170"/>
                  </a:cubicBezTo>
                  <a:cubicBezTo>
                    <a:pt x="210" y="163"/>
                    <a:pt x="210" y="154"/>
                    <a:pt x="211" y="147"/>
                  </a:cubicBezTo>
                  <a:cubicBezTo>
                    <a:pt x="202" y="143"/>
                    <a:pt x="197" y="134"/>
                    <a:pt x="198" y="124"/>
                  </a:cubicBezTo>
                  <a:cubicBezTo>
                    <a:pt x="192" y="123"/>
                    <a:pt x="188" y="119"/>
                    <a:pt x="185" y="114"/>
                  </a:cubicBezTo>
                  <a:cubicBezTo>
                    <a:pt x="175" y="116"/>
                    <a:pt x="170" y="124"/>
                    <a:pt x="171" y="133"/>
                  </a:cubicBezTo>
                  <a:cubicBezTo>
                    <a:pt x="189" y="140"/>
                    <a:pt x="193" y="161"/>
                    <a:pt x="182" y="176"/>
                  </a:cubicBezTo>
                  <a:cubicBezTo>
                    <a:pt x="195" y="186"/>
                    <a:pt x="195" y="206"/>
                    <a:pt x="184" y="218"/>
                  </a:cubicBezTo>
                  <a:cubicBezTo>
                    <a:pt x="189" y="223"/>
                    <a:pt x="190" y="230"/>
                    <a:pt x="188" y="236"/>
                  </a:cubicBezTo>
                  <a:cubicBezTo>
                    <a:pt x="182" y="234"/>
                    <a:pt x="182" y="234"/>
                    <a:pt x="182" y="234"/>
                  </a:cubicBezTo>
                  <a:cubicBezTo>
                    <a:pt x="185" y="221"/>
                    <a:pt x="173" y="216"/>
                    <a:pt x="163" y="220"/>
                  </a:cubicBezTo>
                  <a:cubicBezTo>
                    <a:pt x="160" y="214"/>
                    <a:pt x="160" y="214"/>
                    <a:pt x="160" y="214"/>
                  </a:cubicBezTo>
                  <a:cubicBezTo>
                    <a:pt x="166" y="212"/>
                    <a:pt x="173" y="211"/>
                    <a:pt x="179" y="214"/>
                  </a:cubicBezTo>
                  <a:cubicBezTo>
                    <a:pt x="191" y="203"/>
                    <a:pt x="185" y="182"/>
                    <a:pt x="171" y="179"/>
                  </a:cubicBezTo>
                  <a:cubicBezTo>
                    <a:pt x="195" y="157"/>
                    <a:pt x="173" y="131"/>
                    <a:pt x="154" y="141"/>
                  </a:cubicBezTo>
                  <a:cubicBezTo>
                    <a:pt x="135" y="152"/>
                    <a:pt x="139" y="182"/>
                    <a:pt x="155" y="192"/>
                  </a:cubicBezTo>
                  <a:close/>
                  <a:moveTo>
                    <a:pt x="231" y="86"/>
                  </a:moveTo>
                  <a:cubicBezTo>
                    <a:pt x="262" y="88"/>
                    <a:pt x="262" y="128"/>
                    <a:pt x="237" y="128"/>
                  </a:cubicBezTo>
                  <a:cubicBezTo>
                    <a:pt x="227" y="152"/>
                    <a:pt x="202" y="144"/>
                    <a:pt x="204" y="119"/>
                  </a:cubicBezTo>
                  <a:cubicBezTo>
                    <a:pt x="187" y="115"/>
                    <a:pt x="183" y="100"/>
                    <a:pt x="196" y="88"/>
                  </a:cubicBezTo>
                  <a:cubicBezTo>
                    <a:pt x="207" y="85"/>
                    <a:pt x="214" y="74"/>
                    <a:pt x="211" y="63"/>
                  </a:cubicBezTo>
                  <a:cubicBezTo>
                    <a:pt x="215" y="60"/>
                    <a:pt x="218" y="57"/>
                    <a:pt x="220" y="53"/>
                  </a:cubicBezTo>
                  <a:cubicBezTo>
                    <a:pt x="238" y="53"/>
                    <a:pt x="241" y="76"/>
                    <a:pt x="231" y="86"/>
                  </a:cubicBezTo>
                  <a:close/>
                  <a:moveTo>
                    <a:pt x="195" y="23"/>
                  </a:moveTo>
                  <a:cubicBezTo>
                    <a:pt x="188" y="6"/>
                    <a:pt x="163" y="0"/>
                    <a:pt x="147" y="7"/>
                  </a:cubicBezTo>
                  <a:cubicBezTo>
                    <a:pt x="128" y="16"/>
                    <a:pt x="134" y="34"/>
                    <a:pt x="145" y="47"/>
                  </a:cubicBezTo>
                  <a:cubicBezTo>
                    <a:pt x="132" y="57"/>
                    <a:pt x="132" y="80"/>
                    <a:pt x="144" y="91"/>
                  </a:cubicBezTo>
                  <a:cubicBezTo>
                    <a:pt x="131" y="103"/>
                    <a:pt x="131" y="128"/>
                    <a:pt x="145" y="139"/>
                  </a:cubicBezTo>
                  <a:cubicBezTo>
                    <a:pt x="131" y="152"/>
                    <a:pt x="131" y="177"/>
                    <a:pt x="143" y="190"/>
                  </a:cubicBezTo>
                  <a:cubicBezTo>
                    <a:pt x="131" y="200"/>
                    <a:pt x="131" y="225"/>
                    <a:pt x="143" y="234"/>
                  </a:cubicBezTo>
                  <a:cubicBezTo>
                    <a:pt x="141" y="245"/>
                    <a:pt x="145" y="255"/>
                    <a:pt x="154" y="261"/>
                  </a:cubicBezTo>
                  <a:cubicBezTo>
                    <a:pt x="165" y="267"/>
                    <a:pt x="176" y="265"/>
                    <a:pt x="185" y="257"/>
                  </a:cubicBezTo>
                  <a:cubicBezTo>
                    <a:pt x="193" y="260"/>
                    <a:pt x="203" y="259"/>
                    <a:pt x="210" y="253"/>
                  </a:cubicBezTo>
                  <a:cubicBezTo>
                    <a:pt x="216" y="248"/>
                    <a:pt x="219" y="241"/>
                    <a:pt x="219" y="233"/>
                  </a:cubicBezTo>
                  <a:cubicBezTo>
                    <a:pt x="237" y="233"/>
                    <a:pt x="250" y="215"/>
                    <a:pt x="245" y="197"/>
                  </a:cubicBezTo>
                  <a:cubicBezTo>
                    <a:pt x="259" y="191"/>
                    <a:pt x="266" y="176"/>
                    <a:pt x="267" y="161"/>
                  </a:cubicBezTo>
                  <a:cubicBezTo>
                    <a:pt x="268" y="149"/>
                    <a:pt x="266" y="134"/>
                    <a:pt x="256" y="126"/>
                  </a:cubicBezTo>
                  <a:cubicBezTo>
                    <a:pt x="269" y="111"/>
                    <a:pt x="260" y="86"/>
                    <a:pt x="241" y="81"/>
                  </a:cubicBezTo>
                  <a:cubicBezTo>
                    <a:pt x="247" y="66"/>
                    <a:pt x="238" y="47"/>
                    <a:pt x="222" y="46"/>
                  </a:cubicBezTo>
                  <a:cubicBezTo>
                    <a:pt x="222" y="33"/>
                    <a:pt x="208" y="20"/>
                    <a:pt x="195" y="23"/>
                  </a:cubicBezTo>
                  <a:close/>
                  <a:moveTo>
                    <a:pt x="70" y="116"/>
                  </a:moveTo>
                  <a:cubicBezTo>
                    <a:pt x="75" y="124"/>
                    <a:pt x="83" y="125"/>
                    <a:pt x="90" y="120"/>
                  </a:cubicBezTo>
                  <a:cubicBezTo>
                    <a:pt x="89" y="111"/>
                    <a:pt x="93" y="103"/>
                    <a:pt x="100" y="98"/>
                  </a:cubicBezTo>
                  <a:cubicBezTo>
                    <a:pt x="104" y="103"/>
                    <a:pt x="104" y="103"/>
                    <a:pt x="104" y="103"/>
                  </a:cubicBezTo>
                  <a:cubicBezTo>
                    <a:pt x="99" y="107"/>
                    <a:pt x="96" y="112"/>
                    <a:pt x="96" y="119"/>
                  </a:cubicBezTo>
                  <a:cubicBezTo>
                    <a:pt x="97" y="124"/>
                    <a:pt x="100" y="130"/>
                    <a:pt x="105" y="132"/>
                  </a:cubicBezTo>
                  <a:cubicBezTo>
                    <a:pt x="103" y="138"/>
                    <a:pt x="103" y="138"/>
                    <a:pt x="103" y="138"/>
                  </a:cubicBezTo>
                  <a:cubicBezTo>
                    <a:pt x="98" y="136"/>
                    <a:pt x="94" y="132"/>
                    <a:pt x="92" y="126"/>
                  </a:cubicBezTo>
                  <a:cubicBezTo>
                    <a:pt x="83" y="132"/>
                    <a:pt x="72" y="130"/>
                    <a:pt x="66" y="122"/>
                  </a:cubicBezTo>
                  <a:cubicBezTo>
                    <a:pt x="61" y="126"/>
                    <a:pt x="55" y="128"/>
                    <a:pt x="49" y="128"/>
                  </a:cubicBezTo>
                  <a:cubicBezTo>
                    <a:pt x="51" y="132"/>
                    <a:pt x="52" y="135"/>
                    <a:pt x="52" y="139"/>
                  </a:cubicBezTo>
                  <a:cubicBezTo>
                    <a:pt x="67" y="136"/>
                    <a:pt x="79" y="143"/>
                    <a:pt x="83" y="159"/>
                  </a:cubicBezTo>
                  <a:cubicBezTo>
                    <a:pt x="88" y="158"/>
                    <a:pt x="94" y="159"/>
                    <a:pt x="98" y="163"/>
                  </a:cubicBezTo>
                  <a:cubicBezTo>
                    <a:pt x="104" y="160"/>
                    <a:pt x="112" y="160"/>
                    <a:pt x="118" y="163"/>
                  </a:cubicBezTo>
                  <a:cubicBezTo>
                    <a:pt x="128" y="148"/>
                    <a:pt x="124" y="129"/>
                    <a:pt x="111" y="117"/>
                  </a:cubicBezTo>
                  <a:cubicBezTo>
                    <a:pt x="127" y="104"/>
                    <a:pt x="130" y="84"/>
                    <a:pt x="116" y="68"/>
                  </a:cubicBezTo>
                  <a:cubicBezTo>
                    <a:pt x="127" y="55"/>
                    <a:pt x="132" y="29"/>
                    <a:pt x="115" y="17"/>
                  </a:cubicBezTo>
                  <a:cubicBezTo>
                    <a:pt x="100" y="6"/>
                    <a:pt x="85" y="19"/>
                    <a:pt x="77" y="31"/>
                  </a:cubicBezTo>
                  <a:cubicBezTo>
                    <a:pt x="62" y="25"/>
                    <a:pt x="48" y="41"/>
                    <a:pt x="57" y="56"/>
                  </a:cubicBezTo>
                  <a:cubicBezTo>
                    <a:pt x="67" y="73"/>
                    <a:pt x="95" y="76"/>
                    <a:pt x="97" y="56"/>
                  </a:cubicBezTo>
                  <a:cubicBezTo>
                    <a:pt x="90" y="55"/>
                    <a:pt x="85" y="52"/>
                    <a:pt x="80" y="47"/>
                  </a:cubicBezTo>
                  <a:cubicBezTo>
                    <a:pt x="86" y="43"/>
                    <a:pt x="86" y="43"/>
                    <a:pt x="86" y="43"/>
                  </a:cubicBezTo>
                  <a:cubicBezTo>
                    <a:pt x="93" y="52"/>
                    <a:pt x="107" y="52"/>
                    <a:pt x="111" y="40"/>
                  </a:cubicBezTo>
                  <a:cubicBezTo>
                    <a:pt x="117" y="42"/>
                    <a:pt x="117" y="42"/>
                    <a:pt x="117" y="42"/>
                  </a:cubicBezTo>
                  <a:cubicBezTo>
                    <a:pt x="115" y="48"/>
                    <a:pt x="110" y="53"/>
                    <a:pt x="103" y="55"/>
                  </a:cubicBezTo>
                  <a:cubicBezTo>
                    <a:pt x="103" y="69"/>
                    <a:pt x="92" y="77"/>
                    <a:pt x="79" y="76"/>
                  </a:cubicBezTo>
                  <a:cubicBezTo>
                    <a:pt x="84" y="86"/>
                    <a:pt x="82" y="98"/>
                    <a:pt x="72" y="103"/>
                  </a:cubicBezTo>
                  <a:cubicBezTo>
                    <a:pt x="73" y="107"/>
                    <a:pt x="72" y="112"/>
                    <a:pt x="70" y="116"/>
                  </a:cubicBezTo>
                  <a:close/>
                  <a:moveTo>
                    <a:pt x="98" y="171"/>
                  </a:moveTo>
                  <a:cubicBezTo>
                    <a:pt x="86" y="160"/>
                    <a:pt x="73" y="165"/>
                    <a:pt x="77" y="181"/>
                  </a:cubicBezTo>
                  <a:cubicBezTo>
                    <a:pt x="59" y="189"/>
                    <a:pt x="61" y="209"/>
                    <a:pt x="79" y="211"/>
                  </a:cubicBezTo>
                  <a:cubicBezTo>
                    <a:pt x="81" y="202"/>
                    <a:pt x="88" y="197"/>
                    <a:pt x="97" y="195"/>
                  </a:cubicBezTo>
                  <a:cubicBezTo>
                    <a:pt x="98" y="201"/>
                    <a:pt x="98" y="201"/>
                    <a:pt x="98" y="201"/>
                  </a:cubicBezTo>
                  <a:cubicBezTo>
                    <a:pt x="81" y="205"/>
                    <a:pt x="82" y="225"/>
                    <a:pt x="96" y="231"/>
                  </a:cubicBezTo>
                  <a:cubicBezTo>
                    <a:pt x="94" y="237"/>
                    <a:pt x="94" y="237"/>
                    <a:pt x="94" y="237"/>
                  </a:cubicBezTo>
                  <a:cubicBezTo>
                    <a:pt x="86" y="234"/>
                    <a:pt x="80" y="227"/>
                    <a:pt x="79" y="218"/>
                  </a:cubicBezTo>
                  <a:cubicBezTo>
                    <a:pt x="56" y="215"/>
                    <a:pt x="51" y="189"/>
                    <a:pt x="69" y="177"/>
                  </a:cubicBezTo>
                  <a:cubicBezTo>
                    <a:pt x="69" y="171"/>
                    <a:pt x="72" y="165"/>
                    <a:pt x="77" y="162"/>
                  </a:cubicBezTo>
                  <a:cubicBezTo>
                    <a:pt x="73" y="142"/>
                    <a:pt x="55" y="143"/>
                    <a:pt x="43" y="149"/>
                  </a:cubicBezTo>
                  <a:cubicBezTo>
                    <a:pt x="48" y="139"/>
                    <a:pt x="47" y="126"/>
                    <a:pt x="31" y="125"/>
                  </a:cubicBezTo>
                  <a:cubicBezTo>
                    <a:pt x="13" y="125"/>
                    <a:pt x="6" y="145"/>
                    <a:pt x="8" y="161"/>
                  </a:cubicBezTo>
                  <a:cubicBezTo>
                    <a:pt x="9" y="177"/>
                    <a:pt x="16" y="188"/>
                    <a:pt x="31" y="194"/>
                  </a:cubicBezTo>
                  <a:cubicBezTo>
                    <a:pt x="25" y="214"/>
                    <a:pt x="37" y="230"/>
                    <a:pt x="57" y="225"/>
                  </a:cubicBezTo>
                  <a:cubicBezTo>
                    <a:pt x="54" y="245"/>
                    <a:pt x="67" y="256"/>
                    <a:pt x="85" y="249"/>
                  </a:cubicBezTo>
                  <a:cubicBezTo>
                    <a:pt x="111" y="276"/>
                    <a:pt x="141" y="242"/>
                    <a:pt x="116" y="212"/>
                  </a:cubicBezTo>
                  <a:cubicBezTo>
                    <a:pt x="127" y="202"/>
                    <a:pt x="130" y="184"/>
                    <a:pt x="119" y="172"/>
                  </a:cubicBezTo>
                  <a:cubicBezTo>
                    <a:pt x="113" y="166"/>
                    <a:pt x="104" y="166"/>
                    <a:pt x="98" y="171"/>
                  </a:cubicBezTo>
                  <a:close/>
                  <a:moveTo>
                    <a:pt x="18" y="122"/>
                  </a:moveTo>
                  <a:cubicBezTo>
                    <a:pt x="26" y="118"/>
                    <a:pt x="32" y="118"/>
                    <a:pt x="41" y="121"/>
                  </a:cubicBezTo>
                  <a:cubicBezTo>
                    <a:pt x="54" y="125"/>
                    <a:pt x="75" y="113"/>
                    <a:pt x="62" y="99"/>
                  </a:cubicBezTo>
                  <a:cubicBezTo>
                    <a:pt x="75" y="100"/>
                    <a:pt x="80" y="83"/>
                    <a:pt x="70" y="75"/>
                  </a:cubicBezTo>
                  <a:cubicBezTo>
                    <a:pt x="60" y="72"/>
                    <a:pt x="52" y="63"/>
                    <a:pt x="48" y="53"/>
                  </a:cubicBezTo>
                  <a:cubicBezTo>
                    <a:pt x="30" y="53"/>
                    <a:pt x="28" y="76"/>
                    <a:pt x="38" y="86"/>
                  </a:cubicBezTo>
                  <a:cubicBezTo>
                    <a:pt x="19" y="85"/>
                    <a:pt x="6" y="108"/>
                    <a:pt x="18" y="122"/>
                  </a:cubicBezTo>
                  <a:close/>
                </a:path>
              </a:pathLst>
            </a:custGeom>
            <a:solidFill>
              <a:schemeClr val="bg1">
                <a:lumMod val="95000"/>
              </a:schemeClr>
            </a:solidFill>
            <a:ln w="27" cap="flat">
              <a:solidFill>
                <a:srgbClr val="FFFFFF"/>
              </a:solidFill>
              <a:prstDash val="solid"/>
              <a:miter lim="800000"/>
              <a:headEnd/>
              <a:tailEnd/>
            </a:ln>
          </p:spPr>
          <p:txBody>
            <a:bodyPr/>
            <a:lstStyle/>
            <a:p>
              <a:pPr>
                <a:defRPr/>
              </a:pPr>
              <a:endParaRPr lang="en-US">
                <a:solidFill>
                  <a:prstClr val="black"/>
                </a:solidFill>
                <a:latin typeface="Roboto" panose="02000000000000000000" pitchFamily="2" charset="0"/>
                <a:ea typeface="Roboto" panose="02000000000000000000" pitchFamily="2" charset="0"/>
              </a:endParaRPr>
            </a:p>
          </p:txBody>
        </p:sp>
      </p:grpSp>
      <p:grpSp>
        <p:nvGrpSpPr>
          <p:cNvPr id="410" name="Group 10"/>
          <p:cNvGrpSpPr>
            <a:grpSpLocks/>
          </p:cNvGrpSpPr>
          <p:nvPr/>
        </p:nvGrpSpPr>
        <p:grpSpPr bwMode="auto">
          <a:xfrm>
            <a:off x="7539838" y="2230578"/>
            <a:ext cx="2376487" cy="801688"/>
            <a:chOff x="5822328" y="1274002"/>
            <a:chExt cx="3169272" cy="1069148"/>
          </a:xfrm>
        </p:grpSpPr>
        <p:sp>
          <p:nvSpPr>
            <p:cNvPr id="411" name="Content Placeholder 2"/>
            <p:cNvSpPr txBox="1">
              <a:spLocks/>
            </p:cNvSpPr>
            <p:nvPr/>
          </p:nvSpPr>
          <p:spPr bwMode="auto">
            <a:xfrm>
              <a:off x="5822328" y="1274002"/>
              <a:ext cx="3169272" cy="311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spcBef>
                  <a:spcPct val="20000"/>
                </a:spcBef>
                <a:buFont typeface="Arial" pitchFamily="34" charset="0"/>
                <a:buNone/>
              </a:pPr>
              <a:r>
                <a:rPr lang="en-US" altLang="zh-CN" sz="2700" b="1">
                  <a:solidFill>
                    <a:srgbClr val="A5A5A5"/>
                  </a:solidFill>
                  <a:latin typeface="Roboto"/>
                  <a:ea typeface="Roboto"/>
                  <a:cs typeface="Roboto"/>
                </a:rPr>
                <a:t>0</a:t>
              </a:r>
              <a:r>
                <a:rPr lang="id-ID" altLang="zh-CN" sz="2700" b="1">
                  <a:solidFill>
                    <a:srgbClr val="A5A5A5"/>
                  </a:solidFill>
                  <a:latin typeface="Roboto"/>
                  <a:ea typeface="Roboto"/>
                  <a:cs typeface="Roboto"/>
                </a:rPr>
                <a:t>3 </a:t>
              </a:r>
              <a:r>
                <a:rPr lang="zh-CN" altLang="en-US" sz="2700" b="1">
                  <a:solidFill>
                    <a:srgbClr val="A5A5A5"/>
                  </a:solidFill>
                  <a:latin typeface="Roboto"/>
                  <a:ea typeface="Roboto"/>
                  <a:cs typeface="Roboto"/>
                </a:rPr>
                <a:t>商业应用</a:t>
              </a:r>
              <a:endParaRPr lang="en-US" altLang="zh-CN" sz="1400">
                <a:solidFill>
                  <a:srgbClr val="A5A5A5"/>
                </a:solidFill>
                <a:latin typeface="Roboto"/>
                <a:ea typeface="Roboto"/>
                <a:cs typeface="Roboto"/>
              </a:endParaRPr>
            </a:p>
          </p:txBody>
        </p:sp>
        <p:sp>
          <p:nvSpPr>
            <p:cNvPr id="412" name="Content Placeholder 2"/>
            <p:cNvSpPr txBox="1">
              <a:spLocks/>
            </p:cNvSpPr>
            <p:nvPr/>
          </p:nvSpPr>
          <p:spPr bwMode="auto">
            <a:xfrm>
              <a:off x="5847733" y="1885851"/>
              <a:ext cx="2811486" cy="457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spcBef>
                  <a:spcPct val="20000"/>
                </a:spcBef>
                <a:buFont typeface="Arial" pitchFamily="34" charset="0"/>
                <a:buNone/>
              </a:pPr>
              <a:r>
                <a:rPr lang="zh-CN" altLang="en-US" sz="800">
                  <a:solidFill>
                    <a:srgbClr val="A6A6A6"/>
                  </a:solidFill>
                  <a:latin typeface="Roboto"/>
                  <a:ea typeface="Roboto"/>
                  <a:cs typeface="Roboto"/>
                </a:rPr>
                <a:t>热门应用的预测</a:t>
              </a:r>
              <a:endParaRPr lang="en-US" altLang="zh-CN" sz="800">
                <a:solidFill>
                  <a:srgbClr val="A6A6A6"/>
                </a:solidFill>
                <a:latin typeface="Roboto"/>
                <a:ea typeface="Roboto"/>
                <a:cs typeface="Roboto"/>
              </a:endParaRPr>
            </a:p>
            <a:p>
              <a:pPr eaLnBrk="1" hangingPunct="1">
                <a:spcBef>
                  <a:spcPct val="20000"/>
                </a:spcBef>
                <a:buFont typeface="Arial" pitchFamily="34" charset="0"/>
                <a:buNone/>
              </a:pPr>
              <a:r>
                <a:rPr lang="zh-CN" altLang="en-US" sz="800">
                  <a:solidFill>
                    <a:srgbClr val="A6A6A6"/>
                  </a:solidFill>
                  <a:latin typeface="Roboto"/>
                  <a:ea typeface="Roboto"/>
                  <a:cs typeface="Roboto"/>
                </a:rPr>
                <a:t>有害爬虫、无害爬虫的分析</a:t>
              </a:r>
            </a:p>
          </p:txBody>
        </p:sp>
      </p:grpSp>
      <p:grpSp>
        <p:nvGrpSpPr>
          <p:cNvPr id="413" name="Group 13"/>
          <p:cNvGrpSpPr>
            <a:grpSpLocks/>
          </p:cNvGrpSpPr>
          <p:nvPr/>
        </p:nvGrpSpPr>
        <p:grpSpPr bwMode="auto">
          <a:xfrm>
            <a:off x="7549363" y="3697428"/>
            <a:ext cx="2378075" cy="801688"/>
            <a:chOff x="5822328" y="1274002"/>
            <a:chExt cx="3169272" cy="1069148"/>
          </a:xfrm>
        </p:grpSpPr>
        <p:sp>
          <p:nvSpPr>
            <p:cNvPr id="414" name="Content Placeholder 2"/>
            <p:cNvSpPr txBox="1">
              <a:spLocks/>
            </p:cNvSpPr>
            <p:nvPr/>
          </p:nvSpPr>
          <p:spPr bwMode="auto">
            <a:xfrm>
              <a:off x="5822328" y="1274002"/>
              <a:ext cx="3169272" cy="311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spcBef>
                  <a:spcPct val="20000"/>
                </a:spcBef>
                <a:buFont typeface="Arial" pitchFamily="34" charset="0"/>
                <a:buNone/>
              </a:pPr>
              <a:r>
                <a:rPr lang="en-US" altLang="zh-CN" sz="2700" b="1">
                  <a:solidFill>
                    <a:srgbClr val="4472C4"/>
                  </a:solidFill>
                  <a:latin typeface="Roboto"/>
                  <a:ea typeface="Roboto"/>
                  <a:cs typeface="Roboto"/>
                </a:rPr>
                <a:t>0</a:t>
              </a:r>
              <a:r>
                <a:rPr lang="id-ID" altLang="zh-CN" sz="2700" b="1">
                  <a:solidFill>
                    <a:srgbClr val="4472C4"/>
                  </a:solidFill>
                  <a:latin typeface="Roboto"/>
                  <a:ea typeface="Roboto"/>
                  <a:cs typeface="Roboto"/>
                </a:rPr>
                <a:t>4 </a:t>
              </a:r>
              <a:r>
                <a:rPr lang="zh-CN" altLang="en-US" sz="2700" b="1">
                  <a:solidFill>
                    <a:srgbClr val="4472C4"/>
                  </a:solidFill>
                  <a:latin typeface="Roboto"/>
                  <a:ea typeface="Roboto"/>
                  <a:cs typeface="Roboto"/>
                </a:rPr>
                <a:t>热点预测</a:t>
              </a:r>
              <a:endParaRPr lang="en-US" altLang="zh-CN" sz="1400">
                <a:solidFill>
                  <a:srgbClr val="4472C4"/>
                </a:solidFill>
                <a:latin typeface="Roboto"/>
                <a:ea typeface="Roboto"/>
                <a:cs typeface="Roboto"/>
              </a:endParaRPr>
            </a:p>
          </p:txBody>
        </p:sp>
        <p:sp>
          <p:nvSpPr>
            <p:cNvPr id="415" name="Content Placeholder 2"/>
            <p:cNvSpPr txBox="1">
              <a:spLocks/>
            </p:cNvSpPr>
            <p:nvPr/>
          </p:nvSpPr>
          <p:spPr bwMode="auto">
            <a:xfrm>
              <a:off x="5847716" y="1885851"/>
              <a:ext cx="2811723" cy="457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spcBef>
                  <a:spcPct val="20000"/>
                </a:spcBef>
                <a:buFont typeface="Arial" pitchFamily="34" charset="0"/>
                <a:buNone/>
              </a:pPr>
              <a:endParaRPr lang="en-US" altLang="zh-CN" sz="800">
                <a:solidFill>
                  <a:srgbClr val="A6A6A6"/>
                </a:solidFill>
                <a:latin typeface="Roboto"/>
                <a:ea typeface="Roboto"/>
                <a:cs typeface="Roboto"/>
              </a:endParaRPr>
            </a:p>
          </p:txBody>
        </p:sp>
      </p:grpSp>
      <p:grpSp>
        <p:nvGrpSpPr>
          <p:cNvPr id="416" name="Group 16"/>
          <p:cNvGrpSpPr>
            <a:grpSpLocks/>
          </p:cNvGrpSpPr>
          <p:nvPr/>
        </p:nvGrpSpPr>
        <p:grpSpPr bwMode="auto">
          <a:xfrm>
            <a:off x="1639100" y="2240103"/>
            <a:ext cx="2376488" cy="803275"/>
            <a:chOff x="5822326" y="1274001"/>
            <a:chExt cx="3169273" cy="1069149"/>
          </a:xfrm>
        </p:grpSpPr>
        <p:sp>
          <p:nvSpPr>
            <p:cNvPr id="417" name="Content Placeholder 2"/>
            <p:cNvSpPr txBox="1">
              <a:spLocks/>
            </p:cNvSpPr>
            <p:nvPr/>
          </p:nvSpPr>
          <p:spPr bwMode="auto">
            <a:xfrm>
              <a:off x="5822326" y="1274001"/>
              <a:ext cx="3169272" cy="31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spcBef>
                  <a:spcPct val="20000"/>
                </a:spcBef>
                <a:buFont typeface="Arial" pitchFamily="34" charset="0"/>
                <a:buNone/>
              </a:pPr>
              <a:r>
                <a:rPr lang="en-US" altLang="zh-CN" sz="2700" b="1">
                  <a:solidFill>
                    <a:srgbClr val="ED7D31"/>
                  </a:solidFill>
                  <a:latin typeface="Roboto"/>
                  <a:ea typeface="Roboto"/>
                  <a:cs typeface="Roboto"/>
                </a:rPr>
                <a:t>01 </a:t>
              </a:r>
              <a:r>
                <a:rPr lang="zh-CN" altLang="en-US" sz="2700" b="1">
                  <a:solidFill>
                    <a:srgbClr val="ED7D31"/>
                  </a:solidFill>
                  <a:latin typeface="Roboto"/>
                  <a:ea typeface="Roboto"/>
                  <a:cs typeface="Roboto"/>
                </a:rPr>
                <a:t>安全应用</a:t>
              </a:r>
              <a:endParaRPr lang="en-US" altLang="zh-CN" sz="1400">
                <a:solidFill>
                  <a:srgbClr val="ED7D31"/>
                </a:solidFill>
                <a:latin typeface="Roboto"/>
                <a:ea typeface="Roboto"/>
                <a:cs typeface="Roboto"/>
              </a:endParaRPr>
            </a:p>
          </p:txBody>
        </p:sp>
        <p:sp>
          <p:nvSpPr>
            <p:cNvPr id="418" name="Content Placeholder 2"/>
            <p:cNvSpPr txBox="1">
              <a:spLocks/>
            </p:cNvSpPr>
            <p:nvPr/>
          </p:nvSpPr>
          <p:spPr bwMode="auto">
            <a:xfrm>
              <a:off x="6239392" y="1886755"/>
              <a:ext cx="2752207" cy="4563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spcBef>
                  <a:spcPct val="20000"/>
                </a:spcBef>
                <a:buFont typeface="Arial" pitchFamily="34" charset="0"/>
                <a:buNone/>
              </a:pPr>
              <a:r>
                <a:rPr lang="zh-CN" altLang="en-US" sz="800">
                  <a:solidFill>
                    <a:srgbClr val="A6A6A6"/>
                  </a:solidFill>
                  <a:latin typeface="Roboto"/>
                  <a:ea typeface="Roboto"/>
                  <a:cs typeface="Roboto"/>
                </a:rPr>
                <a:t>僵尸网络，</a:t>
              </a:r>
              <a:r>
                <a:rPr lang="en-US" altLang="zh-CN" sz="800">
                  <a:solidFill>
                    <a:srgbClr val="A6A6A6"/>
                  </a:solidFill>
                  <a:latin typeface="Roboto"/>
                  <a:ea typeface="Roboto"/>
                  <a:cs typeface="Roboto"/>
                </a:rPr>
                <a:t>C&amp;C</a:t>
              </a:r>
              <a:r>
                <a:rPr lang="zh-CN" altLang="en-US" sz="800">
                  <a:solidFill>
                    <a:srgbClr val="A6A6A6"/>
                  </a:solidFill>
                  <a:latin typeface="Roboto"/>
                  <a:ea typeface="Roboto"/>
                  <a:cs typeface="Roboto"/>
                </a:rPr>
                <a:t>中心监控</a:t>
              </a:r>
              <a:endParaRPr lang="en-US" altLang="zh-CN" sz="800">
                <a:solidFill>
                  <a:srgbClr val="A6A6A6"/>
                </a:solidFill>
                <a:latin typeface="Roboto"/>
                <a:ea typeface="Roboto"/>
                <a:cs typeface="Roboto"/>
              </a:endParaRPr>
            </a:p>
            <a:p>
              <a:pPr algn="r" eaLnBrk="1" hangingPunct="1">
                <a:spcBef>
                  <a:spcPct val="20000"/>
                </a:spcBef>
                <a:buFont typeface="Arial" pitchFamily="34" charset="0"/>
                <a:buNone/>
              </a:pPr>
              <a:r>
                <a:rPr lang="zh-CN" altLang="en-US" sz="800">
                  <a:solidFill>
                    <a:srgbClr val="A6A6A6"/>
                  </a:solidFill>
                  <a:latin typeface="Roboto"/>
                  <a:ea typeface="Roboto"/>
                  <a:cs typeface="Roboto"/>
                </a:rPr>
                <a:t>基于</a:t>
              </a:r>
              <a:r>
                <a:rPr lang="en-US" altLang="zh-CN" sz="800">
                  <a:solidFill>
                    <a:srgbClr val="A6A6A6"/>
                  </a:solidFill>
                  <a:latin typeface="Roboto"/>
                  <a:ea typeface="Roboto"/>
                  <a:cs typeface="Roboto"/>
                </a:rPr>
                <a:t>AI DNS</a:t>
              </a:r>
              <a:r>
                <a:rPr lang="zh-CN" altLang="en-US" sz="800">
                  <a:solidFill>
                    <a:srgbClr val="A6A6A6"/>
                  </a:solidFill>
                  <a:latin typeface="Roboto"/>
                  <a:ea typeface="Roboto"/>
                  <a:cs typeface="Roboto"/>
                </a:rPr>
                <a:t>的</a:t>
              </a:r>
              <a:r>
                <a:rPr lang="en-US" altLang="zh-CN" sz="800">
                  <a:solidFill>
                    <a:srgbClr val="A6A6A6"/>
                  </a:solidFill>
                  <a:latin typeface="Roboto"/>
                  <a:ea typeface="Roboto"/>
                  <a:cs typeface="Roboto"/>
                </a:rPr>
                <a:t>Ddos</a:t>
              </a:r>
              <a:r>
                <a:rPr lang="zh-CN" altLang="en-US" sz="800">
                  <a:solidFill>
                    <a:srgbClr val="A6A6A6"/>
                  </a:solidFill>
                  <a:latin typeface="Roboto"/>
                  <a:ea typeface="Roboto"/>
                  <a:cs typeface="Roboto"/>
                </a:rPr>
                <a:t>防御</a:t>
              </a:r>
              <a:endParaRPr lang="en-US" altLang="zh-CN" sz="800">
                <a:solidFill>
                  <a:srgbClr val="A6A6A6"/>
                </a:solidFill>
                <a:latin typeface="Roboto"/>
                <a:ea typeface="Roboto"/>
                <a:cs typeface="Roboto"/>
              </a:endParaRPr>
            </a:p>
            <a:p>
              <a:pPr algn="r" eaLnBrk="1" hangingPunct="1">
                <a:spcBef>
                  <a:spcPct val="20000"/>
                </a:spcBef>
                <a:buFont typeface="Arial" pitchFamily="34" charset="0"/>
                <a:buNone/>
              </a:pPr>
              <a:endParaRPr lang="en-US" altLang="zh-CN" sz="800">
                <a:solidFill>
                  <a:srgbClr val="A6A6A6"/>
                </a:solidFill>
                <a:latin typeface="Roboto"/>
                <a:ea typeface="Roboto"/>
                <a:cs typeface="Roboto"/>
              </a:endParaRPr>
            </a:p>
          </p:txBody>
        </p:sp>
      </p:grpSp>
      <p:grpSp>
        <p:nvGrpSpPr>
          <p:cNvPr id="419" name="Group 19"/>
          <p:cNvGrpSpPr>
            <a:grpSpLocks/>
          </p:cNvGrpSpPr>
          <p:nvPr/>
        </p:nvGrpSpPr>
        <p:grpSpPr bwMode="auto">
          <a:xfrm>
            <a:off x="1350175" y="3697428"/>
            <a:ext cx="2676525" cy="801688"/>
            <a:chOff x="5424580" y="1274009"/>
            <a:chExt cx="3567019" cy="1069141"/>
          </a:xfrm>
        </p:grpSpPr>
        <p:sp>
          <p:nvSpPr>
            <p:cNvPr id="420" name="Content Placeholder 2"/>
            <p:cNvSpPr txBox="1">
              <a:spLocks/>
            </p:cNvSpPr>
            <p:nvPr/>
          </p:nvSpPr>
          <p:spPr bwMode="auto">
            <a:xfrm>
              <a:off x="5424580" y="1274009"/>
              <a:ext cx="3567019" cy="313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spcBef>
                  <a:spcPct val="20000"/>
                </a:spcBef>
                <a:buFont typeface="Arial" pitchFamily="34" charset="0"/>
                <a:buNone/>
              </a:pPr>
              <a:r>
                <a:rPr lang="en-US" altLang="zh-CN" sz="2700" b="1">
                  <a:solidFill>
                    <a:srgbClr val="FFC000"/>
                  </a:solidFill>
                  <a:latin typeface="Roboto"/>
                  <a:ea typeface="Roboto"/>
                  <a:cs typeface="Roboto"/>
                </a:rPr>
                <a:t>02 AI</a:t>
              </a:r>
              <a:r>
                <a:rPr lang="zh-CN" altLang="en-US" sz="2700" b="1">
                  <a:solidFill>
                    <a:srgbClr val="FFC000"/>
                  </a:solidFill>
                  <a:latin typeface="Roboto"/>
                  <a:ea typeface="Roboto"/>
                  <a:cs typeface="Roboto"/>
                </a:rPr>
                <a:t>流量管理</a:t>
              </a:r>
              <a:endParaRPr lang="en-US" altLang="zh-CN" sz="1400">
                <a:solidFill>
                  <a:srgbClr val="FFC000"/>
                </a:solidFill>
                <a:latin typeface="Roboto"/>
                <a:ea typeface="Roboto"/>
                <a:cs typeface="Roboto"/>
              </a:endParaRPr>
            </a:p>
          </p:txBody>
        </p:sp>
        <p:sp>
          <p:nvSpPr>
            <p:cNvPr id="421" name="Content Placeholder 2"/>
            <p:cNvSpPr txBox="1">
              <a:spLocks/>
            </p:cNvSpPr>
            <p:nvPr/>
          </p:nvSpPr>
          <p:spPr bwMode="auto">
            <a:xfrm>
              <a:off x="6239114" y="1885854"/>
              <a:ext cx="2752485" cy="45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spcBef>
                  <a:spcPct val="20000"/>
                </a:spcBef>
                <a:buFont typeface="Arial" pitchFamily="34" charset="0"/>
                <a:buNone/>
              </a:pPr>
              <a:endParaRPr lang="zh-CN" altLang="en-US" sz="800">
                <a:solidFill>
                  <a:srgbClr val="A6A6A6"/>
                </a:solidFill>
                <a:latin typeface="Roboto"/>
                <a:ea typeface="Roboto"/>
                <a:cs typeface="Roboto"/>
              </a:endParaRPr>
            </a:p>
          </p:txBody>
        </p:sp>
      </p:grpSp>
      <p:grpSp>
        <p:nvGrpSpPr>
          <p:cNvPr id="422" name="Group 28"/>
          <p:cNvGrpSpPr>
            <a:grpSpLocks/>
          </p:cNvGrpSpPr>
          <p:nvPr/>
        </p:nvGrpSpPr>
        <p:grpSpPr bwMode="auto">
          <a:xfrm flipV="1">
            <a:off x="6769900" y="3198953"/>
            <a:ext cx="754063" cy="857250"/>
            <a:chOff x="7244868" y="1706606"/>
            <a:chExt cx="1005309" cy="857406"/>
          </a:xfrm>
        </p:grpSpPr>
        <p:cxnSp>
          <p:nvCxnSpPr>
            <p:cNvPr id="423" name="Straight Connector 29"/>
            <p:cNvCxnSpPr/>
            <p:nvPr/>
          </p:nvCxnSpPr>
          <p:spPr>
            <a:xfrm flipV="1">
              <a:off x="7244868" y="1706606"/>
              <a:ext cx="393658" cy="200061"/>
            </a:xfrm>
            <a:prstGeom prst="line">
              <a:avLst/>
            </a:prstGeom>
            <a:ln w="19050">
              <a:solidFill>
                <a:schemeClr val="bg2">
                  <a:lumMod val="5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424" name="Straight Connector 30"/>
            <p:cNvCxnSpPr/>
            <p:nvPr/>
          </p:nvCxnSpPr>
          <p:spPr>
            <a:xfrm>
              <a:off x="7642758" y="2564012"/>
              <a:ext cx="607419" cy="0"/>
            </a:xfrm>
            <a:prstGeom prst="line">
              <a:avLst/>
            </a:prstGeom>
            <a:ln w="19050">
              <a:solidFill>
                <a:schemeClr val="bg2">
                  <a:lumMod val="50000"/>
                </a:schemeClr>
              </a:solidFill>
              <a:headEnd type="none"/>
              <a:tailEnd type="oval" w="sm" len="sm"/>
            </a:ln>
          </p:spPr>
          <p:style>
            <a:lnRef idx="1">
              <a:schemeClr val="accent1"/>
            </a:lnRef>
            <a:fillRef idx="0">
              <a:schemeClr val="accent1"/>
            </a:fillRef>
            <a:effectRef idx="0">
              <a:schemeClr val="accent1"/>
            </a:effectRef>
            <a:fontRef idx="minor">
              <a:schemeClr val="tx1"/>
            </a:fontRef>
          </p:style>
        </p:cxnSp>
      </p:grpSp>
      <p:grpSp>
        <p:nvGrpSpPr>
          <p:cNvPr id="425" name="Group 31"/>
          <p:cNvGrpSpPr>
            <a:grpSpLocks/>
          </p:cNvGrpSpPr>
          <p:nvPr/>
        </p:nvGrpSpPr>
        <p:grpSpPr bwMode="auto">
          <a:xfrm flipH="1" flipV="1">
            <a:off x="4026700" y="3198953"/>
            <a:ext cx="747713" cy="857250"/>
            <a:chOff x="7244856" y="1706606"/>
            <a:chExt cx="1005321" cy="857406"/>
          </a:xfrm>
        </p:grpSpPr>
        <p:cxnSp>
          <p:nvCxnSpPr>
            <p:cNvPr id="426" name="Straight Connector 32"/>
            <p:cNvCxnSpPr/>
            <p:nvPr/>
          </p:nvCxnSpPr>
          <p:spPr>
            <a:xfrm flipV="1">
              <a:off x="7244856" y="1706606"/>
              <a:ext cx="394872" cy="200061"/>
            </a:xfrm>
            <a:prstGeom prst="line">
              <a:avLst/>
            </a:prstGeom>
            <a:ln w="19050">
              <a:solidFill>
                <a:schemeClr val="bg2">
                  <a:lumMod val="5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427" name="Straight Connector 33"/>
            <p:cNvCxnSpPr/>
            <p:nvPr/>
          </p:nvCxnSpPr>
          <p:spPr>
            <a:xfrm>
              <a:off x="7643997" y="2564012"/>
              <a:ext cx="606180" cy="0"/>
            </a:xfrm>
            <a:prstGeom prst="line">
              <a:avLst/>
            </a:prstGeom>
            <a:ln w="19050">
              <a:solidFill>
                <a:schemeClr val="bg2">
                  <a:lumMod val="50000"/>
                </a:schemeClr>
              </a:solidFill>
              <a:headEnd type="none"/>
              <a:tailEnd type="oval" w="sm" len="sm"/>
            </a:ln>
          </p:spPr>
          <p:style>
            <a:lnRef idx="1">
              <a:schemeClr val="accent1"/>
            </a:lnRef>
            <a:fillRef idx="0">
              <a:schemeClr val="accent1"/>
            </a:fillRef>
            <a:effectRef idx="0">
              <a:schemeClr val="accent1"/>
            </a:effectRef>
            <a:fontRef idx="minor">
              <a:schemeClr val="tx1"/>
            </a:fontRef>
          </p:style>
        </p:cxnSp>
      </p:grpSp>
      <p:grpSp>
        <p:nvGrpSpPr>
          <p:cNvPr id="428" name="Group 378"/>
          <p:cNvGrpSpPr>
            <a:grpSpLocks/>
          </p:cNvGrpSpPr>
          <p:nvPr/>
        </p:nvGrpSpPr>
        <p:grpSpPr bwMode="auto">
          <a:xfrm>
            <a:off x="6769900" y="2590941"/>
            <a:ext cx="754063" cy="641350"/>
            <a:chOff x="7244868" y="1923013"/>
            <a:chExt cx="1005309" cy="640999"/>
          </a:xfrm>
        </p:grpSpPr>
        <p:cxnSp>
          <p:nvCxnSpPr>
            <p:cNvPr id="429" name="Straight Connector 379"/>
            <p:cNvCxnSpPr/>
            <p:nvPr/>
          </p:nvCxnSpPr>
          <p:spPr>
            <a:xfrm flipV="1">
              <a:off x="7244868" y="1923013"/>
              <a:ext cx="393658" cy="225302"/>
            </a:xfrm>
            <a:prstGeom prst="line">
              <a:avLst/>
            </a:prstGeom>
            <a:ln w="19050">
              <a:solidFill>
                <a:schemeClr val="bg2">
                  <a:lumMod val="5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430" name="Straight Connector 380"/>
            <p:cNvCxnSpPr/>
            <p:nvPr/>
          </p:nvCxnSpPr>
          <p:spPr>
            <a:xfrm>
              <a:off x="7642758" y="2564012"/>
              <a:ext cx="607419" cy="0"/>
            </a:xfrm>
            <a:prstGeom prst="line">
              <a:avLst/>
            </a:prstGeom>
            <a:ln w="19050">
              <a:solidFill>
                <a:schemeClr val="bg2">
                  <a:lumMod val="50000"/>
                </a:schemeClr>
              </a:solidFill>
              <a:headEnd type="none"/>
              <a:tailEnd type="oval" w="sm" len="sm"/>
            </a:ln>
          </p:spPr>
          <p:style>
            <a:lnRef idx="1">
              <a:schemeClr val="accent1"/>
            </a:lnRef>
            <a:fillRef idx="0">
              <a:schemeClr val="accent1"/>
            </a:fillRef>
            <a:effectRef idx="0">
              <a:schemeClr val="accent1"/>
            </a:effectRef>
            <a:fontRef idx="minor">
              <a:schemeClr val="tx1"/>
            </a:fontRef>
          </p:style>
        </p:cxnSp>
      </p:grpSp>
      <p:grpSp>
        <p:nvGrpSpPr>
          <p:cNvPr id="431" name="Group 381"/>
          <p:cNvGrpSpPr>
            <a:grpSpLocks/>
          </p:cNvGrpSpPr>
          <p:nvPr/>
        </p:nvGrpSpPr>
        <p:grpSpPr bwMode="auto">
          <a:xfrm flipH="1">
            <a:off x="4026700" y="2590941"/>
            <a:ext cx="747713" cy="641350"/>
            <a:chOff x="7244856" y="1923013"/>
            <a:chExt cx="1005321" cy="640999"/>
          </a:xfrm>
        </p:grpSpPr>
        <p:cxnSp>
          <p:nvCxnSpPr>
            <p:cNvPr id="432" name="Straight Connector 382"/>
            <p:cNvCxnSpPr/>
            <p:nvPr/>
          </p:nvCxnSpPr>
          <p:spPr>
            <a:xfrm flipV="1">
              <a:off x="7244856" y="1923013"/>
              <a:ext cx="394872" cy="225302"/>
            </a:xfrm>
            <a:prstGeom prst="line">
              <a:avLst/>
            </a:prstGeom>
            <a:ln w="19050">
              <a:solidFill>
                <a:schemeClr val="bg2">
                  <a:lumMod val="5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433" name="Straight Connector 383"/>
            <p:cNvCxnSpPr/>
            <p:nvPr/>
          </p:nvCxnSpPr>
          <p:spPr>
            <a:xfrm>
              <a:off x="7643997" y="2564012"/>
              <a:ext cx="606180" cy="0"/>
            </a:xfrm>
            <a:prstGeom prst="line">
              <a:avLst/>
            </a:prstGeom>
            <a:ln w="19050">
              <a:solidFill>
                <a:schemeClr val="bg2">
                  <a:lumMod val="50000"/>
                </a:schemeClr>
              </a:solidFill>
              <a:headEnd type="none"/>
              <a:tailEnd type="oval" w="sm" len="sm"/>
            </a:ln>
          </p:spPr>
          <p:style>
            <a:lnRef idx="1">
              <a:schemeClr val="accent1"/>
            </a:lnRef>
            <a:fillRef idx="0">
              <a:schemeClr val="accent1"/>
            </a:fillRef>
            <a:effectRef idx="0">
              <a:schemeClr val="accent1"/>
            </a:effectRef>
            <a:fontRef idx="minor">
              <a:schemeClr val="tx1"/>
            </a:fontRef>
          </p:style>
        </p:cxnSp>
      </p:grpSp>
      <p:sp>
        <p:nvSpPr>
          <p:cNvPr id="434" name="Content Placeholder 2"/>
          <p:cNvSpPr txBox="1">
            <a:spLocks/>
          </p:cNvSpPr>
          <p:nvPr/>
        </p:nvSpPr>
        <p:spPr bwMode="auto">
          <a:xfrm>
            <a:off x="1950250" y="4208603"/>
            <a:ext cx="20637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spcBef>
                <a:spcPct val="20000"/>
              </a:spcBef>
              <a:buFont typeface="Arial" pitchFamily="34" charset="0"/>
              <a:buNone/>
            </a:pPr>
            <a:r>
              <a:rPr lang="zh-CN" altLang="en-US" sz="800">
                <a:solidFill>
                  <a:srgbClr val="A6A6A6"/>
                </a:solidFill>
                <a:latin typeface="Roboto"/>
                <a:ea typeface="Roboto"/>
                <a:cs typeface="Roboto"/>
              </a:rPr>
              <a:t>基于</a:t>
            </a:r>
            <a:r>
              <a:rPr lang="en-US" altLang="zh-CN" sz="800">
                <a:solidFill>
                  <a:srgbClr val="A6A6A6"/>
                </a:solidFill>
                <a:latin typeface="Roboto"/>
                <a:ea typeface="Roboto"/>
                <a:cs typeface="Roboto"/>
              </a:rPr>
              <a:t>AI</a:t>
            </a:r>
            <a:r>
              <a:rPr lang="zh-CN" altLang="en-US" sz="800">
                <a:solidFill>
                  <a:srgbClr val="A6A6A6"/>
                </a:solidFill>
                <a:latin typeface="Roboto"/>
                <a:ea typeface="Roboto"/>
                <a:cs typeface="Roboto"/>
              </a:rPr>
              <a:t>的智能流量管理</a:t>
            </a:r>
            <a:endParaRPr lang="en-US" altLang="zh-CN" sz="800">
              <a:solidFill>
                <a:srgbClr val="A6A6A6"/>
              </a:solidFill>
              <a:latin typeface="Roboto"/>
              <a:ea typeface="Roboto"/>
              <a:cs typeface="Roboto"/>
            </a:endParaRPr>
          </a:p>
          <a:p>
            <a:pPr algn="r" eaLnBrk="1" hangingPunct="1">
              <a:spcBef>
                <a:spcPct val="20000"/>
              </a:spcBef>
              <a:buFont typeface="Arial" pitchFamily="34" charset="0"/>
              <a:buNone/>
            </a:pPr>
            <a:r>
              <a:rPr lang="zh-CN" altLang="en-US" sz="800">
                <a:solidFill>
                  <a:srgbClr val="A6A6A6"/>
                </a:solidFill>
                <a:latin typeface="Roboto"/>
                <a:ea typeface="Roboto"/>
                <a:cs typeface="Roboto"/>
              </a:rPr>
              <a:t>基于应用压力的均衡</a:t>
            </a:r>
            <a:endParaRPr lang="en-US" altLang="zh-CN" sz="800">
              <a:solidFill>
                <a:srgbClr val="A6A6A6"/>
              </a:solidFill>
              <a:latin typeface="Roboto"/>
              <a:ea typeface="Roboto"/>
              <a:cs typeface="Roboto"/>
            </a:endParaRPr>
          </a:p>
          <a:p>
            <a:pPr algn="r" eaLnBrk="1" hangingPunct="1">
              <a:spcBef>
                <a:spcPct val="20000"/>
              </a:spcBef>
              <a:buFont typeface="Arial" pitchFamily="34" charset="0"/>
              <a:buNone/>
            </a:pPr>
            <a:r>
              <a:rPr lang="zh-CN" altLang="en-US" sz="800">
                <a:solidFill>
                  <a:srgbClr val="A6A6A6"/>
                </a:solidFill>
                <a:latin typeface="Roboto"/>
                <a:ea typeface="Roboto"/>
                <a:cs typeface="Roboto"/>
              </a:rPr>
              <a:t>基于计划维护的流量均衡</a:t>
            </a:r>
            <a:endParaRPr lang="en-US" altLang="zh-CN" sz="800">
              <a:solidFill>
                <a:srgbClr val="A6A6A6"/>
              </a:solidFill>
              <a:latin typeface="Roboto"/>
              <a:ea typeface="Roboto"/>
              <a:cs typeface="Roboto"/>
            </a:endParaRPr>
          </a:p>
          <a:p>
            <a:pPr algn="r" eaLnBrk="1" hangingPunct="1">
              <a:spcBef>
                <a:spcPct val="20000"/>
              </a:spcBef>
              <a:buFont typeface="Arial" pitchFamily="34" charset="0"/>
              <a:buNone/>
            </a:pPr>
            <a:r>
              <a:rPr lang="zh-CN" altLang="en-US" sz="800">
                <a:solidFill>
                  <a:srgbClr val="A6A6A6"/>
                </a:solidFill>
                <a:latin typeface="Roboto"/>
                <a:ea typeface="Roboto"/>
                <a:cs typeface="Roboto"/>
              </a:rPr>
              <a:t>基于用户等级</a:t>
            </a:r>
            <a:r>
              <a:rPr lang="en-US" altLang="zh-CN" sz="800">
                <a:solidFill>
                  <a:srgbClr val="A6A6A6"/>
                </a:solidFill>
                <a:latin typeface="Roboto"/>
                <a:ea typeface="Roboto"/>
                <a:cs typeface="Roboto"/>
              </a:rPr>
              <a:t>/</a:t>
            </a:r>
            <a:r>
              <a:rPr lang="zh-CN" altLang="en-US" sz="800">
                <a:solidFill>
                  <a:srgbClr val="A6A6A6"/>
                </a:solidFill>
                <a:latin typeface="Roboto"/>
                <a:ea typeface="Roboto"/>
                <a:cs typeface="Roboto"/>
              </a:rPr>
              <a:t>策略的流量均衡</a:t>
            </a:r>
            <a:endParaRPr lang="en-US" altLang="zh-CN" sz="800">
              <a:solidFill>
                <a:srgbClr val="A6A6A6"/>
              </a:solidFill>
              <a:latin typeface="Roboto"/>
              <a:ea typeface="Roboto"/>
              <a:cs typeface="Roboto"/>
            </a:endParaRPr>
          </a:p>
        </p:txBody>
      </p:sp>
      <p:sp>
        <p:nvSpPr>
          <p:cNvPr id="435" name="Content Placeholder 2"/>
          <p:cNvSpPr txBox="1">
            <a:spLocks/>
          </p:cNvSpPr>
          <p:nvPr/>
        </p:nvSpPr>
        <p:spPr bwMode="auto">
          <a:xfrm>
            <a:off x="7566825" y="4186378"/>
            <a:ext cx="210820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spcBef>
                <a:spcPct val="20000"/>
              </a:spcBef>
              <a:buFont typeface="Arial" pitchFamily="34" charset="0"/>
              <a:buNone/>
            </a:pPr>
            <a:r>
              <a:rPr lang="zh-CN" altLang="en-US" sz="800">
                <a:solidFill>
                  <a:srgbClr val="A6A6A6"/>
                </a:solidFill>
                <a:latin typeface="Roboto"/>
                <a:ea typeface="Roboto"/>
                <a:cs typeface="Roboto"/>
              </a:rPr>
              <a:t>基于客户行为的热点预测</a:t>
            </a:r>
            <a:endParaRPr lang="en-US" altLang="zh-CN" sz="800">
              <a:solidFill>
                <a:srgbClr val="A6A6A6"/>
              </a:solidFill>
              <a:latin typeface="Roboto"/>
              <a:ea typeface="Roboto"/>
              <a:cs typeface="Roboto"/>
            </a:endParaRPr>
          </a:p>
          <a:p>
            <a:pPr eaLnBrk="1" hangingPunct="1">
              <a:spcBef>
                <a:spcPct val="20000"/>
              </a:spcBef>
              <a:buFont typeface="Arial" pitchFamily="34" charset="0"/>
              <a:buNone/>
            </a:pPr>
            <a:r>
              <a:rPr lang="zh-CN" altLang="en-US" sz="800">
                <a:solidFill>
                  <a:srgbClr val="A6A6A6"/>
                </a:solidFill>
                <a:latin typeface="Roboto"/>
                <a:ea typeface="Roboto"/>
                <a:cs typeface="Roboto"/>
              </a:rPr>
              <a:t>基于应用趋势的热点预测</a:t>
            </a:r>
            <a:endParaRPr lang="en-US" altLang="zh-CN" sz="800">
              <a:solidFill>
                <a:srgbClr val="A6A6A6"/>
              </a:solidFill>
              <a:latin typeface="Roboto"/>
              <a:ea typeface="Roboto"/>
              <a:cs typeface="Roboto"/>
            </a:endParaRPr>
          </a:p>
          <a:p>
            <a:pPr eaLnBrk="1" hangingPunct="1">
              <a:spcBef>
                <a:spcPct val="20000"/>
              </a:spcBef>
              <a:buFont typeface="Arial" pitchFamily="34" charset="0"/>
              <a:buNone/>
            </a:pPr>
            <a:r>
              <a:rPr lang="zh-CN" altLang="en-US" sz="800">
                <a:solidFill>
                  <a:srgbClr val="A6A6A6"/>
                </a:solidFill>
                <a:latin typeface="Roboto"/>
                <a:ea typeface="Roboto"/>
                <a:cs typeface="Roboto"/>
              </a:rPr>
              <a:t>基于商业行为的热点预测</a:t>
            </a:r>
            <a:endParaRPr lang="en-US" altLang="zh-CN" sz="800">
              <a:solidFill>
                <a:srgbClr val="A6A6A6"/>
              </a:solidFill>
              <a:latin typeface="Roboto"/>
              <a:ea typeface="Roboto"/>
              <a:cs typeface="Roboto"/>
            </a:endParaRPr>
          </a:p>
          <a:p>
            <a:pPr eaLnBrk="1" hangingPunct="1">
              <a:spcBef>
                <a:spcPct val="20000"/>
              </a:spcBef>
              <a:buFont typeface="Arial" pitchFamily="34" charset="0"/>
              <a:buNone/>
            </a:pPr>
            <a:r>
              <a:rPr lang="zh-CN" altLang="en-US" sz="800">
                <a:solidFill>
                  <a:srgbClr val="A6A6A6"/>
                </a:solidFill>
                <a:latin typeface="Roboto"/>
                <a:ea typeface="Roboto"/>
                <a:cs typeface="Roboto"/>
              </a:rPr>
              <a:t>商业行为真实性报告</a:t>
            </a:r>
          </a:p>
          <a:p>
            <a:pPr eaLnBrk="1" hangingPunct="1">
              <a:spcBef>
                <a:spcPct val="20000"/>
              </a:spcBef>
              <a:buFont typeface="Arial" pitchFamily="34" charset="0"/>
              <a:buNone/>
            </a:pPr>
            <a:endParaRPr lang="en-US" altLang="zh-CN" sz="800">
              <a:solidFill>
                <a:srgbClr val="A6A6A6"/>
              </a:solidFill>
              <a:latin typeface="Roboto"/>
              <a:ea typeface="Roboto"/>
              <a:cs typeface="Roboto"/>
            </a:endParaRPr>
          </a:p>
          <a:p>
            <a:pPr eaLnBrk="1" hangingPunct="1">
              <a:spcBef>
                <a:spcPct val="20000"/>
              </a:spcBef>
              <a:buFont typeface="Arial" pitchFamily="34" charset="0"/>
              <a:buNone/>
            </a:pPr>
            <a:endParaRPr lang="zh-CN" altLang="en-US" sz="800">
              <a:solidFill>
                <a:srgbClr val="A6A6A6"/>
              </a:solidFill>
              <a:latin typeface="Roboto"/>
              <a:ea typeface="Roboto"/>
              <a:cs typeface="Roboto"/>
            </a:endParaRPr>
          </a:p>
        </p:txBody>
      </p:sp>
    </p:spTree>
    <p:extLst>
      <p:ext uri="{BB962C8B-B14F-4D97-AF65-F5344CB8AC3E}">
        <p14:creationId xmlns:p14="http://schemas.microsoft.com/office/powerpoint/2010/main" val="1788938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1500"/>
                                  </p:stCondLst>
                                  <p:childTnLst>
                                    <p:set>
                                      <p:cBhvr>
                                        <p:cTn id="6" dur="1" fill="hold">
                                          <p:stCondLst>
                                            <p:cond delay="0"/>
                                          </p:stCondLst>
                                        </p:cTn>
                                        <p:tgtEl>
                                          <p:spTgt spid="282"/>
                                        </p:tgtEl>
                                        <p:attrNameLst>
                                          <p:attrName>style.visibility</p:attrName>
                                        </p:attrNameLst>
                                      </p:cBhvr>
                                      <p:to>
                                        <p:strVal val="visible"/>
                                      </p:to>
                                    </p:set>
                                    <p:animEffect transition="in" filter="wipe(down)">
                                      <p:cBhvr>
                                        <p:cTn id="7" dur="1000"/>
                                        <p:tgtEl>
                                          <p:spTgt spid="282"/>
                                        </p:tgtEl>
                                      </p:cBhvr>
                                    </p:animEffect>
                                  </p:childTnLst>
                                </p:cTn>
                              </p:par>
                              <p:par>
                                <p:cTn id="8" presetID="21" presetClass="entr" presetSubtype="1" fill="hold" nodeType="withEffect">
                                  <p:stCondLst>
                                    <p:cond delay="2500"/>
                                  </p:stCondLst>
                                  <p:childTnLst>
                                    <p:set>
                                      <p:cBhvr>
                                        <p:cTn id="9" dur="1" fill="hold">
                                          <p:stCondLst>
                                            <p:cond delay="0"/>
                                          </p:stCondLst>
                                        </p:cTn>
                                        <p:tgtEl>
                                          <p:spTgt spid="406"/>
                                        </p:tgtEl>
                                        <p:attrNameLst>
                                          <p:attrName>style.visibility</p:attrName>
                                        </p:attrNameLst>
                                      </p:cBhvr>
                                      <p:to>
                                        <p:strVal val="visible"/>
                                      </p:to>
                                    </p:set>
                                    <p:animEffect transition="in" filter="wheel(1)">
                                      <p:cBhvr>
                                        <p:cTn id="10" dur="2000"/>
                                        <p:tgtEl>
                                          <p:spTgt spid="406"/>
                                        </p:tgtEl>
                                      </p:cBhvr>
                                    </p:animEffect>
                                  </p:childTnLst>
                                </p:cTn>
                              </p:par>
                              <p:par>
                                <p:cTn id="11" presetID="22" presetClass="entr" presetSubtype="2" fill="hold" nodeType="withEffect">
                                  <p:stCondLst>
                                    <p:cond delay="4500"/>
                                  </p:stCondLst>
                                  <p:childTnLst>
                                    <p:set>
                                      <p:cBhvr>
                                        <p:cTn id="12" dur="1" fill="hold">
                                          <p:stCondLst>
                                            <p:cond delay="0"/>
                                          </p:stCondLst>
                                        </p:cTn>
                                        <p:tgtEl>
                                          <p:spTgt spid="431"/>
                                        </p:tgtEl>
                                        <p:attrNameLst>
                                          <p:attrName>style.visibility</p:attrName>
                                        </p:attrNameLst>
                                      </p:cBhvr>
                                      <p:to>
                                        <p:strVal val="visible"/>
                                      </p:to>
                                    </p:set>
                                    <p:animEffect transition="in" filter="wipe(right)">
                                      <p:cBhvr>
                                        <p:cTn id="13" dur="500"/>
                                        <p:tgtEl>
                                          <p:spTgt spid="431"/>
                                        </p:tgtEl>
                                      </p:cBhvr>
                                    </p:animEffect>
                                  </p:childTnLst>
                                </p:cTn>
                              </p:par>
                              <p:par>
                                <p:cTn id="14" presetID="22" presetClass="entr" presetSubtype="8" fill="hold" nodeType="withEffect">
                                  <p:stCondLst>
                                    <p:cond delay="5000"/>
                                  </p:stCondLst>
                                  <p:childTnLst>
                                    <p:set>
                                      <p:cBhvr>
                                        <p:cTn id="15" dur="1" fill="hold">
                                          <p:stCondLst>
                                            <p:cond delay="0"/>
                                          </p:stCondLst>
                                        </p:cTn>
                                        <p:tgtEl>
                                          <p:spTgt spid="428"/>
                                        </p:tgtEl>
                                        <p:attrNameLst>
                                          <p:attrName>style.visibility</p:attrName>
                                        </p:attrNameLst>
                                      </p:cBhvr>
                                      <p:to>
                                        <p:strVal val="visible"/>
                                      </p:to>
                                    </p:set>
                                    <p:animEffect transition="in" filter="wipe(left)">
                                      <p:cBhvr>
                                        <p:cTn id="16" dur="500"/>
                                        <p:tgtEl>
                                          <p:spTgt spid="428"/>
                                        </p:tgtEl>
                                      </p:cBhvr>
                                    </p:animEffect>
                                  </p:childTnLst>
                                </p:cTn>
                              </p:par>
                              <p:par>
                                <p:cTn id="17" presetID="22" presetClass="entr" presetSubtype="2" fill="hold" nodeType="withEffect">
                                  <p:stCondLst>
                                    <p:cond delay="5500"/>
                                  </p:stCondLst>
                                  <p:childTnLst>
                                    <p:set>
                                      <p:cBhvr>
                                        <p:cTn id="18" dur="1" fill="hold">
                                          <p:stCondLst>
                                            <p:cond delay="0"/>
                                          </p:stCondLst>
                                        </p:cTn>
                                        <p:tgtEl>
                                          <p:spTgt spid="425"/>
                                        </p:tgtEl>
                                        <p:attrNameLst>
                                          <p:attrName>style.visibility</p:attrName>
                                        </p:attrNameLst>
                                      </p:cBhvr>
                                      <p:to>
                                        <p:strVal val="visible"/>
                                      </p:to>
                                    </p:set>
                                    <p:animEffect transition="in" filter="wipe(right)">
                                      <p:cBhvr>
                                        <p:cTn id="19" dur="500"/>
                                        <p:tgtEl>
                                          <p:spTgt spid="425"/>
                                        </p:tgtEl>
                                      </p:cBhvr>
                                    </p:animEffect>
                                  </p:childTnLst>
                                </p:cTn>
                              </p:par>
                              <p:par>
                                <p:cTn id="20" presetID="22" presetClass="entr" presetSubtype="8" fill="hold" nodeType="withEffect">
                                  <p:stCondLst>
                                    <p:cond delay="6000"/>
                                  </p:stCondLst>
                                  <p:childTnLst>
                                    <p:set>
                                      <p:cBhvr>
                                        <p:cTn id="21" dur="1" fill="hold">
                                          <p:stCondLst>
                                            <p:cond delay="0"/>
                                          </p:stCondLst>
                                        </p:cTn>
                                        <p:tgtEl>
                                          <p:spTgt spid="422"/>
                                        </p:tgtEl>
                                        <p:attrNameLst>
                                          <p:attrName>style.visibility</p:attrName>
                                        </p:attrNameLst>
                                      </p:cBhvr>
                                      <p:to>
                                        <p:strVal val="visible"/>
                                      </p:to>
                                    </p:set>
                                    <p:animEffect transition="in" filter="wipe(left)">
                                      <p:cBhvr>
                                        <p:cTn id="22" dur="500"/>
                                        <p:tgtEl>
                                          <p:spTgt spid="422"/>
                                        </p:tgtEl>
                                      </p:cBhvr>
                                    </p:animEffect>
                                  </p:childTnLst>
                                </p:cTn>
                              </p:par>
                            </p:childTnLst>
                          </p:cTn>
                        </p:par>
                        <p:par>
                          <p:cTn id="23" fill="hold">
                            <p:stCondLst>
                              <p:cond delay="6500"/>
                            </p:stCondLst>
                            <p:childTnLst>
                              <p:par>
                                <p:cTn id="24" presetID="42" presetClass="entr" presetSubtype="0" fill="hold" nodeType="afterEffect">
                                  <p:stCondLst>
                                    <p:cond delay="0"/>
                                  </p:stCondLst>
                                  <p:childTnLst>
                                    <p:set>
                                      <p:cBhvr>
                                        <p:cTn id="25" dur="1" fill="hold">
                                          <p:stCondLst>
                                            <p:cond delay="0"/>
                                          </p:stCondLst>
                                        </p:cTn>
                                        <p:tgtEl>
                                          <p:spTgt spid="416"/>
                                        </p:tgtEl>
                                        <p:attrNameLst>
                                          <p:attrName>style.visibility</p:attrName>
                                        </p:attrNameLst>
                                      </p:cBhvr>
                                      <p:to>
                                        <p:strVal val="visible"/>
                                      </p:to>
                                    </p:set>
                                    <p:animEffect transition="in" filter="fade">
                                      <p:cBhvr>
                                        <p:cTn id="26" dur="1000"/>
                                        <p:tgtEl>
                                          <p:spTgt spid="416"/>
                                        </p:tgtEl>
                                      </p:cBhvr>
                                    </p:animEffect>
                                    <p:anim calcmode="lin" valueType="num">
                                      <p:cBhvr>
                                        <p:cTn id="27" dur="1000" fill="hold"/>
                                        <p:tgtEl>
                                          <p:spTgt spid="416"/>
                                        </p:tgtEl>
                                        <p:attrNameLst>
                                          <p:attrName>ppt_x</p:attrName>
                                        </p:attrNameLst>
                                      </p:cBhvr>
                                      <p:tavLst>
                                        <p:tav tm="0">
                                          <p:val>
                                            <p:strVal val="#ppt_x"/>
                                          </p:val>
                                        </p:tav>
                                        <p:tav tm="100000">
                                          <p:val>
                                            <p:strVal val="#ppt_x"/>
                                          </p:val>
                                        </p:tav>
                                      </p:tavLst>
                                    </p:anim>
                                    <p:anim calcmode="lin" valueType="num">
                                      <p:cBhvr>
                                        <p:cTn id="28" dur="1000" fill="hold"/>
                                        <p:tgtEl>
                                          <p:spTgt spid="416"/>
                                        </p:tgtEl>
                                        <p:attrNameLst>
                                          <p:attrName>ppt_y</p:attrName>
                                        </p:attrNameLst>
                                      </p:cBhvr>
                                      <p:tavLst>
                                        <p:tav tm="0">
                                          <p:val>
                                            <p:strVal val="#ppt_y+.1"/>
                                          </p:val>
                                        </p:tav>
                                        <p:tav tm="100000">
                                          <p:val>
                                            <p:strVal val="#ppt_y"/>
                                          </p:val>
                                        </p:tav>
                                      </p:tavLst>
                                    </p:anim>
                                  </p:childTnLst>
                                </p:cTn>
                              </p:par>
                            </p:childTnLst>
                          </p:cTn>
                        </p:par>
                        <p:par>
                          <p:cTn id="29" fill="hold">
                            <p:stCondLst>
                              <p:cond delay="7500"/>
                            </p:stCondLst>
                            <p:childTnLst>
                              <p:par>
                                <p:cTn id="30" presetID="42" presetClass="entr" presetSubtype="0" fill="hold" nodeType="afterEffect">
                                  <p:stCondLst>
                                    <p:cond delay="0"/>
                                  </p:stCondLst>
                                  <p:childTnLst>
                                    <p:set>
                                      <p:cBhvr>
                                        <p:cTn id="31" dur="1" fill="hold">
                                          <p:stCondLst>
                                            <p:cond delay="0"/>
                                          </p:stCondLst>
                                        </p:cTn>
                                        <p:tgtEl>
                                          <p:spTgt spid="419"/>
                                        </p:tgtEl>
                                        <p:attrNameLst>
                                          <p:attrName>style.visibility</p:attrName>
                                        </p:attrNameLst>
                                      </p:cBhvr>
                                      <p:to>
                                        <p:strVal val="visible"/>
                                      </p:to>
                                    </p:set>
                                    <p:animEffect transition="in" filter="fade">
                                      <p:cBhvr>
                                        <p:cTn id="32" dur="1000"/>
                                        <p:tgtEl>
                                          <p:spTgt spid="419"/>
                                        </p:tgtEl>
                                      </p:cBhvr>
                                    </p:animEffect>
                                    <p:anim calcmode="lin" valueType="num">
                                      <p:cBhvr>
                                        <p:cTn id="33" dur="1000" fill="hold"/>
                                        <p:tgtEl>
                                          <p:spTgt spid="419"/>
                                        </p:tgtEl>
                                        <p:attrNameLst>
                                          <p:attrName>ppt_x</p:attrName>
                                        </p:attrNameLst>
                                      </p:cBhvr>
                                      <p:tavLst>
                                        <p:tav tm="0">
                                          <p:val>
                                            <p:strVal val="#ppt_x"/>
                                          </p:val>
                                        </p:tav>
                                        <p:tav tm="100000">
                                          <p:val>
                                            <p:strVal val="#ppt_x"/>
                                          </p:val>
                                        </p:tav>
                                      </p:tavLst>
                                    </p:anim>
                                    <p:anim calcmode="lin" valueType="num">
                                      <p:cBhvr>
                                        <p:cTn id="34" dur="1000" fill="hold"/>
                                        <p:tgtEl>
                                          <p:spTgt spid="419"/>
                                        </p:tgtEl>
                                        <p:attrNameLst>
                                          <p:attrName>ppt_y</p:attrName>
                                        </p:attrNameLst>
                                      </p:cBhvr>
                                      <p:tavLst>
                                        <p:tav tm="0">
                                          <p:val>
                                            <p:strVal val="#ppt_y+.1"/>
                                          </p:val>
                                        </p:tav>
                                        <p:tav tm="100000">
                                          <p:val>
                                            <p:strVal val="#ppt_y"/>
                                          </p:val>
                                        </p:tav>
                                      </p:tavLst>
                                    </p:anim>
                                  </p:childTnLst>
                                </p:cTn>
                              </p:par>
                            </p:childTnLst>
                          </p:cTn>
                        </p:par>
                        <p:par>
                          <p:cTn id="35" fill="hold">
                            <p:stCondLst>
                              <p:cond delay="8500"/>
                            </p:stCondLst>
                            <p:childTnLst>
                              <p:par>
                                <p:cTn id="36" presetID="42" presetClass="entr" presetSubtype="0" fill="hold" nodeType="afterEffect">
                                  <p:stCondLst>
                                    <p:cond delay="0"/>
                                  </p:stCondLst>
                                  <p:childTnLst>
                                    <p:set>
                                      <p:cBhvr>
                                        <p:cTn id="37" dur="1" fill="hold">
                                          <p:stCondLst>
                                            <p:cond delay="0"/>
                                          </p:stCondLst>
                                        </p:cTn>
                                        <p:tgtEl>
                                          <p:spTgt spid="410"/>
                                        </p:tgtEl>
                                        <p:attrNameLst>
                                          <p:attrName>style.visibility</p:attrName>
                                        </p:attrNameLst>
                                      </p:cBhvr>
                                      <p:to>
                                        <p:strVal val="visible"/>
                                      </p:to>
                                    </p:set>
                                    <p:animEffect transition="in" filter="fade">
                                      <p:cBhvr>
                                        <p:cTn id="38" dur="1000"/>
                                        <p:tgtEl>
                                          <p:spTgt spid="410"/>
                                        </p:tgtEl>
                                      </p:cBhvr>
                                    </p:animEffect>
                                    <p:anim calcmode="lin" valueType="num">
                                      <p:cBhvr>
                                        <p:cTn id="39" dur="1000" fill="hold"/>
                                        <p:tgtEl>
                                          <p:spTgt spid="410"/>
                                        </p:tgtEl>
                                        <p:attrNameLst>
                                          <p:attrName>ppt_x</p:attrName>
                                        </p:attrNameLst>
                                      </p:cBhvr>
                                      <p:tavLst>
                                        <p:tav tm="0">
                                          <p:val>
                                            <p:strVal val="#ppt_x"/>
                                          </p:val>
                                        </p:tav>
                                        <p:tav tm="100000">
                                          <p:val>
                                            <p:strVal val="#ppt_x"/>
                                          </p:val>
                                        </p:tav>
                                      </p:tavLst>
                                    </p:anim>
                                    <p:anim calcmode="lin" valueType="num">
                                      <p:cBhvr>
                                        <p:cTn id="40" dur="1000" fill="hold"/>
                                        <p:tgtEl>
                                          <p:spTgt spid="410"/>
                                        </p:tgtEl>
                                        <p:attrNameLst>
                                          <p:attrName>ppt_y</p:attrName>
                                        </p:attrNameLst>
                                      </p:cBhvr>
                                      <p:tavLst>
                                        <p:tav tm="0">
                                          <p:val>
                                            <p:strVal val="#ppt_y+.1"/>
                                          </p:val>
                                        </p:tav>
                                        <p:tav tm="100000">
                                          <p:val>
                                            <p:strVal val="#ppt_y"/>
                                          </p:val>
                                        </p:tav>
                                      </p:tavLst>
                                    </p:anim>
                                  </p:childTnLst>
                                </p:cTn>
                              </p:par>
                            </p:childTnLst>
                          </p:cTn>
                        </p:par>
                        <p:par>
                          <p:cTn id="41" fill="hold">
                            <p:stCondLst>
                              <p:cond delay="9500"/>
                            </p:stCondLst>
                            <p:childTnLst>
                              <p:par>
                                <p:cTn id="42" presetID="42" presetClass="entr" presetSubtype="0" fill="hold" nodeType="afterEffect">
                                  <p:stCondLst>
                                    <p:cond delay="0"/>
                                  </p:stCondLst>
                                  <p:childTnLst>
                                    <p:set>
                                      <p:cBhvr>
                                        <p:cTn id="43" dur="1" fill="hold">
                                          <p:stCondLst>
                                            <p:cond delay="0"/>
                                          </p:stCondLst>
                                        </p:cTn>
                                        <p:tgtEl>
                                          <p:spTgt spid="413"/>
                                        </p:tgtEl>
                                        <p:attrNameLst>
                                          <p:attrName>style.visibility</p:attrName>
                                        </p:attrNameLst>
                                      </p:cBhvr>
                                      <p:to>
                                        <p:strVal val="visible"/>
                                      </p:to>
                                    </p:set>
                                    <p:animEffect transition="in" filter="fade">
                                      <p:cBhvr>
                                        <p:cTn id="44" dur="1000"/>
                                        <p:tgtEl>
                                          <p:spTgt spid="413"/>
                                        </p:tgtEl>
                                      </p:cBhvr>
                                    </p:animEffect>
                                    <p:anim calcmode="lin" valueType="num">
                                      <p:cBhvr>
                                        <p:cTn id="45" dur="1000" fill="hold"/>
                                        <p:tgtEl>
                                          <p:spTgt spid="413"/>
                                        </p:tgtEl>
                                        <p:attrNameLst>
                                          <p:attrName>ppt_x</p:attrName>
                                        </p:attrNameLst>
                                      </p:cBhvr>
                                      <p:tavLst>
                                        <p:tav tm="0">
                                          <p:val>
                                            <p:strVal val="#ppt_x"/>
                                          </p:val>
                                        </p:tav>
                                        <p:tav tm="100000">
                                          <p:val>
                                            <p:strVal val="#ppt_x"/>
                                          </p:val>
                                        </p:tav>
                                      </p:tavLst>
                                    </p:anim>
                                    <p:anim calcmode="lin" valueType="num">
                                      <p:cBhvr>
                                        <p:cTn id="46" dur="1000" fill="hold"/>
                                        <p:tgtEl>
                                          <p:spTgt spid="4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319" name="组合 364"/>
          <p:cNvGrpSpPr>
            <a:grpSpLocks/>
          </p:cNvGrpSpPr>
          <p:nvPr/>
        </p:nvGrpSpPr>
        <p:grpSpPr bwMode="auto">
          <a:xfrm>
            <a:off x="850900" y="512763"/>
            <a:ext cx="3201988" cy="369887"/>
            <a:chOff x="1134706" y="682724"/>
            <a:chExt cx="4267998" cy="492504"/>
          </a:xfrm>
        </p:grpSpPr>
        <p:sp>
          <p:nvSpPr>
            <p:cNvPr id="320" name="椭圆 319"/>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p>
          </p:txBody>
        </p:sp>
        <p:sp>
          <p:nvSpPr>
            <p:cNvPr id="321" name="矩形 320"/>
            <p:cNvSpPr/>
            <p:nvPr/>
          </p:nvSpPr>
          <p:spPr>
            <a:xfrm>
              <a:off x="1838900" y="682724"/>
              <a:ext cx="3563804" cy="492504"/>
            </a:xfrm>
            <a:prstGeom prst="rect">
              <a:avLst/>
            </a:prstGeom>
          </p:spPr>
          <p:txBody>
            <a:bodyPr wrap="none">
              <a:spAutoFit/>
            </a:bodyPr>
            <a:lstStyle/>
            <a:p>
              <a:pPr>
                <a:defRPr/>
              </a:pP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Akamai</a:t>
              </a:r>
              <a:r>
                <a:rPr lang="zh-CN" altLang="en-US" b="1" noProof="1">
                  <a:ln w="12700">
                    <a:solidFill>
                      <a:schemeClr val="bg1"/>
                    </a:solidFill>
                  </a:ln>
                  <a:solidFill>
                    <a:schemeClr val="bg1"/>
                  </a:solidFill>
                  <a:latin typeface="微软雅黑" panose="020B0503020204020204" charset="-122"/>
                  <a:ea typeface="微软雅黑" panose="020B0503020204020204" charset="-122"/>
                  <a:cs typeface="+mn-ea"/>
                </a:rPr>
                <a:t>互联网安全报告</a:t>
              </a:r>
              <a:endParaRPr lang="zh-CN" altLang="en-US" noProof="1"/>
            </a:p>
          </p:txBody>
        </p:sp>
      </p:grpSp>
      <p:pic>
        <p:nvPicPr>
          <p:cNvPr id="322" name="Picture 1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0025" y="1579562"/>
            <a:ext cx="8992029" cy="44486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08599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1"/>
          <p:cNvGrpSpPr>
            <a:grpSpLocks/>
          </p:cNvGrpSpPr>
          <p:nvPr/>
        </p:nvGrpSpPr>
        <p:grpSpPr bwMode="auto">
          <a:xfrm>
            <a:off x="850900" y="506413"/>
            <a:ext cx="3103563" cy="369887"/>
            <a:chOff x="1134706" y="674081"/>
            <a:chExt cx="4138535" cy="492504"/>
          </a:xfrm>
        </p:grpSpPr>
        <p:sp>
          <p:nvSpPr>
            <p:cNvPr id="280" name="矩形 279"/>
            <p:cNvSpPr/>
            <p:nvPr/>
          </p:nvSpPr>
          <p:spPr>
            <a:xfrm>
              <a:off x="1709433" y="674081"/>
              <a:ext cx="3563808" cy="492504"/>
            </a:xfrm>
            <a:prstGeom prst="rect">
              <a:avLst/>
            </a:prstGeom>
          </p:spPr>
          <p:txBody>
            <a:bodyPr wrap="none">
              <a:spAutoFit/>
            </a:bodyPr>
            <a:lstStyle/>
            <a:p>
              <a:pPr>
                <a:defRPr/>
              </a:pP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Akamai</a:t>
              </a:r>
              <a:r>
                <a:rPr lang="zh-CN" altLang="en-US" b="1" noProof="1">
                  <a:ln w="12700">
                    <a:solidFill>
                      <a:schemeClr val="bg1"/>
                    </a:solidFill>
                  </a:ln>
                  <a:solidFill>
                    <a:schemeClr val="bg1"/>
                  </a:solidFill>
                  <a:latin typeface="微软雅黑" panose="020B0503020204020204" charset="-122"/>
                  <a:ea typeface="微软雅黑" panose="020B0503020204020204" charset="-122"/>
                  <a:cs typeface="+mn-ea"/>
                </a:rPr>
                <a:t>互联网安全报告</a:t>
              </a:r>
              <a:endParaRPr lang="zh-CN" altLang="en-US" noProof="1"/>
            </a:p>
          </p:txBody>
        </p:sp>
        <p:sp>
          <p:nvSpPr>
            <p:cNvPr id="281" name="椭圆 280"/>
            <p:cNvSpPr/>
            <p:nvPr/>
          </p:nvSpPr>
          <p:spPr>
            <a:xfrm>
              <a:off x="1134706" y="804231"/>
              <a:ext cx="209352" cy="209290"/>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p>
          </p:txBody>
        </p:sp>
      </p:grpSp>
      <p:pic>
        <p:nvPicPr>
          <p:cNvPr id="282" name="Picture 1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9066" y="1697070"/>
            <a:ext cx="9107702" cy="44227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92192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276"/>
          <p:cNvGrpSpPr/>
          <p:nvPr/>
        </p:nvGrpSpPr>
        <p:grpSpPr>
          <a:xfrm>
            <a:off x="851488" y="512747"/>
            <a:ext cx="4500643" cy="369332"/>
            <a:chOff x="1134706" y="682724"/>
            <a:chExt cx="6001598" cy="492504"/>
          </a:xfrm>
          <a:noFill/>
        </p:grpSpPr>
        <p:sp>
          <p:nvSpPr>
            <p:cNvPr id="280" name="矩形 279"/>
            <p:cNvSpPr/>
            <p:nvPr/>
          </p:nvSpPr>
          <p:spPr>
            <a:xfrm>
              <a:off x="1838901" y="682724"/>
              <a:ext cx="5297403" cy="492504"/>
            </a:xfrm>
            <a:prstGeom prst="rect">
              <a:avLst/>
            </a:prstGeom>
            <a:grpFill/>
            <a:ln>
              <a:noFill/>
            </a:ln>
          </p:spPr>
          <p:txBody>
            <a:bodyPr wrap="none">
              <a:spAutoFit/>
            </a:bodyPr>
            <a:lstStyle/>
            <a:p>
              <a:pPr>
                <a:defRPr/>
              </a:pP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DNS</a:t>
              </a:r>
              <a:r>
                <a:rPr lang="zh-CN" altLang="en-US" b="1" noProof="1">
                  <a:ln w="12700">
                    <a:solidFill>
                      <a:schemeClr val="bg1"/>
                    </a:solidFill>
                  </a:ln>
                  <a:solidFill>
                    <a:schemeClr val="bg1"/>
                  </a:solidFill>
                  <a:latin typeface="微软雅黑" panose="020B0503020204020204" charset="-122"/>
                  <a:ea typeface="微软雅黑" panose="020B0503020204020204" charset="-122"/>
                  <a:cs typeface="+mn-ea"/>
                </a:rPr>
                <a:t>（域名系统）</a:t>
              </a: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a:t>
              </a:r>
              <a:r>
                <a:rPr lang="zh-CN" altLang="en-US" b="1" noProof="1">
                  <a:ln w="12700">
                    <a:solidFill>
                      <a:schemeClr val="bg1"/>
                    </a:solidFill>
                  </a:ln>
                  <a:solidFill>
                    <a:schemeClr val="bg1"/>
                  </a:solidFill>
                  <a:latin typeface="微软雅黑" panose="020B0503020204020204" charset="-122"/>
                  <a:ea typeface="微软雅黑" panose="020B0503020204020204" charset="-122"/>
                  <a:cs typeface="+mn-ea"/>
                </a:rPr>
                <a:t>维基百科定义</a:t>
              </a:r>
            </a:p>
          </p:txBody>
        </p:sp>
        <p:sp>
          <p:nvSpPr>
            <p:cNvPr id="281" name="椭圆 280"/>
            <p:cNvSpPr/>
            <p:nvPr/>
          </p:nvSpPr>
          <p:spPr>
            <a:xfrm>
              <a:off x="1134706" y="804231"/>
              <a:ext cx="209352" cy="209290"/>
            </a:xfrm>
            <a:prstGeom prst="ellipse">
              <a:avLst/>
            </a:prstGeom>
            <a:solidFill>
              <a:schemeClr val="bg1"/>
            </a:solidFill>
            <a:ln>
              <a:solidFill>
                <a:schemeClr val="bg1"/>
              </a:solidFill>
            </a:ln>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p>
          </p:txBody>
        </p:sp>
      </p:grpSp>
      <p:sp>
        <p:nvSpPr>
          <p:cNvPr id="282" name="TextBox 281"/>
          <p:cNvSpPr txBox="1"/>
          <p:nvPr/>
        </p:nvSpPr>
        <p:spPr>
          <a:xfrm>
            <a:off x="1333306" y="1544552"/>
            <a:ext cx="9153461" cy="1077218"/>
          </a:xfrm>
          <a:prstGeom prst="rect">
            <a:avLst/>
          </a:prstGeom>
          <a:noFill/>
        </p:spPr>
        <p:txBody>
          <a:bodyPr wrap="square">
            <a:spAutoFit/>
          </a:bodyPr>
          <a:lstStyle/>
          <a:p>
            <a:pPr>
              <a:defRPr/>
            </a:pPr>
            <a:r>
              <a:rPr lang="zh-CN" altLang="en-US" sz="1600" dirty="0">
                <a:solidFill>
                  <a:schemeClr val="bg1"/>
                </a:solidFill>
              </a:rPr>
              <a:t>网域名称系统（</a:t>
            </a:r>
            <a:r>
              <a:rPr lang="zh-CN" altLang="en-US" sz="1600" dirty="0">
                <a:solidFill>
                  <a:schemeClr val="bg1"/>
                </a:solidFill>
                <a:hlinkClick r:id="rId3" tooltip="英文"/>
              </a:rPr>
              <a:t>英文</a:t>
            </a:r>
            <a:r>
              <a:rPr lang="zh-CN" altLang="en-US" sz="1600" dirty="0">
                <a:solidFill>
                  <a:schemeClr val="bg1"/>
                </a:solidFill>
              </a:rPr>
              <a:t>：</a:t>
            </a:r>
            <a:r>
              <a:rPr lang="en-US" altLang="zh-CN" sz="1600" dirty="0">
                <a:solidFill>
                  <a:schemeClr val="bg1"/>
                </a:solidFill>
              </a:rPr>
              <a:t>Domain Name System</a:t>
            </a:r>
            <a:r>
              <a:rPr lang="zh-CN" altLang="en-US" sz="1600" dirty="0">
                <a:solidFill>
                  <a:schemeClr val="bg1"/>
                </a:solidFill>
              </a:rPr>
              <a:t>，</a:t>
            </a:r>
            <a:r>
              <a:rPr lang="zh-CN" altLang="en-US" sz="1600" dirty="0">
                <a:solidFill>
                  <a:schemeClr val="bg1"/>
                </a:solidFill>
                <a:hlinkClick r:id="rId4" tooltip="缩写"/>
              </a:rPr>
              <a:t>缩写</a:t>
            </a:r>
            <a:r>
              <a:rPr lang="zh-CN" altLang="en-US" sz="1600" dirty="0">
                <a:solidFill>
                  <a:schemeClr val="bg1"/>
                </a:solidFill>
              </a:rPr>
              <a:t>：</a:t>
            </a:r>
            <a:r>
              <a:rPr lang="en-US" altLang="zh-CN" sz="1600" dirty="0">
                <a:solidFill>
                  <a:schemeClr val="bg1"/>
                </a:solidFill>
              </a:rPr>
              <a:t>DNS</a:t>
            </a:r>
            <a:r>
              <a:rPr lang="zh-CN" altLang="en-US" sz="1600" dirty="0">
                <a:solidFill>
                  <a:schemeClr val="bg1"/>
                </a:solidFill>
              </a:rPr>
              <a:t>）是</a:t>
            </a:r>
            <a:r>
              <a:rPr lang="zh-CN" altLang="en-US" sz="1600" dirty="0">
                <a:solidFill>
                  <a:schemeClr val="bg1"/>
                </a:solidFill>
                <a:hlinkClick r:id="rId5" tooltip="互联网"/>
              </a:rPr>
              <a:t>互联网</a:t>
            </a:r>
            <a:r>
              <a:rPr lang="zh-CN" altLang="en-US" sz="1600" dirty="0">
                <a:solidFill>
                  <a:schemeClr val="bg1"/>
                </a:solidFill>
              </a:rPr>
              <a:t>的一项服务。它作为将</a:t>
            </a:r>
            <a:r>
              <a:rPr lang="zh-CN" altLang="en-US" sz="1600" dirty="0">
                <a:solidFill>
                  <a:schemeClr val="bg1"/>
                </a:solidFill>
                <a:hlinkClick r:id="rId6" tooltip="域名"/>
              </a:rPr>
              <a:t>域名</a:t>
            </a:r>
            <a:r>
              <a:rPr lang="zh-CN" altLang="en-US" sz="1600" dirty="0">
                <a:solidFill>
                  <a:schemeClr val="bg1"/>
                </a:solidFill>
              </a:rPr>
              <a:t>和</a:t>
            </a:r>
            <a:r>
              <a:rPr lang="en-US" altLang="zh-CN" sz="1600" dirty="0">
                <a:solidFill>
                  <a:schemeClr val="bg1"/>
                </a:solidFill>
                <a:hlinkClick r:id="rId7" tooltip="IP地址"/>
              </a:rPr>
              <a:t>IP</a:t>
            </a:r>
            <a:r>
              <a:rPr lang="zh-CN" altLang="en-US" sz="1600" dirty="0">
                <a:solidFill>
                  <a:schemeClr val="bg1"/>
                </a:solidFill>
                <a:hlinkClick r:id="rId7" tooltip="IP地址"/>
              </a:rPr>
              <a:t>地址</a:t>
            </a:r>
            <a:r>
              <a:rPr lang="zh-CN" altLang="en-US" sz="1600" dirty="0">
                <a:solidFill>
                  <a:schemeClr val="bg1"/>
                </a:solidFill>
              </a:rPr>
              <a:t>相互</a:t>
            </a:r>
            <a:r>
              <a:rPr lang="zh-CN" altLang="en-US" sz="1600" dirty="0">
                <a:solidFill>
                  <a:schemeClr val="bg1"/>
                </a:solidFill>
                <a:hlinkClick r:id="rId8" tooltip="映射"/>
              </a:rPr>
              <a:t>映射</a:t>
            </a:r>
            <a:r>
              <a:rPr lang="zh-CN" altLang="en-US" sz="1600" dirty="0">
                <a:solidFill>
                  <a:schemeClr val="bg1"/>
                </a:solidFill>
              </a:rPr>
              <a:t>的一个</a:t>
            </a:r>
            <a:r>
              <a:rPr lang="zh-CN" altLang="en-US" sz="1600" dirty="0">
                <a:solidFill>
                  <a:schemeClr val="bg1"/>
                </a:solidFill>
                <a:hlinkClick r:id="rId9" tooltip="分布式数据库"/>
              </a:rPr>
              <a:t>分布式数据库</a:t>
            </a:r>
            <a:r>
              <a:rPr lang="zh-CN" altLang="en-US" sz="1600" dirty="0">
                <a:solidFill>
                  <a:schemeClr val="bg1"/>
                </a:solidFill>
              </a:rPr>
              <a:t>，能够使人更方便地访问</a:t>
            </a:r>
            <a:r>
              <a:rPr lang="zh-CN" altLang="en-US" sz="1600" dirty="0">
                <a:solidFill>
                  <a:schemeClr val="bg1"/>
                </a:solidFill>
                <a:hlinkClick r:id="rId5" tooltip="互联网"/>
              </a:rPr>
              <a:t>互联网</a:t>
            </a:r>
            <a:r>
              <a:rPr lang="zh-CN" altLang="en-US" sz="1600" dirty="0">
                <a:solidFill>
                  <a:schemeClr val="bg1"/>
                </a:solidFill>
              </a:rPr>
              <a:t>。</a:t>
            </a:r>
            <a:r>
              <a:rPr lang="en-US" altLang="zh-CN" sz="1600" dirty="0">
                <a:solidFill>
                  <a:schemeClr val="bg1"/>
                </a:solidFill>
              </a:rPr>
              <a:t>DNS</a:t>
            </a:r>
            <a:r>
              <a:rPr lang="zh-CN" altLang="en-US" sz="1600" dirty="0">
                <a:solidFill>
                  <a:schemeClr val="bg1"/>
                </a:solidFill>
              </a:rPr>
              <a:t>使用</a:t>
            </a:r>
            <a:r>
              <a:rPr lang="en-US" altLang="zh-CN" sz="1600" dirty="0">
                <a:solidFill>
                  <a:schemeClr val="bg1"/>
                </a:solidFill>
                <a:hlinkClick r:id="rId10" tooltip="传输控制协议"/>
              </a:rPr>
              <a:t>TCP</a:t>
            </a:r>
            <a:r>
              <a:rPr lang="zh-CN" altLang="en-US" sz="1600" dirty="0">
                <a:solidFill>
                  <a:schemeClr val="bg1"/>
                </a:solidFill>
              </a:rPr>
              <a:t>和</a:t>
            </a:r>
            <a:r>
              <a:rPr lang="en-US" altLang="zh-CN" sz="1600" dirty="0">
                <a:solidFill>
                  <a:schemeClr val="bg1"/>
                </a:solidFill>
                <a:hlinkClick r:id="rId11" tooltip="用户数据报协议"/>
              </a:rPr>
              <a:t>UDP</a:t>
            </a:r>
            <a:r>
              <a:rPr lang="zh-CN" altLang="en-US" sz="1600" dirty="0">
                <a:solidFill>
                  <a:schemeClr val="bg1"/>
                </a:solidFill>
                <a:hlinkClick r:id="rId12" tooltip="端口"/>
              </a:rPr>
              <a:t>端口</a:t>
            </a:r>
            <a:r>
              <a:rPr lang="en-US" altLang="zh-CN" sz="1600" dirty="0">
                <a:solidFill>
                  <a:schemeClr val="bg1"/>
                </a:solidFill>
              </a:rPr>
              <a:t>53</a:t>
            </a:r>
            <a:r>
              <a:rPr lang="zh-CN" altLang="en-US" sz="1600" dirty="0">
                <a:solidFill>
                  <a:schemeClr val="bg1"/>
                </a:solidFill>
              </a:rPr>
              <a:t>。</a:t>
            </a:r>
            <a:endParaRPr lang="en-US" altLang="zh-CN" sz="1600" dirty="0">
              <a:solidFill>
                <a:schemeClr val="bg1"/>
              </a:solidFill>
              <a:latin typeface="+mn-ea"/>
            </a:endParaRPr>
          </a:p>
          <a:p>
            <a:pPr>
              <a:defRPr/>
            </a:pPr>
            <a:r>
              <a:rPr lang="en-US" altLang="zh-CN" sz="1600" dirty="0">
                <a:solidFill>
                  <a:schemeClr val="bg1"/>
                </a:solidFill>
                <a:latin typeface="Arial" panose="020B0604020202020204"/>
              </a:rPr>
              <a:t>DNS</a:t>
            </a:r>
            <a:r>
              <a:rPr lang="zh-CN" altLang="en-US" sz="1600" dirty="0">
                <a:solidFill>
                  <a:schemeClr val="bg1"/>
                </a:solidFill>
                <a:latin typeface="Arial" panose="020B0604020202020204"/>
              </a:rPr>
              <a:t>查询有两种方式：</a:t>
            </a:r>
            <a:r>
              <a:rPr lang="zh-CN" altLang="en-US" sz="1600" dirty="0">
                <a:solidFill>
                  <a:schemeClr val="bg1"/>
                </a:solidFill>
              </a:rPr>
              <a:t>递归</a:t>
            </a:r>
            <a:r>
              <a:rPr lang="zh-CN" altLang="en-US" sz="1600" dirty="0">
                <a:solidFill>
                  <a:schemeClr val="bg1"/>
                </a:solidFill>
                <a:latin typeface="Arial" panose="020B0604020202020204"/>
              </a:rPr>
              <a:t>和迭代。</a:t>
            </a:r>
            <a:r>
              <a:rPr lang="en-US" altLang="zh-CN" sz="1600" dirty="0">
                <a:solidFill>
                  <a:schemeClr val="bg1"/>
                </a:solidFill>
                <a:latin typeface="Arial" panose="020B0604020202020204"/>
              </a:rPr>
              <a:t>DNS</a:t>
            </a:r>
            <a:r>
              <a:rPr lang="zh-CN" altLang="en-US" sz="1600" dirty="0">
                <a:solidFill>
                  <a:schemeClr val="bg1"/>
                </a:solidFill>
                <a:latin typeface="Arial" panose="020B0604020202020204"/>
              </a:rPr>
              <a:t>客户端使用的</a:t>
            </a:r>
            <a:r>
              <a:rPr lang="en-US" altLang="zh-CN" sz="1600" dirty="0">
                <a:solidFill>
                  <a:schemeClr val="bg1"/>
                </a:solidFill>
                <a:latin typeface="Arial" panose="020B0604020202020204"/>
              </a:rPr>
              <a:t>DNS</a:t>
            </a:r>
            <a:r>
              <a:rPr lang="zh-CN" altLang="en-US" sz="1600" dirty="0">
                <a:solidFill>
                  <a:schemeClr val="bg1"/>
                </a:solidFill>
                <a:latin typeface="Arial" panose="020B0604020202020204"/>
              </a:rPr>
              <a:t>服务器一般都是递归服务器，它负责全权处理客户端的</a:t>
            </a:r>
            <a:r>
              <a:rPr lang="en-US" altLang="zh-CN" sz="1600" dirty="0">
                <a:solidFill>
                  <a:schemeClr val="bg1"/>
                </a:solidFill>
                <a:latin typeface="Arial" panose="020B0604020202020204"/>
              </a:rPr>
              <a:t>DNS</a:t>
            </a:r>
            <a:r>
              <a:rPr lang="zh-CN" altLang="en-US" sz="1600" dirty="0">
                <a:solidFill>
                  <a:schemeClr val="bg1"/>
                </a:solidFill>
                <a:latin typeface="Arial" panose="020B0604020202020204"/>
              </a:rPr>
              <a:t>查询请求，直到返回最终结果。而</a:t>
            </a:r>
            <a:r>
              <a:rPr lang="en-US" altLang="zh-CN" sz="1600" dirty="0">
                <a:solidFill>
                  <a:schemeClr val="bg1"/>
                </a:solidFill>
                <a:latin typeface="Arial" panose="020B0604020202020204"/>
              </a:rPr>
              <a:t>DNS</a:t>
            </a:r>
            <a:r>
              <a:rPr lang="zh-CN" altLang="en-US" sz="1600" dirty="0">
                <a:solidFill>
                  <a:schemeClr val="bg1"/>
                </a:solidFill>
                <a:latin typeface="Arial" panose="020B0604020202020204"/>
              </a:rPr>
              <a:t>服务器之间一般采用迭代查询方式。</a:t>
            </a:r>
            <a:endParaRPr lang="zh-CN" altLang="en-US" sz="1600" dirty="0">
              <a:solidFill>
                <a:schemeClr val="bg1"/>
              </a:solidFill>
              <a:latin typeface="+mn-ea"/>
            </a:endParaRPr>
          </a:p>
        </p:txBody>
      </p:sp>
      <p:pic>
        <p:nvPicPr>
          <p:cNvPr id="283" name="Picture 115"/>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434719" y="2955716"/>
            <a:ext cx="9052049" cy="30478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92192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sp>
        <p:nvSpPr>
          <p:cNvPr id="277" name="矩形 276"/>
          <p:cNvSpPr/>
          <p:nvPr/>
        </p:nvSpPr>
        <p:spPr>
          <a:xfrm>
            <a:off x="1379570" y="512747"/>
            <a:ext cx="3741730" cy="369332"/>
          </a:xfrm>
          <a:prstGeom prst="rect">
            <a:avLst/>
          </a:prstGeom>
        </p:spPr>
        <p:txBody>
          <a:bodyPr wrap="none">
            <a:spAutoFit/>
          </a:bodyPr>
          <a:lstStyle/>
          <a:p>
            <a:pPr>
              <a:defRPr/>
            </a:pP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DNS</a:t>
            </a:r>
            <a:r>
              <a:rPr lang="zh-CN" altLang="en-US" b="1" noProof="1">
                <a:ln w="12700">
                  <a:solidFill>
                    <a:schemeClr val="bg1"/>
                  </a:solidFill>
                </a:ln>
                <a:solidFill>
                  <a:schemeClr val="bg1"/>
                </a:solidFill>
                <a:latin typeface="微软雅黑" panose="020B0503020204020204" charset="-122"/>
                <a:ea typeface="微软雅黑" panose="020B0503020204020204" charset="-122"/>
                <a:cs typeface="+mn-ea"/>
              </a:rPr>
              <a:t>（域名系统）</a:t>
            </a: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a:t>
            </a:r>
            <a:r>
              <a:rPr lang="zh-CN" altLang="en-US" b="1" noProof="1">
                <a:ln w="12700">
                  <a:solidFill>
                    <a:schemeClr val="bg1"/>
                  </a:solidFill>
                </a:ln>
                <a:solidFill>
                  <a:schemeClr val="bg1"/>
                </a:solidFill>
                <a:latin typeface="微软雅黑" panose="020B0503020204020204" charset="-122"/>
                <a:ea typeface="微软雅黑" panose="020B0503020204020204" charset="-122"/>
                <a:cs typeface="+mn-ea"/>
              </a:rPr>
              <a:t>互联网框架</a:t>
            </a:r>
          </a:p>
        </p:txBody>
      </p:sp>
      <p:sp>
        <p:nvSpPr>
          <p:cNvPr id="280" name="椭圆 279"/>
          <p:cNvSpPr/>
          <p:nvPr/>
        </p:nvSpPr>
        <p:spPr>
          <a:xfrm>
            <a:off x="851489" y="603865"/>
            <a:ext cx="156995" cy="156949"/>
          </a:xfrm>
          <a:prstGeom prst="ellipse">
            <a:avLst/>
          </a:prstGeom>
          <a:solidFill>
            <a:schemeClr val="bg1"/>
          </a:solidFill>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p>
        </p:txBody>
      </p:sp>
      <p:grpSp>
        <p:nvGrpSpPr>
          <p:cNvPr id="281" name="组合 366"/>
          <p:cNvGrpSpPr>
            <a:grpSpLocks/>
          </p:cNvGrpSpPr>
          <p:nvPr/>
        </p:nvGrpSpPr>
        <p:grpSpPr bwMode="auto">
          <a:xfrm>
            <a:off x="1470025" y="2322513"/>
            <a:ext cx="8983791" cy="3130550"/>
            <a:chOff x="972122" y="2087144"/>
            <a:chExt cx="8682506" cy="3130433"/>
          </a:xfrm>
        </p:grpSpPr>
        <p:grpSp>
          <p:nvGrpSpPr>
            <p:cNvPr id="282" name="组合 367"/>
            <p:cNvGrpSpPr>
              <a:grpSpLocks/>
            </p:cNvGrpSpPr>
            <p:nvPr/>
          </p:nvGrpSpPr>
          <p:grpSpPr bwMode="auto">
            <a:xfrm>
              <a:off x="972122" y="3041251"/>
              <a:ext cx="8682506" cy="2176326"/>
              <a:chOff x="972122" y="3041251"/>
              <a:chExt cx="8682506" cy="2176326"/>
            </a:xfrm>
          </p:grpSpPr>
          <p:sp>
            <p:nvSpPr>
              <p:cNvPr id="284" name="文本框 3"/>
              <p:cNvSpPr txBox="1">
                <a:spLocks noChangeArrowheads="1"/>
              </p:cNvSpPr>
              <p:nvPr/>
            </p:nvSpPr>
            <p:spPr bwMode="auto">
              <a:xfrm>
                <a:off x="972122" y="4010001"/>
                <a:ext cx="336454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sz="4000" b="1">
                    <a:solidFill>
                      <a:srgbClr val="FF0000"/>
                    </a:solidFill>
                  </a:rPr>
                  <a:t>3.886</a:t>
                </a:r>
                <a:r>
                  <a:rPr lang="en-US" altLang="zh-CN" sz="4000">
                    <a:solidFill>
                      <a:srgbClr val="FF0000"/>
                    </a:solidFill>
                  </a:rPr>
                  <a:t> </a:t>
                </a:r>
                <a:r>
                  <a:rPr lang="en-US" altLang="zh-CN" sz="2800">
                    <a:solidFill>
                      <a:srgbClr val="00B050"/>
                    </a:solidFill>
                  </a:rPr>
                  <a:t>billion</a:t>
                </a:r>
              </a:p>
              <a:p>
                <a:pPr algn="ctr" eaLnBrk="1" hangingPunct="1"/>
                <a:r>
                  <a:rPr lang="en-US" altLang="zh-CN" sz="2800">
                    <a:solidFill>
                      <a:srgbClr val="00B050"/>
                    </a:solidFill>
                  </a:rPr>
                  <a:t>Internet users</a:t>
                </a:r>
              </a:p>
            </p:txBody>
          </p:sp>
          <p:sp>
            <p:nvSpPr>
              <p:cNvPr id="285" name="文本框 9"/>
              <p:cNvSpPr txBox="1">
                <a:spLocks noChangeArrowheads="1"/>
              </p:cNvSpPr>
              <p:nvPr/>
            </p:nvSpPr>
            <p:spPr bwMode="auto">
              <a:xfrm>
                <a:off x="6235167" y="4078804"/>
                <a:ext cx="3419461"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sz="4000" b="1" dirty="0">
                    <a:solidFill>
                      <a:srgbClr val="FF0000"/>
                    </a:solidFill>
                  </a:rPr>
                  <a:t>1.249</a:t>
                </a:r>
                <a:r>
                  <a:rPr lang="en-US" altLang="zh-CN" sz="4000" dirty="0"/>
                  <a:t> </a:t>
                </a:r>
                <a:r>
                  <a:rPr lang="en-US" altLang="zh-CN" sz="2800" dirty="0">
                    <a:solidFill>
                      <a:srgbClr val="00B050"/>
                    </a:solidFill>
                  </a:rPr>
                  <a:t>billion</a:t>
                </a:r>
              </a:p>
              <a:p>
                <a:pPr algn="ctr" eaLnBrk="1" hangingPunct="1"/>
                <a:r>
                  <a:rPr lang="en-US" altLang="zh-CN" sz="2800" dirty="0">
                    <a:solidFill>
                      <a:srgbClr val="00B050"/>
                    </a:solidFill>
                  </a:rPr>
                  <a:t>Websites</a:t>
                </a:r>
                <a:endParaRPr lang="zh-CN" altLang="en-US" sz="2800" dirty="0">
                  <a:solidFill>
                    <a:srgbClr val="00B050"/>
                  </a:solidFill>
                </a:endParaRPr>
              </a:p>
            </p:txBody>
          </p:sp>
          <p:pic>
            <p:nvPicPr>
              <p:cNvPr id="28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7180" y="3041251"/>
                <a:ext cx="1815435" cy="1084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7" name="图片 37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790276" y="3041252"/>
                <a:ext cx="1225609" cy="1037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88" name="直接箭头连接符 287"/>
              <p:cNvCxnSpPr>
                <a:endCxn id="286" idx="1"/>
              </p:cNvCxnSpPr>
              <p:nvPr/>
            </p:nvCxnSpPr>
            <p:spPr>
              <a:xfrm flipV="1">
                <a:off x="3523372" y="3584101"/>
                <a:ext cx="3513328" cy="31749"/>
              </a:xfrm>
              <a:prstGeom prst="straightConnector1">
                <a:avLst/>
              </a:prstGeom>
              <a:ln w="762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9" name="文本框 4"/>
              <p:cNvSpPr txBox="1">
                <a:spLocks noChangeArrowheads="1"/>
              </p:cNvSpPr>
              <p:nvPr/>
            </p:nvSpPr>
            <p:spPr bwMode="auto">
              <a:xfrm>
                <a:off x="4450011" y="3187301"/>
                <a:ext cx="1886768" cy="75713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5400">
                    <a:solidFill>
                      <a:srgbClr val="0070C0"/>
                    </a:solidFill>
                  </a:rPr>
                  <a:t>DNS</a:t>
                </a:r>
                <a:endParaRPr lang="zh-CN" altLang="en-US" sz="5400">
                  <a:solidFill>
                    <a:srgbClr val="0070C0"/>
                  </a:solidFill>
                </a:endParaRPr>
              </a:p>
            </p:txBody>
          </p:sp>
        </p:grpSp>
        <p:sp>
          <p:nvSpPr>
            <p:cNvPr id="283" name="文本框 9"/>
            <p:cNvSpPr txBox="1">
              <a:spLocks noChangeArrowheads="1"/>
            </p:cNvSpPr>
            <p:nvPr/>
          </p:nvSpPr>
          <p:spPr bwMode="auto">
            <a:xfrm>
              <a:off x="3816499" y="2087144"/>
              <a:ext cx="3419461"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sz="4000">
                  <a:solidFill>
                    <a:srgbClr val="FF0000"/>
                  </a:solidFill>
                </a:rPr>
                <a:t>0</a:t>
              </a:r>
              <a:r>
                <a:rPr lang="en-US" altLang="zh-CN" sz="4000" b="1">
                  <a:solidFill>
                    <a:srgbClr val="FF0000"/>
                  </a:solidFill>
                </a:rPr>
                <a:t>.331</a:t>
              </a:r>
              <a:r>
                <a:rPr lang="en-US" altLang="zh-CN" sz="4000"/>
                <a:t> </a:t>
              </a:r>
              <a:r>
                <a:rPr lang="en-US" altLang="zh-CN" sz="2800">
                  <a:solidFill>
                    <a:srgbClr val="00B050"/>
                  </a:solidFill>
                </a:rPr>
                <a:t>billion</a:t>
              </a:r>
            </a:p>
            <a:p>
              <a:pPr algn="ctr" eaLnBrk="1" hangingPunct="1"/>
              <a:r>
                <a:rPr lang="en-US" altLang="zh-CN" sz="2800">
                  <a:solidFill>
                    <a:srgbClr val="00B050"/>
                  </a:solidFill>
                </a:rPr>
                <a:t>Domain name</a:t>
              </a:r>
              <a:endParaRPr lang="zh-CN" altLang="en-US" sz="2800">
                <a:solidFill>
                  <a:srgbClr val="00B050"/>
                </a:solidFill>
              </a:endParaRPr>
            </a:p>
          </p:txBody>
        </p:sp>
      </p:grpSp>
    </p:spTree>
    <p:extLst>
      <p:ext uri="{BB962C8B-B14F-4D97-AF65-F5344CB8AC3E}">
        <p14:creationId xmlns:p14="http://schemas.microsoft.com/office/powerpoint/2010/main" val="501282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276"/>
          <p:cNvGrpSpPr/>
          <p:nvPr/>
        </p:nvGrpSpPr>
        <p:grpSpPr>
          <a:xfrm>
            <a:off x="851489" y="512747"/>
            <a:ext cx="2846344" cy="369332"/>
            <a:chOff x="1134706" y="682724"/>
            <a:chExt cx="3795589" cy="492504"/>
          </a:xfrm>
          <a:noFill/>
        </p:grpSpPr>
        <p:sp>
          <p:nvSpPr>
            <p:cNvPr id="280" name="矩形 279"/>
            <p:cNvSpPr/>
            <p:nvPr/>
          </p:nvSpPr>
          <p:spPr>
            <a:xfrm>
              <a:off x="1838900" y="682724"/>
              <a:ext cx="3091395" cy="492504"/>
            </a:xfrm>
            <a:prstGeom prst="rect">
              <a:avLst/>
            </a:prstGeom>
            <a:grpFill/>
            <a:ln>
              <a:noFill/>
            </a:ln>
          </p:spPr>
          <p:txBody>
            <a:bodyPr wrap="none">
              <a:spAutoFit/>
            </a:bodyPr>
            <a:lstStyle/>
            <a:p>
              <a:pPr>
                <a:defRPr/>
              </a:pPr>
              <a:r>
                <a:rPr lang="en-US" altLang="zh-CN" b="1" noProof="1">
                  <a:ln w="12700">
                    <a:solidFill>
                      <a:schemeClr val="bg1"/>
                    </a:solidFill>
                  </a:ln>
                  <a:solidFill>
                    <a:schemeClr val="bg1"/>
                  </a:solidFill>
                  <a:latin typeface="微软雅黑" panose="020B0503020204020204" charset="-122"/>
                  <a:ea typeface="微软雅黑" panose="020B0503020204020204" charset="-122"/>
                  <a:cs typeface="+mn-ea"/>
                </a:rPr>
                <a:t>DNS</a:t>
              </a:r>
              <a:r>
                <a:rPr lang="zh-CN" altLang="en-US" b="1" noProof="1">
                  <a:ln w="12700">
                    <a:solidFill>
                      <a:schemeClr val="bg1"/>
                    </a:solidFill>
                  </a:ln>
                  <a:solidFill>
                    <a:schemeClr val="bg1"/>
                  </a:solidFill>
                  <a:latin typeface="微软雅黑" panose="020B0503020204020204" charset="-122"/>
                  <a:ea typeface="微软雅黑" panose="020B0503020204020204" charset="-122"/>
                  <a:cs typeface="+mn-ea"/>
                </a:rPr>
                <a:t>体系架构的特点</a:t>
              </a:r>
              <a:endParaRPr lang="zh-CN" altLang="en-US" noProof="1"/>
            </a:p>
          </p:txBody>
        </p:sp>
        <p:sp>
          <p:nvSpPr>
            <p:cNvPr id="281" name="椭圆 280"/>
            <p:cNvSpPr/>
            <p:nvPr/>
          </p:nvSpPr>
          <p:spPr>
            <a:xfrm>
              <a:off x="1134706" y="804231"/>
              <a:ext cx="209352" cy="209290"/>
            </a:xfrm>
            <a:prstGeom prst="ellipse">
              <a:avLst/>
            </a:prstGeom>
            <a:solidFill>
              <a:schemeClr val="bg1"/>
            </a:solidFill>
            <a:ln>
              <a:solidFill>
                <a:schemeClr val="bg1"/>
              </a:solidFill>
            </a:ln>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p>
          </p:txBody>
        </p:sp>
      </p:grpSp>
      <p:grpSp>
        <p:nvGrpSpPr>
          <p:cNvPr id="275" name="组合 274"/>
          <p:cNvGrpSpPr/>
          <p:nvPr/>
        </p:nvGrpSpPr>
        <p:grpSpPr>
          <a:xfrm>
            <a:off x="1695450" y="2555081"/>
            <a:ext cx="8807793" cy="2734579"/>
            <a:chOff x="2067590" y="2555081"/>
            <a:chExt cx="7383462" cy="2212745"/>
          </a:xfrm>
        </p:grpSpPr>
        <p:grpSp>
          <p:nvGrpSpPr>
            <p:cNvPr id="282" name="组合 281"/>
            <p:cNvGrpSpPr/>
            <p:nvPr/>
          </p:nvGrpSpPr>
          <p:grpSpPr>
            <a:xfrm>
              <a:off x="2171036" y="2555081"/>
              <a:ext cx="1447442" cy="1447442"/>
              <a:chOff x="304800" y="673100"/>
              <a:chExt cx="4000500" cy="4000500"/>
            </a:xfrm>
            <a:effectLst>
              <a:outerShdw blurRad="444500" dist="254000" dir="8100000" algn="tr" rotWithShape="0">
                <a:prstClr val="black">
                  <a:alpha val="50000"/>
                </a:prstClr>
              </a:outerShdw>
            </a:effectLst>
          </p:grpSpPr>
          <p:sp>
            <p:nvSpPr>
              <p:cNvPr id="283" name="同心圆 28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284" name="椭圆 28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sp>
          <p:nvSpPr>
            <p:cNvPr id="285" name="椭圆 284"/>
            <p:cNvSpPr/>
            <p:nvPr/>
          </p:nvSpPr>
          <p:spPr>
            <a:xfrm>
              <a:off x="3275677" y="3500201"/>
              <a:ext cx="373063" cy="373062"/>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dirty="0"/>
                <a:t>1</a:t>
              </a:r>
              <a:endParaRPr lang="zh-CN" altLang="en-US" dirty="0"/>
            </a:p>
          </p:txBody>
        </p:sp>
        <p:sp>
          <p:nvSpPr>
            <p:cNvPr id="286" name="矩形 285"/>
            <p:cNvSpPr>
              <a:spLocks noChangeArrowheads="1"/>
            </p:cNvSpPr>
            <p:nvPr/>
          </p:nvSpPr>
          <p:spPr bwMode="auto">
            <a:xfrm>
              <a:off x="2448590" y="3109676"/>
              <a:ext cx="9540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2000" b="1">
                  <a:latin typeface="微软雅黑" pitchFamily="34" charset="-122"/>
                  <a:ea typeface="微软雅黑" pitchFamily="34" charset="-122"/>
                </a:rPr>
                <a:t>开放性</a:t>
              </a:r>
            </a:p>
          </p:txBody>
        </p:sp>
        <p:grpSp>
          <p:nvGrpSpPr>
            <p:cNvPr id="287" name="组合 286"/>
            <p:cNvGrpSpPr/>
            <p:nvPr/>
          </p:nvGrpSpPr>
          <p:grpSpPr>
            <a:xfrm>
              <a:off x="4909505" y="2598992"/>
              <a:ext cx="1447442" cy="1447442"/>
              <a:chOff x="304800" y="673100"/>
              <a:chExt cx="4000500" cy="4000500"/>
            </a:xfrm>
            <a:effectLst>
              <a:outerShdw blurRad="444500" dist="254000" dir="8100000" algn="tr" rotWithShape="0">
                <a:prstClr val="black">
                  <a:alpha val="50000"/>
                </a:prstClr>
              </a:outerShdw>
            </a:effectLst>
          </p:grpSpPr>
          <p:sp>
            <p:nvSpPr>
              <p:cNvPr id="288" name="同心圆 28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289" name="椭圆 28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nvGrpSpPr>
            <p:cNvPr id="290" name="组合 289"/>
            <p:cNvGrpSpPr/>
            <p:nvPr/>
          </p:nvGrpSpPr>
          <p:grpSpPr>
            <a:xfrm>
              <a:off x="7643644" y="2555081"/>
              <a:ext cx="1447442" cy="1447442"/>
              <a:chOff x="304800" y="673100"/>
              <a:chExt cx="4000500" cy="4000500"/>
            </a:xfrm>
            <a:effectLst>
              <a:outerShdw blurRad="444500" dist="254000" dir="8100000" algn="tr" rotWithShape="0">
                <a:prstClr val="black">
                  <a:alpha val="50000"/>
                </a:prstClr>
              </a:outerShdw>
            </a:effectLst>
          </p:grpSpPr>
          <p:sp>
            <p:nvSpPr>
              <p:cNvPr id="291" name="同心圆 29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292" name="椭圆 291"/>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sp>
          <p:nvSpPr>
            <p:cNvPr id="293" name="椭圆 292"/>
            <p:cNvSpPr/>
            <p:nvPr/>
          </p:nvSpPr>
          <p:spPr>
            <a:xfrm>
              <a:off x="6066502" y="3500201"/>
              <a:ext cx="373063" cy="373062"/>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dirty="0"/>
                <a:t>2</a:t>
              </a:r>
              <a:endParaRPr lang="zh-CN" altLang="en-US" dirty="0"/>
            </a:p>
          </p:txBody>
        </p:sp>
        <p:sp>
          <p:nvSpPr>
            <p:cNvPr id="294" name="椭圆 293"/>
            <p:cNvSpPr/>
            <p:nvPr/>
          </p:nvSpPr>
          <p:spPr>
            <a:xfrm>
              <a:off x="8803352" y="3500201"/>
              <a:ext cx="373063" cy="373062"/>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dirty="0"/>
                <a:t>3</a:t>
              </a:r>
              <a:endParaRPr lang="zh-CN" altLang="en-US" dirty="0"/>
            </a:p>
          </p:txBody>
        </p:sp>
        <p:sp>
          <p:nvSpPr>
            <p:cNvPr id="295" name="矩形 294"/>
            <p:cNvSpPr>
              <a:spLocks noChangeArrowheads="1"/>
            </p:cNvSpPr>
            <p:nvPr/>
          </p:nvSpPr>
          <p:spPr bwMode="auto">
            <a:xfrm>
              <a:off x="5183852" y="3109676"/>
              <a:ext cx="9556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2000" b="1">
                  <a:latin typeface="微软雅黑" pitchFamily="34" charset="-122"/>
                  <a:ea typeface="微软雅黑" pitchFamily="34" charset="-122"/>
                </a:rPr>
                <a:t>高效性</a:t>
              </a:r>
            </a:p>
          </p:txBody>
        </p:sp>
        <p:sp>
          <p:nvSpPr>
            <p:cNvPr id="296" name="矩形 295"/>
            <p:cNvSpPr>
              <a:spLocks noChangeArrowheads="1"/>
            </p:cNvSpPr>
            <p:nvPr/>
          </p:nvSpPr>
          <p:spPr bwMode="auto">
            <a:xfrm>
              <a:off x="7920702" y="3109676"/>
              <a:ext cx="9540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2000" b="1">
                  <a:latin typeface="微软雅黑" pitchFamily="34" charset="-122"/>
                  <a:ea typeface="微软雅黑" pitchFamily="34" charset="-122"/>
                </a:rPr>
                <a:t>分布性</a:t>
              </a:r>
            </a:p>
          </p:txBody>
        </p:sp>
        <p:sp>
          <p:nvSpPr>
            <p:cNvPr id="297" name="TextBox 296"/>
            <p:cNvSpPr txBox="1">
              <a:spLocks noChangeArrowheads="1"/>
            </p:cNvSpPr>
            <p:nvPr/>
          </p:nvSpPr>
          <p:spPr bwMode="auto">
            <a:xfrm>
              <a:off x="2067590" y="4232038"/>
              <a:ext cx="1943100" cy="516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30000"/>
                </a:lnSpc>
              </a:pPr>
              <a:r>
                <a:rPr lang="en-US" altLang="zh-CN" sz="1100" dirty="0">
                  <a:solidFill>
                    <a:schemeClr val="bg1"/>
                  </a:solidFill>
                  <a:latin typeface="微软雅黑" pitchFamily="34" charset="-122"/>
                  <a:ea typeface="微软雅黑" pitchFamily="34" charset="-122"/>
                </a:rPr>
                <a:t>1</a:t>
              </a:r>
              <a:r>
                <a:rPr lang="zh-CN" altLang="en-US" sz="1100" dirty="0">
                  <a:solidFill>
                    <a:schemeClr val="bg1"/>
                  </a:solidFill>
                  <a:latin typeface="微软雅黑" pitchFamily="34" charset="-122"/>
                  <a:ea typeface="微软雅黑" pitchFamily="34" charset="-122"/>
                </a:rPr>
                <a:t>）是</a:t>
              </a:r>
              <a:r>
                <a:rPr lang="zh-CN" altLang="en-US" sz="1100" dirty="0">
                  <a:solidFill>
                    <a:schemeClr val="bg1"/>
                  </a:solidFill>
                  <a:latin typeface="微软雅黑" pitchFamily="34" charset="-122"/>
                  <a:ea typeface="微软雅黑" pitchFamily="34" charset="-122"/>
                  <a:hlinkClick r:id="rId3" tooltip="互联网"/>
                </a:rPr>
                <a:t>互联网</a:t>
              </a:r>
              <a:r>
                <a:rPr lang="zh-CN" altLang="en-US" sz="1100" dirty="0">
                  <a:solidFill>
                    <a:schemeClr val="bg1"/>
                  </a:solidFill>
                  <a:latin typeface="微软雅黑" pitchFamily="34" charset="-122"/>
                  <a:ea typeface="微软雅黑" pitchFamily="34" charset="-122"/>
                </a:rPr>
                <a:t>的一项基本服务</a:t>
              </a:r>
              <a:endParaRPr lang="en-US" altLang="zh-CN" sz="1100" dirty="0">
                <a:solidFill>
                  <a:schemeClr val="bg1"/>
                </a:solidFill>
                <a:latin typeface="微软雅黑" pitchFamily="34" charset="-122"/>
                <a:ea typeface="微软雅黑" pitchFamily="34" charset="-122"/>
              </a:endParaRPr>
            </a:p>
            <a:p>
              <a:pPr eaLnBrk="1" hangingPunct="1">
                <a:lnSpc>
                  <a:spcPct val="130000"/>
                </a:lnSpc>
              </a:pPr>
              <a:r>
                <a:rPr lang="en-US" altLang="zh-CN" sz="1100" dirty="0">
                  <a:solidFill>
                    <a:schemeClr val="bg1"/>
                  </a:solidFill>
                  <a:latin typeface="微软雅黑" pitchFamily="34" charset="-122"/>
                  <a:ea typeface="微软雅黑" pitchFamily="34" charset="-122"/>
                </a:rPr>
                <a:t>2</a:t>
              </a:r>
              <a:r>
                <a:rPr lang="zh-CN" altLang="en-US" sz="1100" dirty="0">
                  <a:solidFill>
                    <a:schemeClr val="bg1"/>
                  </a:solidFill>
                  <a:latin typeface="微软雅黑" pitchFamily="34" charset="-122"/>
                  <a:ea typeface="微软雅黑" pitchFamily="34" charset="-122"/>
                </a:rPr>
                <a:t>）通常采用</a:t>
              </a:r>
              <a:r>
                <a:rPr lang="en-US" altLang="zh-CN" sz="1100" dirty="0">
                  <a:solidFill>
                    <a:schemeClr val="bg1"/>
                  </a:solidFill>
                  <a:latin typeface="微软雅黑" pitchFamily="34" charset="-122"/>
                  <a:ea typeface="微软雅黑" pitchFamily="34" charset="-122"/>
                </a:rPr>
                <a:t>UDP</a:t>
              </a:r>
              <a:r>
                <a:rPr lang="zh-CN" altLang="en-US" sz="1100" dirty="0">
                  <a:solidFill>
                    <a:schemeClr val="bg1"/>
                  </a:solidFill>
                  <a:latin typeface="微软雅黑" pitchFamily="34" charset="-122"/>
                  <a:ea typeface="微软雅黑" pitchFamily="34" charset="-122"/>
                </a:rPr>
                <a:t>协议使用</a:t>
              </a:r>
              <a:r>
                <a:rPr lang="en-US" altLang="zh-CN" sz="1100" dirty="0">
                  <a:solidFill>
                    <a:schemeClr val="bg1"/>
                  </a:solidFill>
                  <a:latin typeface="微软雅黑" pitchFamily="34" charset="-122"/>
                  <a:ea typeface="微软雅黑" pitchFamily="34" charset="-122"/>
                </a:rPr>
                <a:t>53</a:t>
              </a:r>
              <a:r>
                <a:rPr lang="zh-CN" altLang="en-US" sz="1100" dirty="0">
                  <a:solidFill>
                    <a:schemeClr val="bg1"/>
                  </a:solidFill>
                  <a:latin typeface="微软雅黑" pitchFamily="34" charset="-122"/>
                  <a:ea typeface="微软雅黑" pitchFamily="34" charset="-122"/>
                </a:rPr>
                <a:t>端口</a:t>
              </a:r>
              <a:endParaRPr lang="en-US" altLang="zh-CN" sz="1100" dirty="0">
                <a:solidFill>
                  <a:schemeClr val="bg1"/>
                </a:solidFill>
                <a:latin typeface="微软雅黑" pitchFamily="34" charset="-122"/>
                <a:ea typeface="微软雅黑" pitchFamily="34" charset="-122"/>
              </a:endParaRPr>
            </a:p>
            <a:p>
              <a:pPr eaLnBrk="1" hangingPunct="1">
                <a:lnSpc>
                  <a:spcPct val="130000"/>
                </a:lnSpc>
              </a:pPr>
              <a:r>
                <a:rPr lang="en-US" altLang="zh-CN" sz="1100" dirty="0">
                  <a:solidFill>
                    <a:schemeClr val="bg1"/>
                  </a:solidFill>
                  <a:latin typeface="微软雅黑" pitchFamily="34" charset="-122"/>
                  <a:ea typeface="微软雅黑" pitchFamily="34" charset="-122"/>
                </a:rPr>
                <a:t>3</a:t>
              </a:r>
              <a:r>
                <a:rPr lang="zh-CN" altLang="en-US" sz="1100" dirty="0">
                  <a:solidFill>
                    <a:schemeClr val="bg1"/>
                  </a:solidFill>
                  <a:latin typeface="微软雅黑" pitchFamily="34" charset="-122"/>
                  <a:ea typeface="微软雅黑" pitchFamily="34" charset="-122"/>
                </a:rPr>
                <a:t>）服务提供者对请求者无限制</a:t>
              </a:r>
              <a:endParaRPr lang="en-US" altLang="zh-CN" sz="1100" dirty="0">
                <a:solidFill>
                  <a:schemeClr val="bg1"/>
                </a:solidFill>
                <a:latin typeface="微软雅黑" pitchFamily="34" charset="-122"/>
                <a:ea typeface="微软雅黑" pitchFamily="34" charset="-122"/>
              </a:endParaRPr>
            </a:p>
          </p:txBody>
        </p:sp>
        <p:sp>
          <p:nvSpPr>
            <p:cNvPr id="298" name="TextBox 297"/>
            <p:cNvSpPr txBox="1">
              <a:spLocks noChangeArrowheads="1"/>
            </p:cNvSpPr>
            <p:nvPr/>
          </p:nvSpPr>
          <p:spPr bwMode="auto">
            <a:xfrm>
              <a:off x="4772690" y="4227276"/>
              <a:ext cx="1944687" cy="516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30000"/>
                </a:lnSpc>
              </a:pPr>
              <a:r>
                <a:rPr lang="en-US" altLang="zh-CN" sz="1100" dirty="0">
                  <a:solidFill>
                    <a:schemeClr val="bg1"/>
                  </a:solidFill>
                  <a:latin typeface="微软雅黑" pitchFamily="34" charset="-122"/>
                  <a:ea typeface="微软雅黑" pitchFamily="34" charset="-122"/>
                </a:rPr>
                <a:t>1</a:t>
              </a:r>
              <a:r>
                <a:rPr lang="zh-CN" altLang="en-US" sz="1100" dirty="0">
                  <a:solidFill>
                    <a:schemeClr val="bg1"/>
                  </a:solidFill>
                  <a:latin typeface="微软雅黑" pitchFamily="34" charset="-122"/>
                  <a:ea typeface="微软雅黑" pitchFamily="34" charset="-122"/>
                </a:rPr>
                <a:t>）通常采用</a:t>
              </a:r>
              <a:r>
                <a:rPr lang="en-US" altLang="zh-CN" sz="1100" dirty="0">
                  <a:solidFill>
                    <a:schemeClr val="bg1"/>
                  </a:solidFill>
                  <a:latin typeface="微软雅黑" pitchFamily="34" charset="-122"/>
                  <a:ea typeface="微软雅黑" pitchFamily="34" charset="-122"/>
                </a:rPr>
                <a:t>UDP</a:t>
              </a:r>
              <a:r>
                <a:rPr lang="zh-CN" altLang="en-US" sz="1100" dirty="0">
                  <a:solidFill>
                    <a:schemeClr val="bg1"/>
                  </a:solidFill>
                  <a:latin typeface="微软雅黑" pitchFamily="34" charset="-122"/>
                  <a:ea typeface="微软雅黑" pitchFamily="34" charset="-122"/>
                </a:rPr>
                <a:t>协议使用</a:t>
              </a:r>
              <a:r>
                <a:rPr lang="en-US" altLang="zh-CN" sz="1100" dirty="0">
                  <a:solidFill>
                    <a:schemeClr val="bg1"/>
                  </a:solidFill>
                  <a:latin typeface="微软雅黑" pitchFamily="34" charset="-122"/>
                  <a:ea typeface="微软雅黑" pitchFamily="34" charset="-122"/>
                </a:rPr>
                <a:t>53</a:t>
              </a:r>
              <a:r>
                <a:rPr lang="zh-CN" altLang="en-US" sz="1100" dirty="0">
                  <a:solidFill>
                    <a:schemeClr val="bg1"/>
                  </a:solidFill>
                  <a:latin typeface="微软雅黑" pitchFamily="34" charset="-122"/>
                  <a:ea typeface="微软雅黑" pitchFamily="34" charset="-122"/>
                </a:rPr>
                <a:t>端口</a:t>
              </a:r>
              <a:endParaRPr lang="en-US" altLang="zh-CN" sz="1100" dirty="0">
                <a:solidFill>
                  <a:schemeClr val="bg1"/>
                </a:solidFill>
                <a:latin typeface="微软雅黑" pitchFamily="34" charset="-122"/>
                <a:ea typeface="微软雅黑" pitchFamily="34" charset="-122"/>
              </a:endParaRPr>
            </a:p>
            <a:p>
              <a:pPr eaLnBrk="1" hangingPunct="1">
                <a:lnSpc>
                  <a:spcPct val="130000"/>
                </a:lnSpc>
              </a:pPr>
              <a:r>
                <a:rPr lang="en-US" altLang="zh-CN" sz="1100" dirty="0">
                  <a:solidFill>
                    <a:schemeClr val="bg1"/>
                  </a:solidFill>
                  <a:latin typeface="微软雅黑" pitchFamily="34" charset="-122"/>
                  <a:ea typeface="微软雅黑" pitchFamily="34" charset="-122"/>
                </a:rPr>
                <a:t>2</a:t>
              </a:r>
              <a:r>
                <a:rPr lang="zh-CN" altLang="en-US" sz="1100" dirty="0">
                  <a:solidFill>
                    <a:schemeClr val="bg1"/>
                  </a:solidFill>
                  <a:latin typeface="微软雅黑" pitchFamily="34" charset="-122"/>
                  <a:ea typeface="微软雅黑" pitchFamily="34" charset="-122"/>
                </a:rPr>
                <a:t>）通常没有任何认证</a:t>
              </a:r>
              <a:endParaRPr lang="en-US" altLang="zh-CN" sz="1100" dirty="0">
                <a:solidFill>
                  <a:schemeClr val="bg1"/>
                </a:solidFill>
                <a:latin typeface="微软雅黑" pitchFamily="34" charset="-122"/>
                <a:ea typeface="微软雅黑" pitchFamily="34" charset="-122"/>
              </a:endParaRPr>
            </a:p>
            <a:p>
              <a:pPr eaLnBrk="1" hangingPunct="1">
                <a:lnSpc>
                  <a:spcPct val="130000"/>
                </a:lnSpc>
              </a:pPr>
              <a:r>
                <a:rPr lang="en-US" altLang="zh-CN" sz="1100" dirty="0">
                  <a:solidFill>
                    <a:schemeClr val="bg1"/>
                  </a:solidFill>
                  <a:latin typeface="微软雅黑" pitchFamily="34" charset="-122"/>
                  <a:ea typeface="微软雅黑" pitchFamily="34" charset="-122"/>
                </a:rPr>
                <a:t>3</a:t>
              </a:r>
              <a:r>
                <a:rPr lang="zh-CN" altLang="en-US" sz="1100" dirty="0">
                  <a:solidFill>
                    <a:schemeClr val="bg1"/>
                  </a:solidFill>
                  <a:latin typeface="微软雅黑" pitchFamily="34" charset="-122"/>
                  <a:ea typeface="微软雅黑" pitchFamily="34" charset="-122"/>
                </a:rPr>
                <a:t>）一个报文即可完成服务</a:t>
              </a:r>
              <a:endParaRPr lang="en-US" altLang="zh-CN" sz="1100" dirty="0">
                <a:solidFill>
                  <a:schemeClr val="bg1"/>
                </a:solidFill>
                <a:latin typeface="微软雅黑" pitchFamily="34" charset="-122"/>
                <a:ea typeface="微软雅黑" pitchFamily="34" charset="-122"/>
              </a:endParaRPr>
            </a:p>
          </p:txBody>
        </p:sp>
        <p:sp>
          <p:nvSpPr>
            <p:cNvPr id="299" name="TextBox 298"/>
            <p:cNvSpPr txBox="1">
              <a:spLocks noChangeArrowheads="1"/>
            </p:cNvSpPr>
            <p:nvPr/>
          </p:nvSpPr>
          <p:spPr bwMode="auto">
            <a:xfrm>
              <a:off x="7506365" y="4233626"/>
              <a:ext cx="1944687" cy="53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ct val="130000"/>
                </a:lnSpc>
              </a:pPr>
              <a:r>
                <a:rPr lang="en-US" altLang="zh-CN" sz="1100" dirty="0">
                  <a:solidFill>
                    <a:schemeClr val="bg1"/>
                  </a:solidFill>
                  <a:latin typeface="微软雅黑" pitchFamily="34" charset="-122"/>
                  <a:ea typeface="微软雅黑" pitchFamily="34" charset="-122"/>
                </a:rPr>
                <a:t>1</a:t>
              </a:r>
              <a:r>
                <a:rPr lang="zh-CN" altLang="en-US" sz="1100" dirty="0">
                  <a:solidFill>
                    <a:schemeClr val="bg1"/>
                  </a:solidFill>
                  <a:latin typeface="微软雅黑" pitchFamily="34" charset="-122"/>
                  <a:ea typeface="微软雅黑" pitchFamily="34" charset="-122"/>
                </a:rPr>
                <a:t>）架构是一个</a:t>
              </a:r>
              <a:r>
                <a:rPr lang="zh-CN" altLang="en-US" sz="1100" dirty="0">
                  <a:solidFill>
                    <a:schemeClr val="bg1"/>
                  </a:solidFill>
                  <a:latin typeface="微软雅黑" pitchFamily="34" charset="-122"/>
                  <a:ea typeface="微软雅黑" pitchFamily="34" charset="-122"/>
                  <a:hlinkClick r:id="rId4" tooltip="分布式数据库"/>
                </a:rPr>
                <a:t>分布式数据库</a:t>
              </a:r>
              <a:endParaRPr lang="en-US" altLang="zh-CN" sz="1100" dirty="0">
                <a:solidFill>
                  <a:schemeClr val="bg1"/>
                </a:solidFill>
                <a:latin typeface="微软雅黑" pitchFamily="34" charset="-122"/>
                <a:ea typeface="微软雅黑" pitchFamily="34" charset="-122"/>
              </a:endParaRPr>
            </a:p>
            <a:p>
              <a:pPr eaLnBrk="1" hangingPunct="1">
                <a:lnSpc>
                  <a:spcPct val="130000"/>
                </a:lnSpc>
              </a:pPr>
              <a:r>
                <a:rPr lang="en-US" altLang="zh-CN" sz="1100" dirty="0">
                  <a:solidFill>
                    <a:srgbClr val="FFFFFF"/>
                  </a:solidFill>
                  <a:latin typeface="微软雅黑" pitchFamily="34" charset="-122"/>
                  <a:ea typeface="微软雅黑" pitchFamily="34" charset="-122"/>
                </a:rPr>
                <a:t>2</a:t>
              </a:r>
              <a:r>
                <a:rPr lang="zh-CN" altLang="en-US" sz="1100" dirty="0">
                  <a:solidFill>
                    <a:srgbClr val="FFFFFF"/>
                  </a:solidFill>
                  <a:latin typeface="微软雅黑" pitchFamily="34" charset="-122"/>
                  <a:ea typeface="微软雅黑" pitchFamily="34" charset="-122"/>
                </a:rPr>
                <a:t>）通常需要</a:t>
              </a:r>
              <a:r>
                <a:rPr lang="en-US" altLang="zh-CN" sz="1100" dirty="0">
                  <a:solidFill>
                    <a:srgbClr val="FFFFFF"/>
                  </a:solidFill>
                  <a:latin typeface="微软雅黑" pitchFamily="34" charset="-122"/>
                  <a:ea typeface="微软雅黑" pitchFamily="34" charset="-122"/>
                </a:rPr>
                <a:t>cache</a:t>
              </a:r>
              <a:r>
                <a:rPr lang="zh-CN" altLang="en-US" sz="1100" dirty="0">
                  <a:solidFill>
                    <a:srgbClr val="FFFFFF"/>
                  </a:solidFill>
                  <a:latin typeface="微软雅黑" pitchFamily="34" charset="-122"/>
                  <a:ea typeface="微软雅黑" pitchFamily="34" charset="-122"/>
                </a:rPr>
                <a:t>服务器提供</a:t>
              </a:r>
              <a:endParaRPr lang="en-US" altLang="zh-CN" sz="2000" b="1" dirty="0">
                <a:solidFill>
                  <a:schemeClr val="bg1"/>
                </a:solidFill>
                <a:latin typeface="微软雅黑" pitchFamily="34" charset="-122"/>
                <a:ea typeface="微软雅黑" pitchFamily="34" charset="-122"/>
              </a:endParaRPr>
            </a:p>
            <a:p>
              <a:pPr eaLnBrk="1" hangingPunct="1">
                <a:lnSpc>
                  <a:spcPct val="130000"/>
                </a:lnSpc>
              </a:pPr>
              <a:r>
                <a:rPr lang="en-US" altLang="zh-CN" sz="1100" dirty="0">
                  <a:solidFill>
                    <a:schemeClr val="bg1"/>
                  </a:solidFill>
                  <a:latin typeface="微软雅黑" pitchFamily="34" charset="-122"/>
                  <a:ea typeface="微软雅黑" pitchFamily="34" charset="-122"/>
                </a:rPr>
                <a:t>3</a:t>
              </a:r>
              <a:r>
                <a:rPr lang="zh-CN" altLang="en-US" sz="1100" dirty="0">
                  <a:solidFill>
                    <a:schemeClr val="bg1"/>
                  </a:solidFill>
                  <a:latin typeface="微软雅黑" pitchFamily="34" charset="-122"/>
                  <a:ea typeface="微软雅黑" pitchFamily="34" charset="-122"/>
                </a:rPr>
                <a:t>）采用递归和迭代的方式查询</a:t>
              </a:r>
              <a:endParaRPr lang="en-US" altLang="zh-CN" sz="1100" dirty="0">
                <a:solidFill>
                  <a:schemeClr val="bg1"/>
                </a:solidFill>
                <a:latin typeface="微软雅黑" pitchFamily="34" charset="-122"/>
                <a:ea typeface="微软雅黑" pitchFamily="34" charset="-122"/>
              </a:endParaRPr>
            </a:p>
          </p:txBody>
        </p:sp>
      </p:grpSp>
    </p:spTree>
    <p:extLst>
      <p:ext uri="{BB962C8B-B14F-4D97-AF65-F5344CB8AC3E}">
        <p14:creationId xmlns:p14="http://schemas.microsoft.com/office/powerpoint/2010/main" val="16983189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grpSp>
        <p:nvGrpSpPr>
          <p:cNvPr id="2" name="Group 3"/>
          <p:cNvGrpSpPr>
            <a:grpSpLocks/>
          </p:cNvGrpSpPr>
          <p:nvPr/>
        </p:nvGrpSpPr>
        <p:grpSpPr bwMode="auto">
          <a:xfrm>
            <a:off x="1470025" y="855663"/>
            <a:ext cx="6161088" cy="3195637"/>
            <a:chOff x="110317" y="2413304"/>
            <a:chExt cx="6110247" cy="3203734"/>
          </a:xfrm>
        </p:grpSpPr>
        <p:grpSp>
          <p:nvGrpSpPr>
            <p:cNvPr id="3" name="Group 5"/>
            <p:cNvGrpSpPr/>
            <p:nvPr/>
          </p:nvGrpSpPr>
          <p:grpSpPr bwMode="auto">
            <a:xfrm>
              <a:off x="4675970" y="4239739"/>
              <a:ext cx="323850" cy="208861"/>
              <a:chOff x="4449" y="3297"/>
              <a:chExt cx="260" cy="156"/>
            </a:xfrm>
            <a:grpFill/>
          </p:grpSpPr>
          <p:sp>
            <p:nvSpPr>
              <p:cNvPr id="273" name="Freeform 6"/>
              <p:cNvSpPr/>
              <p:nvPr/>
            </p:nvSpPr>
            <p:spPr bwMode="auto">
              <a:xfrm>
                <a:off x="4449" y="3297"/>
                <a:ext cx="52" cy="155"/>
              </a:xfrm>
              <a:custGeom>
                <a:avLst/>
                <a:gdLst>
                  <a:gd name="T0" fmla="*/ 0 w 52"/>
                  <a:gd name="T1" fmla="*/ 0 h 69"/>
                  <a:gd name="T2" fmla="*/ 0 w 52"/>
                  <a:gd name="T3" fmla="*/ 0 h 69"/>
                  <a:gd name="T4" fmla="*/ 10 w 52"/>
                  <a:gd name="T5" fmla="*/ 0 h 69"/>
                  <a:gd name="T6" fmla="*/ 13 w 52"/>
                  <a:gd name="T7" fmla="*/ 13 h 69"/>
                  <a:gd name="T8" fmla="*/ 26 w 52"/>
                  <a:gd name="T9" fmla="*/ 5 h 69"/>
                  <a:gd name="T10" fmla="*/ 43 w 52"/>
                  <a:gd name="T11" fmla="*/ 21 h 69"/>
                  <a:gd name="T12" fmla="*/ 51 w 52"/>
                  <a:gd name="T13" fmla="*/ 68 h 69"/>
                  <a:gd name="T14" fmla="*/ 50 w 52"/>
                  <a:gd name="T15" fmla="*/ 68 h 69"/>
                  <a:gd name="T16" fmla="*/ 16 w 52"/>
                  <a:gd name="T17" fmla="*/ 48 h 69"/>
                  <a:gd name="T18" fmla="*/ 0 w 52"/>
                  <a:gd name="T19" fmla="*/ 0 h 69"/>
                  <a:gd name="T20" fmla="*/ 0 w 52"/>
                  <a:gd name="T21" fmla="*/ 0 h 6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2"/>
                  <a:gd name="T34" fmla="*/ 0 h 69"/>
                  <a:gd name="T35" fmla="*/ 52 w 52"/>
                  <a:gd name="T36" fmla="*/ 69 h 6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2" h="69">
                    <a:moveTo>
                      <a:pt x="0" y="0"/>
                    </a:moveTo>
                    <a:lnTo>
                      <a:pt x="0" y="0"/>
                    </a:lnTo>
                    <a:lnTo>
                      <a:pt x="10" y="0"/>
                    </a:lnTo>
                    <a:lnTo>
                      <a:pt x="13" y="13"/>
                    </a:lnTo>
                    <a:lnTo>
                      <a:pt x="26" y="5"/>
                    </a:lnTo>
                    <a:lnTo>
                      <a:pt x="43" y="21"/>
                    </a:lnTo>
                    <a:lnTo>
                      <a:pt x="51" y="68"/>
                    </a:lnTo>
                    <a:lnTo>
                      <a:pt x="50" y="68"/>
                    </a:lnTo>
                    <a:lnTo>
                      <a:pt x="16" y="4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4" name="Freeform 7"/>
              <p:cNvSpPr/>
              <p:nvPr/>
            </p:nvSpPr>
            <p:spPr bwMode="auto">
              <a:xfrm>
                <a:off x="4577" y="3298"/>
                <a:ext cx="132" cy="155"/>
              </a:xfrm>
              <a:custGeom>
                <a:avLst/>
                <a:gdLst>
                  <a:gd name="T0" fmla="*/ 0 w 132"/>
                  <a:gd name="T1" fmla="*/ 72 h 83"/>
                  <a:gd name="T2" fmla="*/ 0 w 132"/>
                  <a:gd name="T3" fmla="*/ 72 h 83"/>
                  <a:gd name="T4" fmla="*/ 12 w 132"/>
                  <a:gd name="T5" fmla="*/ 82 h 83"/>
                  <a:gd name="T6" fmla="*/ 53 w 132"/>
                  <a:gd name="T7" fmla="*/ 79 h 83"/>
                  <a:gd name="T8" fmla="*/ 66 w 132"/>
                  <a:gd name="T9" fmla="*/ 73 h 83"/>
                  <a:gd name="T10" fmla="*/ 84 w 132"/>
                  <a:gd name="T11" fmla="*/ 36 h 83"/>
                  <a:gd name="T12" fmla="*/ 108 w 132"/>
                  <a:gd name="T13" fmla="*/ 37 h 83"/>
                  <a:gd name="T14" fmla="*/ 131 w 132"/>
                  <a:gd name="T15" fmla="*/ 25 h 83"/>
                  <a:gd name="T16" fmla="*/ 109 w 132"/>
                  <a:gd name="T17" fmla="*/ 14 h 83"/>
                  <a:gd name="T18" fmla="*/ 102 w 132"/>
                  <a:gd name="T19" fmla="*/ 0 h 83"/>
                  <a:gd name="T20" fmla="*/ 75 w 132"/>
                  <a:gd name="T21" fmla="*/ 26 h 83"/>
                  <a:gd name="T22" fmla="*/ 67 w 132"/>
                  <a:gd name="T23" fmla="*/ 40 h 83"/>
                  <a:gd name="T24" fmla="*/ 59 w 132"/>
                  <a:gd name="T25" fmla="*/ 32 h 83"/>
                  <a:gd name="T26" fmla="*/ 43 w 132"/>
                  <a:gd name="T27" fmla="*/ 52 h 83"/>
                  <a:gd name="T28" fmla="*/ 26 w 132"/>
                  <a:gd name="T29" fmla="*/ 55 h 83"/>
                  <a:gd name="T30" fmla="*/ 20 w 132"/>
                  <a:gd name="T31" fmla="*/ 73 h 83"/>
                  <a:gd name="T32" fmla="*/ 0 w 132"/>
                  <a:gd name="T33" fmla="*/ 72 h 83"/>
                  <a:gd name="T34" fmla="*/ 0 w 132"/>
                  <a:gd name="T35" fmla="*/ 72 h 8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2"/>
                  <a:gd name="T55" fmla="*/ 0 h 83"/>
                  <a:gd name="T56" fmla="*/ 132 w 132"/>
                  <a:gd name="T57" fmla="*/ 83 h 8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2" h="83">
                    <a:moveTo>
                      <a:pt x="0" y="72"/>
                    </a:moveTo>
                    <a:lnTo>
                      <a:pt x="0" y="72"/>
                    </a:lnTo>
                    <a:lnTo>
                      <a:pt x="12" y="82"/>
                    </a:lnTo>
                    <a:lnTo>
                      <a:pt x="53" y="79"/>
                    </a:lnTo>
                    <a:lnTo>
                      <a:pt x="66" y="73"/>
                    </a:lnTo>
                    <a:lnTo>
                      <a:pt x="84" y="36"/>
                    </a:lnTo>
                    <a:lnTo>
                      <a:pt x="108" y="37"/>
                    </a:lnTo>
                    <a:lnTo>
                      <a:pt x="131" y="25"/>
                    </a:lnTo>
                    <a:lnTo>
                      <a:pt x="109" y="14"/>
                    </a:lnTo>
                    <a:lnTo>
                      <a:pt x="102" y="0"/>
                    </a:lnTo>
                    <a:lnTo>
                      <a:pt x="75" y="26"/>
                    </a:lnTo>
                    <a:lnTo>
                      <a:pt x="67" y="40"/>
                    </a:lnTo>
                    <a:lnTo>
                      <a:pt x="59" y="32"/>
                    </a:lnTo>
                    <a:lnTo>
                      <a:pt x="43" y="52"/>
                    </a:lnTo>
                    <a:lnTo>
                      <a:pt x="26" y="55"/>
                    </a:lnTo>
                    <a:lnTo>
                      <a:pt x="20" y="73"/>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4" name="Group 8"/>
            <p:cNvGrpSpPr/>
            <p:nvPr/>
          </p:nvGrpSpPr>
          <p:grpSpPr bwMode="auto">
            <a:xfrm>
              <a:off x="4590193" y="4300846"/>
              <a:ext cx="782630" cy="385395"/>
              <a:chOff x="4380" y="3340"/>
              <a:chExt cx="629" cy="299"/>
            </a:xfrm>
            <a:grpFill/>
          </p:grpSpPr>
          <p:sp>
            <p:nvSpPr>
              <p:cNvPr id="263" name="Freeform 9"/>
              <p:cNvSpPr/>
              <p:nvPr/>
            </p:nvSpPr>
            <p:spPr bwMode="auto">
              <a:xfrm>
                <a:off x="4380" y="3350"/>
                <a:ext cx="149" cy="161"/>
              </a:xfrm>
              <a:custGeom>
                <a:avLst/>
                <a:gdLst>
                  <a:gd name="T0" fmla="*/ 0 w 149"/>
                  <a:gd name="T1" fmla="*/ 0 h 156"/>
                  <a:gd name="T2" fmla="*/ 0 w 149"/>
                  <a:gd name="T3" fmla="*/ 0 h 156"/>
                  <a:gd name="T4" fmla="*/ 33 w 149"/>
                  <a:gd name="T5" fmla="*/ 7 h 156"/>
                  <a:gd name="T6" fmla="*/ 74 w 149"/>
                  <a:gd name="T7" fmla="*/ 47 h 156"/>
                  <a:gd name="T8" fmla="*/ 108 w 149"/>
                  <a:gd name="T9" fmla="*/ 62 h 156"/>
                  <a:gd name="T10" fmla="*/ 104 w 149"/>
                  <a:gd name="T11" fmla="*/ 73 h 156"/>
                  <a:gd name="T12" fmla="*/ 115 w 149"/>
                  <a:gd name="T13" fmla="*/ 72 h 156"/>
                  <a:gd name="T14" fmla="*/ 114 w 149"/>
                  <a:gd name="T15" fmla="*/ 87 h 156"/>
                  <a:gd name="T16" fmla="*/ 148 w 149"/>
                  <a:gd name="T17" fmla="*/ 116 h 156"/>
                  <a:gd name="T18" fmla="*/ 144 w 149"/>
                  <a:gd name="T19" fmla="*/ 154 h 156"/>
                  <a:gd name="T20" fmla="*/ 129 w 149"/>
                  <a:gd name="T21" fmla="*/ 155 h 156"/>
                  <a:gd name="T22" fmla="*/ 99 w 149"/>
                  <a:gd name="T23" fmla="*/ 133 h 156"/>
                  <a:gd name="T24" fmla="*/ 50 w 149"/>
                  <a:gd name="T25" fmla="*/ 54 h 156"/>
                  <a:gd name="T26" fmla="*/ 0 w 149"/>
                  <a:gd name="T27" fmla="*/ 0 h 156"/>
                  <a:gd name="T28" fmla="*/ 0 w 149"/>
                  <a:gd name="T29" fmla="*/ 0 h 1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9"/>
                  <a:gd name="T46" fmla="*/ 0 h 156"/>
                  <a:gd name="T47" fmla="*/ 149 w 149"/>
                  <a:gd name="T48" fmla="*/ 156 h 15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9" h="156">
                    <a:moveTo>
                      <a:pt x="0" y="0"/>
                    </a:moveTo>
                    <a:lnTo>
                      <a:pt x="0" y="0"/>
                    </a:lnTo>
                    <a:lnTo>
                      <a:pt x="33" y="7"/>
                    </a:lnTo>
                    <a:lnTo>
                      <a:pt x="74" y="47"/>
                    </a:lnTo>
                    <a:lnTo>
                      <a:pt x="108" y="62"/>
                    </a:lnTo>
                    <a:lnTo>
                      <a:pt x="104" y="73"/>
                    </a:lnTo>
                    <a:lnTo>
                      <a:pt x="115" y="72"/>
                    </a:lnTo>
                    <a:lnTo>
                      <a:pt x="114" y="87"/>
                    </a:lnTo>
                    <a:lnTo>
                      <a:pt x="148" y="116"/>
                    </a:lnTo>
                    <a:lnTo>
                      <a:pt x="144" y="154"/>
                    </a:lnTo>
                    <a:lnTo>
                      <a:pt x="129" y="155"/>
                    </a:lnTo>
                    <a:lnTo>
                      <a:pt x="99" y="133"/>
                    </a:lnTo>
                    <a:lnTo>
                      <a:pt x="50" y="5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4" name="Freeform 10"/>
              <p:cNvSpPr/>
              <p:nvPr/>
            </p:nvSpPr>
            <p:spPr bwMode="auto">
              <a:xfrm>
                <a:off x="4519" y="3449"/>
                <a:ext cx="125" cy="161"/>
              </a:xfrm>
              <a:custGeom>
                <a:avLst/>
                <a:gdLst>
                  <a:gd name="T0" fmla="*/ 0 w 125"/>
                  <a:gd name="T1" fmla="*/ 11 h 40"/>
                  <a:gd name="T2" fmla="*/ 0 w 125"/>
                  <a:gd name="T3" fmla="*/ 11 h 40"/>
                  <a:gd name="T4" fmla="*/ 8 w 125"/>
                  <a:gd name="T5" fmla="*/ 0 h 40"/>
                  <a:gd name="T6" fmla="*/ 95 w 125"/>
                  <a:gd name="T7" fmla="*/ 12 h 40"/>
                  <a:gd name="T8" fmla="*/ 104 w 125"/>
                  <a:gd name="T9" fmla="*/ 22 h 40"/>
                  <a:gd name="T10" fmla="*/ 122 w 125"/>
                  <a:gd name="T11" fmla="*/ 26 h 40"/>
                  <a:gd name="T12" fmla="*/ 124 w 125"/>
                  <a:gd name="T13" fmla="*/ 39 h 40"/>
                  <a:gd name="T14" fmla="*/ 22 w 125"/>
                  <a:gd name="T15" fmla="*/ 21 h 40"/>
                  <a:gd name="T16" fmla="*/ 0 w 125"/>
                  <a:gd name="T17" fmla="*/ 11 h 40"/>
                  <a:gd name="T18" fmla="*/ 0 w 125"/>
                  <a:gd name="T19" fmla="*/ 11 h 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5"/>
                  <a:gd name="T31" fmla="*/ 0 h 40"/>
                  <a:gd name="T32" fmla="*/ 125 w 125"/>
                  <a:gd name="T33" fmla="*/ 40 h 4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5" h="40">
                    <a:moveTo>
                      <a:pt x="0" y="11"/>
                    </a:moveTo>
                    <a:lnTo>
                      <a:pt x="0" y="11"/>
                    </a:lnTo>
                    <a:lnTo>
                      <a:pt x="8" y="0"/>
                    </a:lnTo>
                    <a:lnTo>
                      <a:pt x="95" y="12"/>
                    </a:lnTo>
                    <a:lnTo>
                      <a:pt x="104" y="22"/>
                    </a:lnTo>
                    <a:lnTo>
                      <a:pt x="122" y="26"/>
                    </a:lnTo>
                    <a:lnTo>
                      <a:pt x="124" y="39"/>
                    </a:lnTo>
                    <a:lnTo>
                      <a:pt x="22" y="21"/>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5" name="Freeform 11"/>
              <p:cNvSpPr/>
              <p:nvPr/>
            </p:nvSpPr>
            <p:spPr bwMode="auto">
              <a:xfrm>
                <a:off x="4568" y="3348"/>
                <a:ext cx="136" cy="161"/>
              </a:xfrm>
              <a:custGeom>
                <a:avLst/>
                <a:gdLst>
                  <a:gd name="T0" fmla="*/ 0 w 136"/>
                  <a:gd name="T1" fmla="*/ 52 h 116"/>
                  <a:gd name="T2" fmla="*/ 0 w 136"/>
                  <a:gd name="T3" fmla="*/ 52 h 116"/>
                  <a:gd name="T4" fmla="*/ 9 w 136"/>
                  <a:gd name="T5" fmla="*/ 36 h 116"/>
                  <a:gd name="T6" fmla="*/ 21 w 136"/>
                  <a:gd name="T7" fmla="*/ 46 h 116"/>
                  <a:gd name="T8" fmla="*/ 62 w 136"/>
                  <a:gd name="T9" fmla="*/ 43 h 116"/>
                  <a:gd name="T10" fmla="*/ 75 w 136"/>
                  <a:gd name="T11" fmla="*/ 37 h 116"/>
                  <a:gd name="T12" fmla="*/ 93 w 136"/>
                  <a:gd name="T13" fmla="*/ 0 h 116"/>
                  <a:gd name="T14" fmla="*/ 117 w 136"/>
                  <a:gd name="T15" fmla="*/ 1 h 116"/>
                  <a:gd name="T16" fmla="*/ 112 w 136"/>
                  <a:gd name="T17" fmla="*/ 11 h 116"/>
                  <a:gd name="T18" fmla="*/ 135 w 136"/>
                  <a:gd name="T19" fmla="*/ 46 h 116"/>
                  <a:gd name="T20" fmla="*/ 122 w 136"/>
                  <a:gd name="T21" fmla="*/ 43 h 116"/>
                  <a:gd name="T22" fmla="*/ 99 w 136"/>
                  <a:gd name="T23" fmla="*/ 82 h 116"/>
                  <a:gd name="T24" fmla="*/ 95 w 136"/>
                  <a:gd name="T25" fmla="*/ 107 h 116"/>
                  <a:gd name="T26" fmla="*/ 81 w 136"/>
                  <a:gd name="T27" fmla="*/ 115 h 116"/>
                  <a:gd name="T28" fmla="*/ 55 w 136"/>
                  <a:gd name="T29" fmla="*/ 100 h 116"/>
                  <a:gd name="T30" fmla="*/ 40 w 136"/>
                  <a:gd name="T31" fmla="*/ 107 h 116"/>
                  <a:gd name="T32" fmla="*/ 37 w 136"/>
                  <a:gd name="T33" fmla="*/ 95 h 116"/>
                  <a:gd name="T34" fmla="*/ 17 w 136"/>
                  <a:gd name="T35" fmla="*/ 97 h 116"/>
                  <a:gd name="T36" fmla="*/ 0 w 136"/>
                  <a:gd name="T37" fmla="*/ 52 h 116"/>
                  <a:gd name="T38" fmla="*/ 0 w 136"/>
                  <a:gd name="T39" fmla="*/ 52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6"/>
                  <a:gd name="T61" fmla="*/ 0 h 116"/>
                  <a:gd name="T62" fmla="*/ 136 w 136"/>
                  <a:gd name="T63" fmla="*/ 116 h 1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6" h="116">
                    <a:moveTo>
                      <a:pt x="0" y="52"/>
                    </a:moveTo>
                    <a:lnTo>
                      <a:pt x="0" y="52"/>
                    </a:lnTo>
                    <a:lnTo>
                      <a:pt x="9" y="36"/>
                    </a:lnTo>
                    <a:lnTo>
                      <a:pt x="21" y="46"/>
                    </a:lnTo>
                    <a:lnTo>
                      <a:pt x="62" y="43"/>
                    </a:lnTo>
                    <a:lnTo>
                      <a:pt x="75" y="37"/>
                    </a:lnTo>
                    <a:lnTo>
                      <a:pt x="93" y="0"/>
                    </a:lnTo>
                    <a:lnTo>
                      <a:pt x="117" y="1"/>
                    </a:lnTo>
                    <a:lnTo>
                      <a:pt x="112" y="11"/>
                    </a:lnTo>
                    <a:lnTo>
                      <a:pt x="135" y="46"/>
                    </a:lnTo>
                    <a:lnTo>
                      <a:pt x="122" y="43"/>
                    </a:lnTo>
                    <a:lnTo>
                      <a:pt x="99" y="82"/>
                    </a:lnTo>
                    <a:lnTo>
                      <a:pt x="95" y="107"/>
                    </a:lnTo>
                    <a:lnTo>
                      <a:pt x="81" y="115"/>
                    </a:lnTo>
                    <a:lnTo>
                      <a:pt x="55" y="100"/>
                    </a:lnTo>
                    <a:lnTo>
                      <a:pt x="40" y="107"/>
                    </a:lnTo>
                    <a:lnTo>
                      <a:pt x="37" y="95"/>
                    </a:lnTo>
                    <a:lnTo>
                      <a:pt x="17" y="97"/>
                    </a:lnTo>
                    <a:lnTo>
                      <a:pt x="0" y="5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6" name="Freeform 12"/>
              <p:cNvSpPr/>
              <p:nvPr/>
            </p:nvSpPr>
            <p:spPr bwMode="auto">
              <a:xfrm>
                <a:off x="4674" y="3468"/>
                <a:ext cx="34" cy="161"/>
              </a:xfrm>
              <a:custGeom>
                <a:avLst/>
                <a:gdLst>
                  <a:gd name="T0" fmla="*/ 0 w 34"/>
                  <a:gd name="T1" fmla="*/ 2 h 9"/>
                  <a:gd name="T2" fmla="*/ 0 w 34"/>
                  <a:gd name="T3" fmla="*/ 2 h 9"/>
                  <a:gd name="T4" fmla="*/ 4 w 34"/>
                  <a:gd name="T5" fmla="*/ 8 h 9"/>
                  <a:gd name="T6" fmla="*/ 33 w 34"/>
                  <a:gd name="T7" fmla="*/ 3 h 9"/>
                  <a:gd name="T8" fmla="*/ 11 w 34"/>
                  <a:gd name="T9" fmla="*/ 0 h 9"/>
                  <a:gd name="T10" fmla="*/ 0 w 34"/>
                  <a:gd name="T11" fmla="*/ 2 h 9"/>
                  <a:gd name="T12" fmla="*/ 0 w 34"/>
                  <a:gd name="T13" fmla="*/ 2 h 9"/>
                  <a:gd name="T14" fmla="*/ 0 60000 65536"/>
                  <a:gd name="T15" fmla="*/ 0 60000 65536"/>
                  <a:gd name="T16" fmla="*/ 0 60000 65536"/>
                  <a:gd name="T17" fmla="*/ 0 60000 65536"/>
                  <a:gd name="T18" fmla="*/ 0 60000 65536"/>
                  <a:gd name="T19" fmla="*/ 0 60000 65536"/>
                  <a:gd name="T20" fmla="*/ 0 60000 65536"/>
                  <a:gd name="T21" fmla="*/ 0 w 34"/>
                  <a:gd name="T22" fmla="*/ 0 h 9"/>
                  <a:gd name="T23" fmla="*/ 34 w 34"/>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4" h="9">
                    <a:moveTo>
                      <a:pt x="0" y="2"/>
                    </a:moveTo>
                    <a:lnTo>
                      <a:pt x="0" y="2"/>
                    </a:lnTo>
                    <a:lnTo>
                      <a:pt x="4" y="8"/>
                    </a:lnTo>
                    <a:lnTo>
                      <a:pt x="33" y="3"/>
                    </a:lnTo>
                    <a:lnTo>
                      <a:pt x="11" y="0"/>
                    </a:lnTo>
                    <a:lnTo>
                      <a:pt x="0" y="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7" name="Freeform 13"/>
              <p:cNvSpPr/>
              <p:nvPr/>
            </p:nvSpPr>
            <p:spPr bwMode="auto">
              <a:xfrm>
                <a:off x="4703" y="3375"/>
                <a:ext cx="85" cy="161"/>
              </a:xfrm>
              <a:custGeom>
                <a:avLst/>
                <a:gdLst>
                  <a:gd name="T0" fmla="*/ 0 w 85"/>
                  <a:gd name="T1" fmla="*/ 60 h 101"/>
                  <a:gd name="T2" fmla="*/ 0 w 85"/>
                  <a:gd name="T3" fmla="*/ 60 h 101"/>
                  <a:gd name="T4" fmla="*/ 10 w 85"/>
                  <a:gd name="T5" fmla="*/ 78 h 101"/>
                  <a:gd name="T6" fmla="*/ 7 w 85"/>
                  <a:gd name="T7" fmla="*/ 96 h 101"/>
                  <a:gd name="T8" fmla="*/ 21 w 85"/>
                  <a:gd name="T9" fmla="*/ 100 h 101"/>
                  <a:gd name="T10" fmla="*/ 19 w 85"/>
                  <a:gd name="T11" fmla="*/ 63 h 101"/>
                  <a:gd name="T12" fmla="*/ 28 w 85"/>
                  <a:gd name="T13" fmla="*/ 60 h 101"/>
                  <a:gd name="T14" fmla="*/ 30 w 85"/>
                  <a:gd name="T15" fmla="*/ 74 h 101"/>
                  <a:gd name="T16" fmla="*/ 37 w 85"/>
                  <a:gd name="T17" fmla="*/ 90 h 101"/>
                  <a:gd name="T18" fmla="*/ 53 w 85"/>
                  <a:gd name="T19" fmla="*/ 83 h 101"/>
                  <a:gd name="T20" fmla="*/ 34 w 85"/>
                  <a:gd name="T21" fmla="*/ 48 h 101"/>
                  <a:gd name="T22" fmla="*/ 62 w 85"/>
                  <a:gd name="T23" fmla="*/ 33 h 101"/>
                  <a:gd name="T24" fmla="*/ 25 w 85"/>
                  <a:gd name="T25" fmla="*/ 43 h 101"/>
                  <a:gd name="T26" fmla="*/ 19 w 85"/>
                  <a:gd name="T27" fmla="*/ 21 h 101"/>
                  <a:gd name="T28" fmla="*/ 74 w 85"/>
                  <a:gd name="T29" fmla="*/ 19 h 101"/>
                  <a:gd name="T30" fmla="*/ 84 w 85"/>
                  <a:gd name="T31" fmla="*/ 0 h 101"/>
                  <a:gd name="T32" fmla="*/ 68 w 85"/>
                  <a:gd name="T33" fmla="*/ 12 h 101"/>
                  <a:gd name="T34" fmla="*/ 28 w 85"/>
                  <a:gd name="T35" fmla="*/ 6 h 101"/>
                  <a:gd name="T36" fmla="*/ 15 w 85"/>
                  <a:gd name="T37" fmla="*/ 14 h 101"/>
                  <a:gd name="T38" fmla="*/ 0 w 85"/>
                  <a:gd name="T39" fmla="*/ 60 h 101"/>
                  <a:gd name="T40" fmla="*/ 0 w 85"/>
                  <a:gd name="T41" fmla="*/ 60 h 10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5"/>
                  <a:gd name="T64" fmla="*/ 0 h 101"/>
                  <a:gd name="T65" fmla="*/ 85 w 85"/>
                  <a:gd name="T66" fmla="*/ 101 h 10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5" h="101">
                    <a:moveTo>
                      <a:pt x="0" y="60"/>
                    </a:moveTo>
                    <a:lnTo>
                      <a:pt x="0" y="60"/>
                    </a:lnTo>
                    <a:lnTo>
                      <a:pt x="10" y="78"/>
                    </a:lnTo>
                    <a:lnTo>
                      <a:pt x="7" y="96"/>
                    </a:lnTo>
                    <a:lnTo>
                      <a:pt x="21" y="100"/>
                    </a:lnTo>
                    <a:lnTo>
                      <a:pt x="19" y="63"/>
                    </a:lnTo>
                    <a:lnTo>
                      <a:pt x="28" y="60"/>
                    </a:lnTo>
                    <a:lnTo>
                      <a:pt x="30" y="74"/>
                    </a:lnTo>
                    <a:lnTo>
                      <a:pt x="37" y="90"/>
                    </a:lnTo>
                    <a:lnTo>
                      <a:pt x="53" y="83"/>
                    </a:lnTo>
                    <a:lnTo>
                      <a:pt x="34" y="48"/>
                    </a:lnTo>
                    <a:lnTo>
                      <a:pt x="62" y="33"/>
                    </a:lnTo>
                    <a:lnTo>
                      <a:pt x="25" y="43"/>
                    </a:lnTo>
                    <a:lnTo>
                      <a:pt x="19" y="21"/>
                    </a:lnTo>
                    <a:lnTo>
                      <a:pt x="74" y="19"/>
                    </a:lnTo>
                    <a:lnTo>
                      <a:pt x="84" y="0"/>
                    </a:lnTo>
                    <a:lnTo>
                      <a:pt x="68" y="12"/>
                    </a:lnTo>
                    <a:lnTo>
                      <a:pt x="28" y="6"/>
                    </a:lnTo>
                    <a:lnTo>
                      <a:pt x="15" y="14"/>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8" name="Freeform 14"/>
              <p:cNvSpPr/>
              <p:nvPr/>
            </p:nvSpPr>
            <p:spPr bwMode="auto">
              <a:xfrm>
                <a:off x="4769" y="3478"/>
                <a:ext cx="48" cy="161"/>
              </a:xfrm>
              <a:custGeom>
                <a:avLst/>
                <a:gdLst>
                  <a:gd name="T0" fmla="*/ 0 w 48"/>
                  <a:gd name="T1" fmla="*/ 15 h 26"/>
                  <a:gd name="T2" fmla="*/ 0 w 48"/>
                  <a:gd name="T3" fmla="*/ 15 h 26"/>
                  <a:gd name="T4" fmla="*/ 2 w 48"/>
                  <a:gd name="T5" fmla="*/ 25 h 26"/>
                  <a:gd name="T6" fmla="*/ 47 w 48"/>
                  <a:gd name="T7" fmla="*/ 0 h 26"/>
                  <a:gd name="T8" fmla="*/ 14 w 48"/>
                  <a:gd name="T9" fmla="*/ 7 h 26"/>
                  <a:gd name="T10" fmla="*/ 0 w 48"/>
                  <a:gd name="T11" fmla="*/ 15 h 26"/>
                  <a:gd name="T12" fmla="*/ 0 w 48"/>
                  <a:gd name="T13" fmla="*/ 15 h 26"/>
                  <a:gd name="T14" fmla="*/ 0 60000 65536"/>
                  <a:gd name="T15" fmla="*/ 0 60000 65536"/>
                  <a:gd name="T16" fmla="*/ 0 60000 65536"/>
                  <a:gd name="T17" fmla="*/ 0 60000 65536"/>
                  <a:gd name="T18" fmla="*/ 0 60000 65536"/>
                  <a:gd name="T19" fmla="*/ 0 60000 65536"/>
                  <a:gd name="T20" fmla="*/ 0 60000 65536"/>
                  <a:gd name="T21" fmla="*/ 0 w 48"/>
                  <a:gd name="T22" fmla="*/ 0 h 26"/>
                  <a:gd name="T23" fmla="*/ 48 w 4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 h="26">
                    <a:moveTo>
                      <a:pt x="0" y="15"/>
                    </a:moveTo>
                    <a:lnTo>
                      <a:pt x="0" y="15"/>
                    </a:lnTo>
                    <a:lnTo>
                      <a:pt x="2" y="25"/>
                    </a:lnTo>
                    <a:lnTo>
                      <a:pt x="47" y="0"/>
                    </a:lnTo>
                    <a:lnTo>
                      <a:pt x="14" y="7"/>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9" name="Freeform 15"/>
              <p:cNvSpPr/>
              <p:nvPr/>
            </p:nvSpPr>
            <p:spPr bwMode="auto">
              <a:xfrm>
                <a:off x="4819" y="3340"/>
                <a:ext cx="17" cy="161"/>
              </a:xfrm>
              <a:custGeom>
                <a:avLst/>
                <a:gdLst>
                  <a:gd name="T0" fmla="*/ 0 w 17"/>
                  <a:gd name="T1" fmla="*/ 14 h 42"/>
                  <a:gd name="T2" fmla="*/ 0 w 17"/>
                  <a:gd name="T3" fmla="*/ 14 h 42"/>
                  <a:gd name="T4" fmla="*/ 3 w 17"/>
                  <a:gd name="T5" fmla="*/ 33 h 42"/>
                  <a:gd name="T6" fmla="*/ 13 w 17"/>
                  <a:gd name="T7" fmla="*/ 41 h 42"/>
                  <a:gd name="T8" fmla="*/ 7 w 17"/>
                  <a:gd name="T9" fmla="*/ 24 h 42"/>
                  <a:gd name="T10" fmla="*/ 16 w 17"/>
                  <a:gd name="T11" fmla="*/ 21 h 42"/>
                  <a:gd name="T12" fmla="*/ 15 w 17"/>
                  <a:gd name="T13" fmla="*/ 8 h 42"/>
                  <a:gd name="T14" fmla="*/ 3 w 17"/>
                  <a:gd name="T15" fmla="*/ 17 h 42"/>
                  <a:gd name="T16" fmla="*/ 8 w 17"/>
                  <a:gd name="T17" fmla="*/ 0 h 42"/>
                  <a:gd name="T18" fmla="*/ 0 w 17"/>
                  <a:gd name="T19" fmla="*/ 14 h 42"/>
                  <a:gd name="T20" fmla="*/ 0 w 17"/>
                  <a:gd name="T21" fmla="*/ 14 h 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42"/>
                  <a:gd name="T35" fmla="*/ 17 w 17"/>
                  <a:gd name="T36" fmla="*/ 42 h 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42">
                    <a:moveTo>
                      <a:pt x="0" y="14"/>
                    </a:moveTo>
                    <a:lnTo>
                      <a:pt x="0" y="14"/>
                    </a:lnTo>
                    <a:lnTo>
                      <a:pt x="3" y="33"/>
                    </a:lnTo>
                    <a:lnTo>
                      <a:pt x="13" y="41"/>
                    </a:lnTo>
                    <a:lnTo>
                      <a:pt x="7" y="24"/>
                    </a:lnTo>
                    <a:lnTo>
                      <a:pt x="16" y="21"/>
                    </a:lnTo>
                    <a:lnTo>
                      <a:pt x="15" y="8"/>
                    </a:lnTo>
                    <a:lnTo>
                      <a:pt x="3" y="17"/>
                    </a:lnTo>
                    <a:lnTo>
                      <a:pt x="8"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0" name="Freeform 16"/>
              <p:cNvSpPr/>
              <p:nvPr/>
            </p:nvSpPr>
            <p:spPr bwMode="auto">
              <a:xfrm>
                <a:off x="4826" y="3392"/>
                <a:ext cx="40" cy="162"/>
              </a:xfrm>
              <a:custGeom>
                <a:avLst/>
                <a:gdLst>
                  <a:gd name="T0" fmla="*/ 0 w 40"/>
                  <a:gd name="T1" fmla="*/ 5 h 14"/>
                  <a:gd name="T2" fmla="*/ 0 w 40"/>
                  <a:gd name="T3" fmla="*/ 5 h 14"/>
                  <a:gd name="T4" fmla="*/ 22 w 40"/>
                  <a:gd name="T5" fmla="*/ 0 h 14"/>
                  <a:gd name="T6" fmla="*/ 39 w 40"/>
                  <a:gd name="T7" fmla="*/ 13 h 14"/>
                  <a:gd name="T8" fmla="*/ 0 w 40"/>
                  <a:gd name="T9" fmla="*/ 5 h 14"/>
                  <a:gd name="T10" fmla="*/ 0 w 40"/>
                  <a:gd name="T11" fmla="*/ 5 h 14"/>
                  <a:gd name="T12" fmla="*/ 0 60000 65536"/>
                  <a:gd name="T13" fmla="*/ 0 60000 65536"/>
                  <a:gd name="T14" fmla="*/ 0 60000 65536"/>
                  <a:gd name="T15" fmla="*/ 0 60000 65536"/>
                  <a:gd name="T16" fmla="*/ 0 60000 65536"/>
                  <a:gd name="T17" fmla="*/ 0 60000 65536"/>
                  <a:gd name="T18" fmla="*/ 0 w 40"/>
                  <a:gd name="T19" fmla="*/ 0 h 14"/>
                  <a:gd name="T20" fmla="*/ 40 w 40"/>
                  <a:gd name="T21" fmla="*/ 14 h 14"/>
                </a:gdLst>
                <a:ahLst/>
                <a:cxnLst>
                  <a:cxn ang="T12">
                    <a:pos x="T0" y="T1"/>
                  </a:cxn>
                  <a:cxn ang="T13">
                    <a:pos x="T2" y="T3"/>
                  </a:cxn>
                  <a:cxn ang="T14">
                    <a:pos x="T4" y="T5"/>
                  </a:cxn>
                  <a:cxn ang="T15">
                    <a:pos x="T6" y="T7"/>
                  </a:cxn>
                  <a:cxn ang="T16">
                    <a:pos x="T8" y="T9"/>
                  </a:cxn>
                  <a:cxn ang="T17">
                    <a:pos x="T10" y="T11"/>
                  </a:cxn>
                </a:cxnLst>
                <a:rect l="T18" t="T19" r="T20" b="T21"/>
                <a:pathLst>
                  <a:path w="40" h="14">
                    <a:moveTo>
                      <a:pt x="0" y="5"/>
                    </a:moveTo>
                    <a:lnTo>
                      <a:pt x="0" y="5"/>
                    </a:lnTo>
                    <a:lnTo>
                      <a:pt x="22" y="0"/>
                    </a:lnTo>
                    <a:lnTo>
                      <a:pt x="39" y="13"/>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1" name="Freeform 17"/>
              <p:cNvSpPr/>
              <p:nvPr/>
            </p:nvSpPr>
            <p:spPr bwMode="auto">
              <a:xfrm>
                <a:off x="4865" y="3412"/>
                <a:ext cx="144" cy="162"/>
              </a:xfrm>
              <a:custGeom>
                <a:avLst/>
                <a:gdLst>
                  <a:gd name="T0" fmla="*/ 0 w 144"/>
                  <a:gd name="T1" fmla="*/ 15 h 119"/>
                  <a:gd name="T2" fmla="*/ 0 w 144"/>
                  <a:gd name="T3" fmla="*/ 15 h 119"/>
                  <a:gd name="T4" fmla="*/ 21 w 144"/>
                  <a:gd name="T5" fmla="*/ 26 h 119"/>
                  <a:gd name="T6" fmla="*/ 42 w 144"/>
                  <a:gd name="T7" fmla="*/ 23 h 119"/>
                  <a:gd name="T8" fmla="*/ 16 w 144"/>
                  <a:gd name="T9" fmla="*/ 32 h 119"/>
                  <a:gd name="T10" fmla="*/ 28 w 144"/>
                  <a:gd name="T11" fmla="*/ 51 h 119"/>
                  <a:gd name="T12" fmla="*/ 41 w 144"/>
                  <a:gd name="T13" fmla="*/ 35 h 119"/>
                  <a:gd name="T14" fmla="*/ 49 w 144"/>
                  <a:gd name="T15" fmla="*/ 51 h 119"/>
                  <a:gd name="T16" fmla="*/ 100 w 144"/>
                  <a:gd name="T17" fmla="*/ 69 h 119"/>
                  <a:gd name="T18" fmla="*/ 113 w 144"/>
                  <a:gd name="T19" fmla="*/ 98 h 119"/>
                  <a:gd name="T20" fmla="*/ 103 w 144"/>
                  <a:gd name="T21" fmla="*/ 97 h 119"/>
                  <a:gd name="T22" fmla="*/ 95 w 144"/>
                  <a:gd name="T23" fmla="*/ 110 h 119"/>
                  <a:gd name="T24" fmla="*/ 126 w 144"/>
                  <a:gd name="T25" fmla="*/ 104 h 119"/>
                  <a:gd name="T26" fmla="*/ 143 w 144"/>
                  <a:gd name="T27" fmla="*/ 118 h 119"/>
                  <a:gd name="T28" fmla="*/ 141 w 144"/>
                  <a:gd name="T29" fmla="*/ 30 h 119"/>
                  <a:gd name="T30" fmla="*/ 97 w 144"/>
                  <a:gd name="T31" fmla="*/ 15 h 119"/>
                  <a:gd name="T32" fmla="*/ 61 w 144"/>
                  <a:gd name="T33" fmla="*/ 41 h 119"/>
                  <a:gd name="T34" fmla="*/ 47 w 144"/>
                  <a:gd name="T35" fmla="*/ 27 h 119"/>
                  <a:gd name="T36" fmla="*/ 43 w 144"/>
                  <a:gd name="T37" fmla="*/ 6 h 119"/>
                  <a:gd name="T38" fmla="*/ 21 w 144"/>
                  <a:gd name="T39" fmla="*/ 0 h 119"/>
                  <a:gd name="T40" fmla="*/ 0 w 144"/>
                  <a:gd name="T41" fmla="*/ 15 h 119"/>
                  <a:gd name="T42" fmla="*/ 0 w 144"/>
                  <a:gd name="T43" fmla="*/ 15 h 1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4"/>
                  <a:gd name="T67" fmla="*/ 0 h 119"/>
                  <a:gd name="T68" fmla="*/ 144 w 144"/>
                  <a:gd name="T69" fmla="*/ 119 h 11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4" h="119">
                    <a:moveTo>
                      <a:pt x="0" y="15"/>
                    </a:moveTo>
                    <a:lnTo>
                      <a:pt x="0" y="15"/>
                    </a:lnTo>
                    <a:lnTo>
                      <a:pt x="21" y="26"/>
                    </a:lnTo>
                    <a:lnTo>
                      <a:pt x="42" y="23"/>
                    </a:lnTo>
                    <a:lnTo>
                      <a:pt x="16" y="32"/>
                    </a:lnTo>
                    <a:lnTo>
                      <a:pt x="28" y="51"/>
                    </a:lnTo>
                    <a:lnTo>
                      <a:pt x="41" y="35"/>
                    </a:lnTo>
                    <a:lnTo>
                      <a:pt x="49" y="51"/>
                    </a:lnTo>
                    <a:lnTo>
                      <a:pt x="100" y="69"/>
                    </a:lnTo>
                    <a:lnTo>
                      <a:pt x="113" y="98"/>
                    </a:lnTo>
                    <a:lnTo>
                      <a:pt x="103" y="97"/>
                    </a:lnTo>
                    <a:lnTo>
                      <a:pt x="95" y="110"/>
                    </a:lnTo>
                    <a:lnTo>
                      <a:pt x="126" y="104"/>
                    </a:lnTo>
                    <a:lnTo>
                      <a:pt x="143" y="118"/>
                    </a:lnTo>
                    <a:lnTo>
                      <a:pt x="141" y="30"/>
                    </a:lnTo>
                    <a:lnTo>
                      <a:pt x="97" y="15"/>
                    </a:lnTo>
                    <a:lnTo>
                      <a:pt x="61" y="41"/>
                    </a:lnTo>
                    <a:lnTo>
                      <a:pt x="47" y="27"/>
                    </a:lnTo>
                    <a:lnTo>
                      <a:pt x="43" y="6"/>
                    </a:lnTo>
                    <a:lnTo>
                      <a:pt x="21" y="0"/>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72" name="Freeform 18"/>
              <p:cNvSpPr/>
              <p:nvPr/>
            </p:nvSpPr>
            <p:spPr bwMode="auto">
              <a:xfrm>
                <a:off x="4871" y="3450"/>
                <a:ext cx="7" cy="162"/>
              </a:xfrm>
              <a:custGeom>
                <a:avLst/>
                <a:gdLst>
                  <a:gd name="T0" fmla="*/ 0 w 7"/>
                  <a:gd name="T1" fmla="*/ 10 h 11"/>
                  <a:gd name="T2" fmla="*/ 0 w 7"/>
                  <a:gd name="T3" fmla="*/ 10 h 11"/>
                  <a:gd name="T4" fmla="*/ 3 w 7"/>
                  <a:gd name="T5" fmla="*/ 0 h 11"/>
                  <a:gd name="T6" fmla="*/ 6 w 7"/>
                  <a:gd name="T7" fmla="*/ 6 h 11"/>
                  <a:gd name="T8" fmla="*/ 0 w 7"/>
                  <a:gd name="T9" fmla="*/ 10 h 11"/>
                  <a:gd name="T10" fmla="*/ 0 w 7"/>
                  <a:gd name="T11" fmla="*/ 10 h 11"/>
                  <a:gd name="T12" fmla="*/ 0 60000 65536"/>
                  <a:gd name="T13" fmla="*/ 0 60000 65536"/>
                  <a:gd name="T14" fmla="*/ 0 60000 65536"/>
                  <a:gd name="T15" fmla="*/ 0 60000 65536"/>
                  <a:gd name="T16" fmla="*/ 0 60000 65536"/>
                  <a:gd name="T17" fmla="*/ 0 60000 65536"/>
                  <a:gd name="T18" fmla="*/ 0 w 7"/>
                  <a:gd name="T19" fmla="*/ 0 h 11"/>
                  <a:gd name="T20" fmla="*/ 7 w 7"/>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7" h="11">
                    <a:moveTo>
                      <a:pt x="0" y="10"/>
                    </a:moveTo>
                    <a:lnTo>
                      <a:pt x="0" y="10"/>
                    </a:lnTo>
                    <a:lnTo>
                      <a:pt x="3" y="0"/>
                    </a:lnTo>
                    <a:lnTo>
                      <a:pt x="6" y="6"/>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5" name="Freeform 6"/>
            <p:cNvSpPr>
              <a:spLocks/>
            </p:cNvSpPr>
            <p:nvPr/>
          </p:nvSpPr>
          <p:spPr bwMode="auto">
            <a:xfrm>
              <a:off x="3997511" y="3686522"/>
              <a:ext cx="244032" cy="208489"/>
            </a:xfrm>
            <a:custGeom>
              <a:avLst/>
              <a:gdLst>
                <a:gd name="T0" fmla="*/ 0 w 194"/>
                <a:gd name="T1" fmla="*/ 2147483647 h 139"/>
                <a:gd name="T2" fmla="*/ 0 w 194"/>
                <a:gd name="T3" fmla="*/ 2147483647 h 139"/>
                <a:gd name="T4" fmla="*/ 2147483647 w 194"/>
                <a:gd name="T5" fmla="*/ 2147483647 h 139"/>
                <a:gd name="T6" fmla="*/ 2147483647 w 194"/>
                <a:gd name="T7" fmla="*/ 2147483647 h 139"/>
                <a:gd name="T8" fmla="*/ 2147483647 w 194"/>
                <a:gd name="T9" fmla="*/ 2147483647 h 139"/>
                <a:gd name="T10" fmla="*/ 2147483647 w 194"/>
                <a:gd name="T11" fmla="*/ 2147483647 h 139"/>
                <a:gd name="T12" fmla="*/ 2147483647 w 194"/>
                <a:gd name="T13" fmla="*/ 2147483647 h 139"/>
                <a:gd name="T14" fmla="*/ 2147483647 w 194"/>
                <a:gd name="T15" fmla="*/ 2147483647 h 139"/>
                <a:gd name="T16" fmla="*/ 2147483647 w 194"/>
                <a:gd name="T17" fmla="*/ 2147483647 h 139"/>
                <a:gd name="T18" fmla="*/ 2147483647 w 194"/>
                <a:gd name="T19" fmla="*/ 2147483647 h 139"/>
                <a:gd name="T20" fmla="*/ 2147483647 w 194"/>
                <a:gd name="T21" fmla="*/ 2147483647 h 139"/>
                <a:gd name="T22" fmla="*/ 2147483647 w 194"/>
                <a:gd name="T23" fmla="*/ 2147483647 h 139"/>
                <a:gd name="T24" fmla="*/ 2147483647 w 194"/>
                <a:gd name="T25" fmla="*/ 2147483647 h 139"/>
                <a:gd name="T26" fmla="*/ 2147483647 w 194"/>
                <a:gd name="T27" fmla="*/ 2147483647 h 139"/>
                <a:gd name="T28" fmla="*/ 2147483647 w 194"/>
                <a:gd name="T29" fmla="*/ 2147483647 h 139"/>
                <a:gd name="T30" fmla="*/ 2147483647 w 194"/>
                <a:gd name="T31" fmla="*/ 2147483647 h 139"/>
                <a:gd name="T32" fmla="*/ 2147483647 w 194"/>
                <a:gd name="T33" fmla="*/ 2147483647 h 139"/>
                <a:gd name="T34" fmla="*/ 2147483647 w 194"/>
                <a:gd name="T35" fmla="*/ 2147483647 h 139"/>
                <a:gd name="T36" fmla="*/ 2147483647 w 194"/>
                <a:gd name="T37" fmla="*/ 2147483647 h 139"/>
                <a:gd name="T38" fmla="*/ 2147483647 w 194"/>
                <a:gd name="T39" fmla="*/ 0 h 139"/>
                <a:gd name="T40" fmla="*/ 2147483647 w 194"/>
                <a:gd name="T41" fmla="*/ 2147483647 h 139"/>
                <a:gd name="T42" fmla="*/ 2147483647 w 194"/>
                <a:gd name="T43" fmla="*/ 2147483647 h 139"/>
                <a:gd name="T44" fmla="*/ 2147483647 w 194"/>
                <a:gd name="T45" fmla="*/ 2147483647 h 139"/>
                <a:gd name="T46" fmla="*/ 2147483647 w 194"/>
                <a:gd name="T47" fmla="*/ 2147483647 h 139"/>
                <a:gd name="T48" fmla="*/ 0 w 194"/>
                <a:gd name="T49" fmla="*/ 2147483647 h 139"/>
                <a:gd name="T50" fmla="*/ 0 w 194"/>
                <a:gd name="T51" fmla="*/ 2147483647 h 13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94"/>
                <a:gd name="T79" fmla="*/ 0 h 139"/>
                <a:gd name="T80" fmla="*/ 194 w 194"/>
                <a:gd name="T81" fmla="*/ 139 h 13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94" h="139">
                  <a:moveTo>
                    <a:pt x="0" y="66"/>
                  </a:moveTo>
                  <a:lnTo>
                    <a:pt x="0" y="66"/>
                  </a:lnTo>
                  <a:lnTo>
                    <a:pt x="2" y="102"/>
                  </a:lnTo>
                  <a:lnTo>
                    <a:pt x="16" y="113"/>
                  </a:lnTo>
                  <a:lnTo>
                    <a:pt x="4" y="131"/>
                  </a:lnTo>
                  <a:lnTo>
                    <a:pt x="26" y="138"/>
                  </a:lnTo>
                  <a:lnTo>
                    <a:pt x="76" y="131"/>
                  </a:lnTo>
                  <a:lnTo>
                    <a:pt x="85" y="111"/>
                  </a:lnTo>
                  <a:lnTo>
                    <a:pt x="119" y="100"/>
                  </a:lnTo>
                  <a:lnTo>
                    <a:pt x="122" y="83"/>
                  </a:lnTo>
                  <a:lnTo>
                    <a:pt x="134" y="79"/>
                  </a:lnTo>
                  <a:lnTo>
                    <a:pt x="129" y="70"/>
                  </a:lnTo>
                  <a:lnTo>
                    <a:pt x="141" y="69"/>
                  </a:lnTo>
                  <a:lnTo>
                    <a:pt x="150" y="52"/>
                  </a:lnTo>
                  <a:lnTo>
                    <a:pt x="146" y="35"/>
                  </a:lnTo>
                  <a:lnTo>
                    <a:pt x="192" y="23"/>
                  </a:lnTo>
                  <a:lnTo>
                    <a:pt x="193" y="19"/>
                  </a:lnTo>
                  <a:lnTo>
                    <a:pt x="176" y="16"/>
                  </a:lnTo>
                  <a:lnTo>
                    <a:pt x="152" y="28"/>
                  </a:lnTo>
                  <a:lnTo>
                    <a:pt x="140" y="0"/>
                  </a:lnTo>
                  <a:lnTo>
                    <a:pt x="120" y="21"/>
                  </a:lnTo>
                  <a:lnTo>
                    <a:pt x="60" y="19"/>
                  </a:lnTo>
                  <a:lnTo>
                    <a:pt x="30" y="51"/>
                  </a:lnTo>
                  <a:lnTo>
                    <a:pt x="9" y="41"/>
                  </a:lnTo>
                  <a:lnTo>
                    <a:pt x="0" y="6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 name="Group 20"/>
            <p:cNvGrpSpPr/>
            <p:nvPr/>
          </p:nvGrpSpPr>
          <p:grpSpPr bwMode="auto">
            <a:xfrm>
              <a:off x="4891835" y="4772402"/>
              <a:ext cx="690559" cy="539384"/>
              <a:chOff x="4623" y="3702"/>
              <a:chExt cx="552" cy="413"/>
            </a:xfrm>
            <a:grpFill/>
          </p:grpSpPr>
          <p:sp>
            <p:nvSpPr>
              <p:cNvPr id="261" name="Freeform 262"/>
              <p:cNvSpPr/>
              <p:nvPr/>
            </p:nvSpPr>
            <p:spPr bwMode="auto">
              <a:xfrm>
                <a:off x="4623" y="3702"/>
                <a:ext cx="552" cy="159"/>
              </a:xfrm>
              <a:custGeom>
                <a:avLst/>
                <a:gdLst>
                  <a:gd name="T0" fmla="*/ 0 w 552"/>
                  <a:gd name="T1" fmla="*/ 218 h 414"/>
                  <a:gd name="T2" fmla="*/ 4 w 552"/>
                  <a:gd name="T3" fmla="*/ 209 h 414"/>
                  <a:gd name="T4" fmla="*/ 3 w 552"/>
                  <a:gd name="T5" fmla="*/ 192 h 414"/>
                  <a:gd name="T6" fmla="*/ 14 w 552"/>
                  <a:gd name="T7" fmla="*/ 165 h 414"/>
                  <a:gd name="T8" fmla="*/ 106 w 552"/>
                  <a:gd name="T9" fmla="*/ 123 h 414"/>
                  <a:gd name="T10" fmla="*/ 125 w 552"/>
                  <a:gd name="T11" fmla="*/ 88 h 414"/>
                  <a:gd name="T12" fmla="*/ 141 w 552"/>
                  <a:gd name="T13" fmla="*/ 94 h 414"/>
                  <a:gd name="T14" fmla="*/ 154 w 552"/>
                  <a:gd name="T15" fmla="*/ 80 h 414"/>
                  <a:gd name="T16" fmla="*/ 175 w 552"/>
                  <a:gd name="T17" fmla="*/ 46 h 414"/>
                  <a:gd name="T18" fmla="*/ 202 w 552"/>
                  <a:gd name="T19" fmla="*/ 68 h 414"/>
                  <a:gd name="T20" fmla="*/ 226 w 552"/>
                  <a:gd name="T21" fmla="*/ 63 h 414"/>
                  <a:gd name="T22" fmla="*/ 233 w 552"/>
                  <a:gd name="T23" fmla="*/ 28 h 414"/>
                  <a:gd name="T24" fmla="*/ 257 w 552"/>
                  <a:gd name="T25" fmla="*/ 6 h 414"/>
                  <a:gd name="T26" fmla="*/ 306 w 552"/>
                  <a:gd name="T27" fmla="*/ 59 h 414"/>
                  <a:gd name="T28" fmla="*/ 384 w 552"/>
                  <a:gd name="T29" fmla="*/ 82 h 414"/>
                  <a:gd name="T30" fmla="*/ 405 w 552"/>
                  <a:gd name="T31" fmla="*/ 0 h 414"/>
                  <a:gd name="T32" fmla="*/ 440 w 552"/>
                  <a:gd name="T33" fmla="*/ 59 h 414"/>
                  <a:gd name="T34" fmla="*/ 488 w 552"/>
                  <a:gd name="T35" fmla="*/ 133 h 414"/>
                  <a:gd name="T36" fmla="*/ 512 w 552"/>
                  <a:gd name="T37" fmla="*/ 163 h 414"/>
                  <a:gd name="T38" fmla="*/ 543 w 552"/>
                  <a:gd name="T39" fmla="*/ 204 h 414"/>
                  <a:gd name="T40" fmla="*/ 545 w 552"/>
                  <a:gd name="T41" fmla="*/ 290 h 414"/>
                  <a:gd name="T42" fmla="*/ 503 w 552"/>
                  <a:gd name="T43" fmla="*/ 388 h 414"/>
                  <a:gd name="T44" fmla="*/ 453 w 552"/>
                  <a:gd name="T45" fmla="*/ 406 h 414"/>
                  <a:gd name="T46" fmla="*/ 435 w 552"/>
                  <a:gd name="T47" fmla="*/ 392 h 414"/>
                  <a:gd name="T48" fmla="*/ 387 w 552"/>
                  <a:gd name="T49" fmla="*/ 401 h 414"/>
                  <a:gd name="T50" fmla="*/ 357 w 552"/>
                  <a:gd name="T51" fmla="*/ 354 h 414"/>
                  <a:gd name="T52" fmla="*/ 341 w 552"/>
                  <a:gd name="T53" fmla="*/ 337 h 414"/>
                  <a:gd name="T54" fmla="*/ 324 w 552"/>
                  <a:gd name="T55" fmla="*/ 352 h 414"/>
                  <a:gd name="T56" fmla="*/ 312 w 552"/>
                  <a:gd name="T57" fmla="*/ 349 h 414"/>
                  <a:gd name="T58" fmla="*/ 288 w 552"/>
                  <a:gd name="T59" fmla="*/ 312 h 414"/>
                  <a:gd name="T60" fmla="*/ 175 w 552"/>
                  <a:gd name="T61" fmla="*/ 308 h 414"/>
                  <a:gd name="T62" fmla="*/ 94 w 552"/>
                  <a:gd name="T63" fmla="*/ 331 h 414"/>
                  <a:gd name="T64" fmla="*/ 27 w 552"/>
                  <a:gd name="T65" fmla="*/ 337 h 414"/>
                  <a:gd name="T66" fmla="*/ 0 w 552"/>
                  <a:gd name="T67" fmla="*/ 218 h 4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552"/>
                  <a:gd name="T103" fmla="*/ 0 h 414"/>
                  <a:gd name="T104" fmla="*/ 552 w 552"/>
                  <a:gd name="T105" fmla="*/ 414 h 4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552" h="414">
                    <a:moveTo>
                      <a:pt x="0" y="218"/>
                    </a:moveTo>
                    <a:lnTo>
                      <a:pt x="0" y="218"/>
                    </a:lnTo>
                    <a:lnTo>
                      <a:pt x="9" y="221"/>
                    </a:lnTo>
                    <a:lnTo>
                      <a:pt x="4" y="209"/>
                    </a:lnTo>
                    <a:lnTo>
                      <a:pt x="15" y="215"/>
                    </a:lnTo>
                    <a:lnTo>
                      <a:pt x="3" y="192"/>
                    </a:lnTo>
                    <a:lnTo>
                      <a:pt x="11" y="155"/>
                    </a:lnTo>
                    <a:lnTo>
                      <a:pt x="14" y="165"/>
                    </a:lnTo>
                    <a:lnTo>
                      <a:pt x="48" y="136"/>
                    </a:lnTo>
                    <a:lnTo>
                      <a:pt x="106" y="123"/>
                    </a:lnTo>
                    <a:lnTo>
                      <a:pt x="125" y="101"/>
                    </a:lnTo>
                    <a:lnTo>
                      <a:pt x="125" y="88"/>
                    </a:lnTo>
                    <a:lnTo>
                      <a:pt x="133" y="78"/>
                    </a:lnTo>
                    <a:lnTo>
                      <a:pt x="141" y="94"/>
                    </a:lnTo>
                    <a:lnTo>
                      <a:pt x="141" y="76"/>
                    </a:lnTo>
                    <a:lnTo>
                      <a:pt x="154" y="80"/>
                    </a:lnTo>
                    <a:lnTo>
                      <a:pt x="155" y="67"/>
                    </a:lnTo>
                    <a:lnTo>
                      <a:pt x="175" y="46"/>
                    </a:lnTo>
                    <a:lnTo>
                      <a:pt x="197" y="48"/>
                    </a:lnTo>
                    <a:lnTo>
                      <a:pt x="202" y="68"/>
                    </a:lnTo>
                    <a:lnTo>
                      <a:pt x="210" y="56"/>
                    </a:lnTo>
                    <a:lnTo>
                      <a:pt x="226" y="63"/>
                    </a:lnTo>
                    <a:lnTo>
                      <a:pt x="220" y="49"/>
                    </a:lnTo>
                    <a:lnTo>
                      <a:pt x="233" y="28"/>
                    </a:lnTo>
                    <a:lnTo>
                      <a:pt x="265" y="20"/>
                    </a:lnTo>
                    <a:lnTo>
                      <a:pt x="257" y="6"/>
                    </a:lnTo>
                    <a:lnTo>
                      <a:pt x="319" y="23"/>
                    </a:lnTo>
                    <a:lnTo>
                      <a:pt x="306" y="59"/>
                    </a:lnTo>
                    <a:lnTo>
                      <a:pt x="368" y="97"/>
                    </a:lnTo>
                    <a:lnTo>
                      <a:pt x="384" y="82"/>
                    </a:lnTo>
                    <a:lnTo>
                      <a:pt x="390" y="19"/>
                    </a:lnTo>
                    <a:lnTo>
                      <a:pt x="405" y="0"/>
                    </a:lnTo>
                    <a:lnTo>
                      <a:pt x="418" y="49"/>
                    </a:lnTo>
                    <a:lnTo>
                      <a:pt x="440" y="59"/>
                    </a:lnTo>
                    <a:lnTo>
                      <a:pt x="454" y="115"/>
                    </a:lnTo>
                    <a:lnTo>
                      <a:pt x="488" y="133"/>
                    </a:lnTo>
                    <a:lnTo>
                      <a:pt x="499" y="165"/>
                    </a:lnTo>
                    <a:lnTo>
                      <a:pt x="512" y="163"/>
                    </a:lnTo>
                    <a:lnTo>
                      <a:pt x="515" y="179"/>
                    </a:lnTo>
                    <a:lnTo>
                      <a:pt x="543" y="204"/>
                    </a:lnTo>
                    <a:lnTo>
                      <a:pt x="551" y="247"/>
                    </a:lnTo>
                    <a:lnTo>
                      <a:pt x="545" y="290"/>
                    </a:lnTo>
                    <a:lnTo>
                      <a:pt x="521" y="326"/>
                    </a:lnTo>
                    <a:lnTo>
                      <a:pt x="503" y="388"/>
                    </a:lnTo>
                    <a:lnTo>
                      <a:pt x="472" y="395"/>
                    </a:lnTo>
                    <a:lnTo>
                      <a:pt x="453" y="406"/>
                    </a:lnTo>
                    <a:lnTo>
                      <a:pt x="454" y="413"/>
                    </a:lnTo>
                    <a:lnTo>
                      <a:pt x="435" y="392"/>
                    </a:lnTo>
                    <a:lnTo>
                      <a:pt x="413" y="408"/>
                    </a:lnTo>
                    <a:lnTo>
                      <a:pt x="387" y="401"/>
                    </a:lnTo>
                    <a:lnTo>
                      <a:pt x="367" y="386"/>
                    </a:lnTo>
                    <a:lnTo>
                      <a:pt x="357" y="354"/>
                    </a:lnTo>
                    <a:lnTo>
                      <a:pt x="341" y="358"/>
                    </a:lnTo>
                    <a:lnTo>
                      <a:pt x="341" y="337"/>
                    </a:lnTo>
                    <a:lnTo>
                      <a:pt x="336" y="351"/>
                    </a:lnTo>
                    <a:lnTo>
                      <a:pt x="324" y="352"/>
                    </a:lnTo>
                    <a:lnTo>
                      <a:pt x="336" y="311"/>
                    </a:lnTo>
                    <a:lnTo>
                      <a:pt x="312" y="349"/>
                    </a:lnTo>
                    <a:lnTo>
                      <a:pt x="301" y="341"/>
                    </a:lnTo>
                    <a:lnTo>
                      <a:pt x="288" y="312"/>
                    </a:lnTo>
                    <a:lnTo>
                      <a:pt x="248" y="295"/>
                    </a:lnTo>
                    <a:lnTo>
                      <a:pt x="175" y="308"/>
                    </a:lnTo>
                    <a:lnTo>
                      <a:pt x="144" y="330"/>
                    </a:lnTo>
                    <a:lnTo>
                      <a:pt x="94" y="331"/>
                    </a:lnTo>
                    <a:lnTo>
                      <a:pt x="65" y="350"/>
                    </a:lnTo>
                    <a:lnTo>
                      <a:pt x="27" y="337"/>
                    </a:lnTo>
                    <a:lnTo>
                      <a:pt x="35" y="297"/>
                    </a:lnTo>
                    <a:lnTo>
                      <a:pt x="0" y="2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2" name="Freeform 263"/>
              <p:cNvSpPr/>
              <p:nvPr/>
            </p:nvSpPr>
            <p:spPr bwMode="auto">
              <a:xfrm>
                <a:off x="5055" y="3956"/>
                <a:ext cx="49" cy="159"/>
              </a:xfrm>
              <a:custGeom>
                <a:avLst/>
                <a:gdLst>
                  <a:gd name="T0" fmla="*/ 0 w 49"/>
                  <a:gd name="T1" fmla="*/ 8 h 48"/>
                  <a:gd name="T2" fmla="*/ 0 w 49"/>
                  <a:gd name="T3" fmla="*/ 8 h 48"/>
                  <a:gd name="T4" fmla="*/ 1 w 49"/>
                  <a:gd name="T5" fmla="*/ 0 h 48"/>
                  <a:gd name="T6" fmla="*/ 25 w 49"/>
                  <a:gd name="T7" fmla="*/ 7 h 48"/>
                  <a:gd name="T8" fmla="*/ 44 w 49"/>
                  <a:gd name="T9" fmla="*/ 1 h 48"/>
                  <a:gd name="T10" fmla="*/ 48 w 49"/>
                  <a:gd name="T11" fmla="*/ 13 h 48"/>
                  <a:gd name="T12" fmla="*/ 48 w 49"/>
                  <a:gd name="T13" fmla="*/ 27 h 48"/>
                  <a:gd name="T14" fmla="*/ 30 w 49"/>
                  <a:gd name="T15" fmla="*/ 47 h 48"/>
                  <a:gd name="T16" fmla="*/ 18 w 49"/>
                  <a:gd name="T17" fmla="*/ 46 h 48"/>
                  <a:gd name="T18" fmla="*/ 0 w 49"/>
                  <a:gd name="T19" fmla="*/ 8 h 48"/>
                  <a:gd name="T20" fmla="*/ 0 w 49"/>
                  <a:gd name="T21" fmla="*/ 8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48"/>
                  <a:gd name="T35" fmla="*/ 49 w 49"/>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48">
                    <a:moveTo>
                      <a:pt x="0" y="8"/>
                    </a:moveTo>
                    <a:lnTo>
                      <a:pt x="0" y="8"/>
                    </a:lnTo>
                    <a:lnTo>
                      <a:pt x="1" y="0"/>
                    </a:lnTo>
                    <a:lnTo>
                      <a:pt x="25" y="7"/>
                    </a:lnTo>
                    <a:lnTo>
                      <a:pt x="44" y="1"/>
                    </a:lnTo>
                    <a:lnTo>
                      <a:pt x="48" y="13"/>
                    </a:lnTo>
                    <a:lnTo>
                      <a:pt x="48" y="27"/>
                    </a:lnTo>
                    <a:lnTo>
                      <a:pt x="30" y="47"/>
                    </a:lnTo>
                    <a:lnTo>
                      <a:pt x="18" y="46"/>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 name="Freeform 8"/>
            <p:cNvSpPr>
              <a:spLocks/>
            </p:cNvSpPr>
            <p:nvPr/>
          </p:nvSpPr>
          <p:spPr bwMode="auto">
            <a:xfrm>
              <a:off x="4463534" y="3885462"/>
              <a:ext cx="81869" cy="206898"/>
            </a:xfrm>
            <a:custGeom>
              <a:avLst/>
              <a:gdLst>
                <a:gd name="T0" fmla="*/ 0 w 66"/>
                <a:gd name="T1" fmla="*/ 2147483647 h 82"/>
                <a:gd name="T2" fmla="*/ 0 w 66"/>
                <a:gd name="T3" fmla="*/ 2147483647 h 82"/>
                <a:gd name="T4" fmla="*/ 2147483647 w 66"/>
                <a:gd name="T5" fmla="*/ 2147483647 h 82"/>
                <a:gd name="T6" fmla="*/ 2147483647 w 66"/>
                <a:gd name="T7" fmla="*/ 2147483647 h 82"/>
                <a:gd name="T8" fmla="*/ 2147483647 w 66"/>
                <a:gd name="T9" fmla="*/ 2147483647 h 82"/>
                <a:gd name="T10" fmla="*/ 2147483647 w 66"/>
                <a:gd name="T11" fmla="*/ 2147483647 h 82"/>
                <a:gd name="T12" fmla="*/ 2147483647 w 66"/>
                <a:gd name="T13" fmla="*/ 2147483647 h 82"/>
                <a:gd name="T14" fmla="*/ 2147483647 w 66"/>
                <a:gd name="T15" fmla="*/ 2147483647 h 82"/>
                <a:gd name="T16" fmla="*/ 2147483647 w 66"/>
                <a:gd name="T17" fmla="*/ 2147483647 h 82"/>
                <a:gd name="T18" fmla="*/ 2147483647 w 66"/>
                <a:gd name="T19" fmla="*/ 2147483647 h 82"/>
                <a:gd name="T20" fmla="*/ 2147483647 w 66"/>
                <a:gd name="T21" fmla="*/ 2147483647 h 82"/>
                <a:gd name="T22" fmla="*/ 2147483647 w 66"/>
                <a:gd name="T23" fmla="*/ 2147483647 h 82"/>
                <a:gd name="T24" fmla="*/ 2147483647 w 66"/>
                <a:gd name="T25" fmla="*/ 2147483647 h 82"/>
                <a:gd name="T26" fmla="*/ 2147483647 w 66"/>
                <a:gd name="T27" fmla="*/ 2147483647 h 82"/>
                <a:gd name="T28" fmla="*/ 2147483647 w 66"/>
                <a:gd name="T29" fmla="*/ 0 h 82"/>
                <a:gd name="T30" fmla="*/ 2147483647 w 66"/>
                <a:gd name="T31" fmla="*/ 2147483647 h 82"/>
                <a:gd name="T32" fmla="*/ 2147483647 w 66"/>
                <a:gd name="T33" fmla="*/ 2147483647 h 82"/>
                <a:gd name="T34" fmla="*/ 0 w 66"/>
                <a:gd name="T35" fmla="*/ 2147483647 h 82"/>
                <a:gd name="T36" fmla="*/ 0 w 66"/>
                <a:gd name="T37" fmla="*/ 2147483647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6"/>
                <a:gd name="T58" fmla="*/ 0 h 82"/>
                <a:gd name="T59" fmla="*/ 66 w 66"/>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6" h="82">
                  <a:moveTo>
                    <a:pt x="0" y="25"/>
                  </a:moveTo>
                  <a:lnTo>
                    <a:pt x="0" y="25"/>
                  </a:lnTo>
                  <a:lnTo>
                    <a:pt x="9" y="33"/>
                  </a:lnTo>
                  <a:lnTo>
                    <a:pt x="14" y="71"/>
                  </a:lnTo>
                  <a:lnTo>
                    <a:pt x="30" y="68"/>
                  </a:lnTo>
                  <a:lnTo>
                    <a:pt x="40" y="52"/>
                  </a:lnTo>
                  <a:lnTo>
                    <a:pt x="51" y="56"/>
                  </a:lnTo>
                  <a:lnTo>
                    <a:pt x="59" y="81"/>
                  </a:lnTo>
                  <a:lnTo>
                    <a:pt x="65" y="67"/>
                  </a:lnTo>
                  <a:lnTo>
                    <a:pt x="58" y="40"/>
                  </a:lnTo>
                  <a:lnTo>
                    <a:pt x="51" y="50"/>
                  </a:lnTo>
                  <a:lnTo>
                    <a:pt x="43" y="38"/>
                  </a:lnTo>
                  <a:lnTo>
                    <a:pt x="59" y="21"/>
                  </a:lnTo>
                  <a:lnTo>
                    <a:pt x="28" y="19"/>
                  </a:lnTo>
                  <a:lnTo>
                    <a:pt x="8" y="0"/>
                  </a:lnTo>
                  <a:lnTo>
                    <a:pt x="2" y="11"/>
                  </a:lnTo>
                  <a:lnTo>
                    <a:pt x="9" y="19"/>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 name="Freeform 9"/>
            <p:cNvSpPr>
              <a:spLocks/>
            </p:cNvSpPr>
            <p:nvPr/>
          </p:nvSpPr>
          <p:spPr bwMode="auto">
            <a:xfrm>
              <a:off x="4480851" y="3813844"/>
              <a:ext cx="50381" cy="208489"/>
            </a:xfrm>
            <a:custGeom>
              <a:avLst/>
              <a:gdLst>
                <a:gd name="T0" fmla="*/ 0 w 42"/>
                <a:gd name="T1" fmla="*/ 2147483647 h 24"/>
                <a:gd name="T2" fmla="*/ 0 w 42"/>
                <a:gd name="T3" fmla="*/ 2147483647 h 24"/>
                <a:gd name="T4" fmla="*/ 2147483647 w 42"/>
                <a:gd name="T5" fmla="*/ 2147483647 h 24"/>
                <a:gd name="T6" fmla="*/ 2147483647 w 42"/>
                <a:gd name="T7" fmla="*/ 2147483647 h 24"/>
                <a:gd name="T8" fmla="*/ 2147483647 w 42"/>
                <a:gd name="T9" fmla="*/ 2147483647 h 24"/>
                <a:gd name="T10" fmla="*/ 2147483647 w 42"/>
                <a:gd name="T11" fmla="*/ 0 h 24"/>
                <a:gd name="T12" fmla="*/ 0 w 42"/>
                <a:gd name="T13" fmla="*/ 2147483647 h 24"/>
                <a:gd name="T14" fmla="*/ 0 w 42"/>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4"/>
                <a:gd name="T26" fmla="*/ 42 w 42"/>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4">
                  <a:moveTo>
                    <a:pt x="0" y="14"/>
                  </a:moveTo>
                  <a:lnTo>
                    <a:pt x="0" y="14"/>
                  </a:lnTo>
                  <a:lnTo>
                    <a:pt x="5" y="23"/>
                  </a:lnTo>
                  <a:lnTo>
                    <a:pt x="41" y="19"/>
                  </a:lnTo>
                  <a:lnTo>
                    <a:pt x="39" y="7"/>
                  </a:lnTo>
                  <a:lnTo>
                    <a:pt x="1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 name="Freeform 10"/>
            <p:cNvSpPr>
              <a:spLocks/>
            </p:cNvSpPr>
            <p:nvPr/>
          </p:nvSpPr>
          <p:spPr bwMode="auto">
            <a:xfrm>
              <a:off x="4907514" y="4232414"/>
              <a:ext cx="22042" cy="208490"/>
            </a:xfrm>
            <a:custGeom>
              <a:avLst/>
              <a:gdLst>
                <a:gd name="T0" fmla="*/ 0 w 17"/>
                <a:gd name="T1" fmla="*/ 2147483647 h 15"/>
                <a:gd name="T2" fmla="*/ 0 w 17"/>
                <a:gd name="T3" fmla="*/ 2147483647 h 15"/>
                <a:gd name="T4" fmla="*/ 2147483647 w 17"/>
                <a:gd name="T5" fmla="*/ 2147483647 h 15"/>
                <a:gd name="T6" fmla="*/ 2147483647 w 17"/>
                <a:gd name="T7" fmla="*/ 0 h 15"/>
                <a:gd name="T8" fmla="*/ 0 w 17"/>
                <a:gd name="T9" fmla="*/ 2147483647 h 15"/>
                <a:gd name="T10" fmla="*/ 0 w 17"/>
                <a:gd name="T11" fmla="*/ 2147483647 h 15"/>
                <a:gd name="T12" fmla="*/ 0 60000 65536"/>
                <a:gd name="T13" fmla="*/ 0 60000 65536"/>
                <a:gd name="T14" fmla="*/ 0 60000 65536"/>
                <a:gd name="T15" fmla="*/ 0 60000 65536"/>
                <a:gd name="T16" fmla="*/ 0 60000 65536"/>
                <a:gd name="T17" fmla="*/ 0 60000 65536"/>
                <a:gd name="T18" fmla="*/ 0 w 17"/>
                <a:gd name="T19" fmla="*/ 0 h 15"/>
                <a:gd name="T20" fmla="*/ 17 w 17"/>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7" h="15">
                  <a:moveTo>
                    <a:pt x="0" y="6"/>
                  </a:moveTo>
                  <a:lnTo>
                    <a:pt x="0" y="6"/>
                  </a:lnTo>
                  <a:lnTo>
                    <a:pt x="8" y="14"/>
                  </a:lnTo>
                  <a:lnTo>
                    <a:pt x="16" y="0"/>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 name="Freeform 11"/>
            <p:cNvSpPr>
              <a:spLocks/>
            </p:cNvSpPr>
            <p:nvPr/>
          </p:nvSpPr>
          <p:spPr bwMode="auto">
            <a:xfrm>
              <a:off x="4535956" y="3966630"/>
              <a:ext cx="154291" cy="208489"/>
            </a:xfrm>
            <a:custGeom>
              <a:avLst/>
              <a:gdLst>
                <a:gd name="T0" fmla="*/ 0 w 124"/>
                <a:gd name="T1" fmla="*/ 2147483647 h 254"/>
                <a:gd name="T2" fmla="*/ 0 w 124"/>
                <a:gd name="T3" fmla="*/ 2147483647 h 254"/>
                <a:gd name="T4" fmla="*/ 2147483647 w 124"/>
                <a:gd name="T5" fmla="*/ 2147483647 h 254"/>
                <a:gd name="T6" fmla="*/ 2147483647 w 124"/>
                <a:gd name="T7" fmla="*/ 2147483647 h 254"/>
                <a:gd name="T8" fmla="*/ 2147483647 w 124"/>
                <a:gd name="T9" fmla="*/ 2147483647 h 254"/>
                <a:gd name="T10" fmla="*/ 2147483647 w 124"/>
                <a:gd name="T11" fmla="*/ 0 h 254"/>
                <a:gd name="T12" fmla="*/ 2147483647 w 124"/>
                <a:gd name="T13" fmla="*/ 2147483647 h 254"/>
                <a:gd name="T14" fmla="*/ 2147483647 w 124"/>
                <a:gd name="T15" fmla="*/ 2147483647 h 254"/>
                <a:gd name="T16" fmla="*/ 2147483647 w 124"/>
                <a:gd name="T17" fmla="*/ 2147483647 h 254"/>
                <a:gd name="T18" fmla="*/ 2147483647 w 124"/>
                <a:gd name="T19" fmla="*/ 2147483647 h 254"/>
                <a:gd name="T20" fmla="*/ 2147483647 w 124"/>
                <a:gd name="T21" fmla="*/ 2147483647 h 254"/>
                <a:gd name="T22" fmla="*/ 2147483647 w 124"/>
                <a:gd name="T23" fmla="*/ 2147483647 h 254"/>
                <a:gd name="T24" fmla="*/ 2147483647 w 124"/>
                <a:gd name="T25" fmla="*/ 2147483647 h 254"/>
                <a:gd name="T26" fmla="*/ 2147483647 w 124"/>
                <a:gd name="T27" fmla="*/ 2147483647 h 254"/>
                <a:gd name="T28" fmla="*/ 2147483647 w 124"/>
                <a:gd name="T29" fmla="*/ 2147483647 h 254"/>
                <a:gd name="T30" fmla="*/ 2147483647 w 124"/>
                <a:gd name="T31" fmla="*/ 2147483647 h 254"/>
                <a:gd name="T32" fmla="*/ 2147483647 w 124"/>
                <a:gd name="T33" fmla="*/ 2147483647 h 254"/>
                <a:gd name="T34" fmla="*/ 2147483647 w 124"/>
                <a:gd name="T35" fmla="*/ 2147483647 h 254"/>
                <a:gd name="T36" fmla="*/ 2147483647 w 124"/>
                <a:gd name="T37" fmla="*/ 2147483647 h 254"/>
                <a:gd name="T38" fmla="*/ 2147483647 w 124"/>
                <a:gd name="T39" fmla="*/ 2147483647 h 254"/>
                <a:gd name="T40" fmla="*/ 2147483647 w 124"/>
                <a:gd name="T41" fmla="*/ 2147483647 h 254"/>
                <a:gd name="T42" fmla="*/ 2147483647 w 124"/>
                <a:gd name="T43" fmla="*/ 2147483647 h 254"/>
                <a:gd name="T44" fmla="*/ 2147483647 w 124"/>
                <a:gd name="T45" fmla="*/ 2147483647 h 254"/>
                <a:gd name="T46" fmla="*/ 2147483647 w 124"/>
                <a:gd name="T47" fmla="*/ 2147483647 h 254"/>
                <a:gd name="T48" fmla="*/ 0 w 124"/>
                <a:gd name="T49" fmla="*/ 2147483647 h 254"/>
                <a:gd name="T50" fmla="*/ 0 w 124"/>
                <a:gd name="T51" fmla="*/ 2147483647 h 25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4"/>
                <a:gd name="T79" fmla="*/ 0 h 254"/>
                <a:gd name="T80" fmla="*/ 124 w 124"/>
                <a:gd name="T81" fmla="*/ 254 h 25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4" h="254">
                  <a:moveTo>
                    <a:pt x="0" y="104"/>
                  </a:moveTo>
                  <a:lnTo>
                    <a:pt x="0" y="104"/>
                  </a:lnTo>
                  <a:lnTo>
                    <a:pt x="6" y="90"/>
                  </a:lnTo>
                  <a:lnTo>
                    <a:pt x="41" y="24"/>
                  </a:lnTo>
                  <a:lnTo>
                    <a:pt x="66" y="15"/>
                  </a:lnTo>
                  <a:lnTo>
                    <a:pt x="71" y="0"/>
                  </a:lnTo>
                  <a:lnTo>
                    <a:pt x="88" y="9"/>
                  </a:lnTo>
                  <a:lnTo>
                    <a:pt x="89" y="22"/>
                  </a:lnTo>
                  <a:lnTo>
                    <a:pt x="74" y="62"/>
                  </a:lnTo>
                  <a:lnTo>
                    <a:pt x="90" y="59"/>
                  </a:lnTo>
                  <a:lnTo>
                    <a:pt x="98" y="86"/>
                  </a:lnTo>
                  <a:lnTo>
                    <a:pt x="123" y="94"/>
                  </a:lnTo>
                  <a:lnTo>
                    <a:pt x="110" y="107"/>
                  </a:lnTo>
                  <a:lnTo>
                    <a:pt x="81" y="124"/>
                  </a:lnTo>
                  <a:lnTo>
                    <a:pt x="74" y="140"/>
                  </a:lnTo>
                  <a:lnTo>
                    <a:pt x="90" y="171"/>
                  </a:lnTo>
                  <a:lnTo>
                    <a:pt x="84" y="189"/>
                  </a:lnTo>
                  <a:lnTo>
                    <a:pt x="103" y="229"/>
                  </a:lnTo>
                  <a:lnTo>
                    <a:pt x="89" y="253"/>
                  </a:lnTo>
                  <a:lnTo>
                    <a:pt x="75" y="167"/>
                  </a:lnTo>
                  <a:lnTo>
                    <a:pt x="63" y="153"/>
                  </a:lnTo>
                  <a:lnTo>
                    <a:pt x="43" y="176"/>
                  </a:lnTo>
                  <a:lnTo>
                    <a:pt x="28" y="172"/>
                  </a:lnTo>
                  <a:lnTo>
                    <a:pt x="31" y="140"/>
                  </a:lnTo>
                  <a:lnTo>
                    <a:pt x="0" y="10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1" name="Freeform 12"/>
            <p:cNvSpPr>
              <a:spLocks/>
            </p:cNvSpPr>
            <p:nvPr/>
          </p:nvSpPr>
          <p:spPr bwMode="auto">
            <a:xfrm>
              <a:off x="4710714" y="4089177"/>
              <a:ext cx="88166" cy="208490"/>
            </a:xfrm>
            <a:custGeom>
              <a:avLst/>
              <a:gdLst>
                <a:gd name="T0" fmla="*/ 0 w 70"/>
                <a:gd name="T1" fmla="*/ 2147483647 h 59"/>
                <a:gd name="T2" fmla="*/ 0 w 70"/>
                <a:gd name="T3" fmla="*/ 2147483647 h 59"/>
                <a:gd name="T4" fmla="*/ 2147483647 w 70"/>
                <a:gd name="T5" fmla="*/ 2147483647 h 59"/>
                <a:gd name="T6" fmla="*/ 2147483647 w 70"/>
                <a:gd name="T7" fmla="*/ 2147483647 h 59"/>
                <a:gd name="T8" fmla="*/ 2147483647 w 70"/>
                <a:gd name="T9" fmla="*/ 2147483647 h 59"/>
                <a:gd name="T10" fmla="*/ 2147483647 w 70"/>
                <a:gd name="T11" fmla="*/ 2147483647 h 59"/>
                <a:gd name="T12" fmla="*/ 2147483647 w 70"/>
                <a:gd name="T13" fmla="*/ 0 h 59"/>
                <a:gd name="T14" fmla="*/ 2147483647 w 70"/>
                <a:gd name="T15" fmla="*/ 2147483647 h 59"/>
                <a:gd name="T16" fmla="*/ 2147483647 w 70"/>
                <a:gd name="T17" fmla="*/ 2147483647 h 59"/>
                <a:gd name="T18" fmla="*/ 0 w 70"/>
                <a:gd name="T19" fmla="*/ 2147483647 h 59"/>
                <a:gd name="T20" fmla="*/ 0 w 70"/>
                <a:gd name="T21" fmla="*/ 2147483647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59"/>
                <a:gd name="T35" fmla="*/ 70 w 70"/>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59">
                  <a:moveTo>
                    <a:pt x="0" y="12"/>
                  </a:moveTo>
                  <a:lnTo>
                    <a:pt x="0" y="12"/>
                  </a:lnTo>
                  <a:lnTo>
                    <a:pt x="5" y="41"/>
                  </a:lnTo>
                  <a:lnTo>
                    <a:pt x="14" y="56"/>
                  </a:lnTo>
                  <a:lnTo>
                    <a:pt x="28" y="58"/>
                  </a:lnTo>
                  <a:lnTo>
                    <a:pt x="69" y="31"/>
                  </a:lnTo>
                  <a:lnTo>
                    <a:pt x="67" y="0"/>
                  </a:lnTo>
                  <a:lnTo>
                    <a:pt x="36" y="5"/>
                  </a:lnTo>
                  <a:lnTo>
                    <a:pt x="10" y="4"/>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2" name="Freeform 13"/>
            <p:cNvSpPr>
              <a:spLocks/>
            </p:cNvSpPr>
            <p:nvPr/>
          </p:nvSpPr>
          <p:spPr bwMode="auto">
            <a:xfrm>
              <a:off x="4326560" y="4171936"/>
              <a:ext cx="31488" cy="206898"/>
            </a:xfrm>
            <a:custGeom>
              <a:avLst/>
              <a:gdLst>
                <a:gd name="T0" fmla="*/ 0 w 26"/>
                <a:gd name="T1" fmla="*/ 0 h 51"/>
                <a:gd name="T2" fmla="*/ 0 w 26"/>
                <a:gd name="T3" fmla="*/ 0 h 51"/>
                <a:gd name="T4" fmla="*/ 2147483647 w 26"/>
                <a:gd name="T5" fmla="*/ 2147483647 h 51"/>
                <a:gd name="T6" fmla="*/ 2147483647 w 26"/>
                <a:gd name="T7" fmla="*/ 2147483647 h 51"/>
                <a:gd name="T8" fmla="*/ 2147483647 w 26"/>
                <a:gd name="T9" fmla="*/ 2147483647 h 51"/>
                <a:gd name="T10" fmla="*/ 0 w 26"/>
                <a:gd name="T11" fmla="*/ 0 h 51"/>
                <a:gd name="T12" fmla="*/ 0 w 26"/>
                <a:gd name="T13" fmla="*/ 0 h 51"/>
                <a:gd name="T14" fmla="*/ 0 60000 65536"/>
                <a:gd name="T15" fmla="*/ 0 60000 65536"/>
                <a:gd name="T16" fmla="*/ 0 60000 65536"/>
                <a:gd name="T17" fmla="*/ 0 60000 65536"/>
                <a:gd name="T18" fmla="*/ 0 60000 65536"/>
                <a:gd name="T19" fmla="*/ 0 60000 65536"/>
                <a:gd name="T20" fmla="*/ 0 60000 65536"/>
                <a:gd name="T21" fmla="*/ 0 w 26"/>
                <a:gd name="T22" fmla="*/ 0 h 51"/>
                <a:gd name="T23" fmla="*/ 26 w 26"/>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51">
                  <a:moveTo>
                    <a:pt x="0" y="0"/>
                  </a:moveTo>
                  <a:lnTo>
                    <a:pt x="0" y="0"/>
                  </a:lnTo>
                  <a:lnTo>
                    <a:pt x="5" y="50"/>
                  </a:lnTo>
                  <a:lnTo>
                    <a:pt x="25" y="41"/>
                  </a:lnTo>
                  <a:lnTo>
                    <a:pt x="15" y="1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3" name="Group 29"/>
            <p:cNvGrpSpPr/>
            <p:nvPr/>
          </p:nvGrpSpPr>
          <p:grpSpPr bwMode="auto">
            <a:xfrm>
              <a:off x="4221915" y="3606143"/>
              <a:ext cx="1041393" cy="573802"/>
              <a:chOff x="4086" y="2810"/>
              <a:chExt cx="835" cy="438"/>
            </a:xfrm>
            <a:grpFill/>
          </p:grpSpPr>
          <p:sp>
            <p:nvSpPr>
              <p:cNvPr id="259" name="Freeform 30"/>
              <p:cNvSpPr/>
              <p:nvPr/>
            </p:nvSpPr>
            <p:spPr bwMode="auto">
              <a:xfrm>
                <a:off x="4086" y="2810"/>
                <a:ext cx="835" cy="159"/>
              </a:xfrm>
              <a:custGeom>
                <a:avLst/>
                <a:gdLst>
                  <a:gd name="T0" fmla="*/ 0 w 835"/>
                  <a:gd name="T1" fmla="*/ 250 h 526"/>
                  <a:gd name="T2" fmla="*/ 35 w 835"/>
                  <a:gd name="T3" fmla="*/ 226 h 526"/>
                  <a:gd name="T4" fmla="*/ 95 w 835"/>
                  <a:gd name="T5" fmla="*/ 177 h 526"/>
                  <a:gd name="T6" fmla="*/ 118 w 835"/>
                  <a:gd name="T7" fmla="*/ 145 h 526"/>
                  <a:gd name="T8" fmla="*/ 162 w 835"/>
                  <a:gd name="T9" fmla="*/ 114 h 526"/>
                  <a:gd name="T10" fmla="*/ 192 w 835"/>
                  <a:gd name="T11" fmla="*/ 81 h 526"/>
                  <a:gd name="T12" fmla="*/ 225 w 835"/>
                  <a:gd name="T13" fmla="*/ 106 h 526"/>
                  <a:gd name="T14" fmla="*/ 293 w 835"/>
                  <a:gd name="T15" fmla="*/ 160 h 526"/>
                  <a:gd name="T16" fmla="*/ 368 w 835"/>
                  <a:gd name="T17" fmla="*/ 185 h 526"/>
                  <a:gd name="T18" fmla="*/ 499 w 835"/>
                  <a:gd name="T19" fmla="*/ 187 h 526"/>
                  <a:gd name="T20" fmla="*/ 522 w 835"/>
                  <a:gd name="T21" fmla="*/ 151 h 526"/>
                  <a:gd name="T22" fmla="*/ 588 w 835"/>
                  <a:gd name="T23" fmla="*/ 123 h 526"/>
                  <a:gd name="T24" fmla="*/ 607 w 835"/>
                  <a:gd name="T25" fmla="*/ 98 h 526"/>
                  <a:gd name="T26" fmla="*/ 572 w 835"/>
                  <a:gd name="T27" fmla="*/ 78 h 526"/>
                  <a:gd name="T28" fmla="*/ 602 w 835"/>
                  <a:gd name="T29" fmla="*/ 72 h 526"/>
                  <a:gd name="T30" fmla="*/ 642 w 835"/>
                  <a:gd name="T31" fmla="*/ 28 h 526"/>
                  <a:gd name="T32" fmla="*/ 681 w 835"/>
                  <a:gd name="T33" fmla="*/ 0 h 526"/>
                  <a:gd name="T34" fmla="*/ 734 w 835"/>
                  <a:gd name="T35" fmla="*/ 69 h 526"/>
                  <a:gd name="T36" fmla="*/ 783 w 835"/>
                  <a:gd name="T37" fmla="*/ 104 h 526"/>
                  <a:gd name="T38" fmla="*/ 811 w 835"/>
                  <a:gd name="T39" fmla="*/ 147 h 526"/>
                  <a:gd name="T40" fmla="*/ 785 w 835"/>
                  <a:gd name="T41" fmla="*/ 177 h 526"/>
                  <a:gd name="T42" fmla="*/ 770 w 835"/>
                  <a:gd name="T43" fmla="*/ 185 h 526"/>
                  <a:gd name="T44" fmla="*/ 744 w 835"/>
                  <a:gd name="T45" fmla="*/ 210 h 526"/>
                  <a:gd name="T46" fmla="*/ 691 w 835"/>
                  <a:gd name="T47" fmla="*/ 232 h 526"/>
                  <a:gd name="T48" fmla="*/ 663 w 835"/>
                  <a:gd name="T49" fmla="*/ 226 h 526"/>
                  <a:gd name="T50" fmla="*/ 602 w 835"/>
                  <a:gd name="T51" fmla="*/ 247 h 526"/>
                  <a:gd name="T52" fmla="*/ 618 w 835"/>
                  <a:gd name="T53" fmla="*/ 276 h 526"/>
                  <a:gd name="T54" fmla="*/ 668 w 835"/>
                  <a:gd name="T55" fmla="*/ 274 h 526"/>
                  <a:gd name="T56" fmla="*/ 622 w 835"/>
                  <a:gd name="T57" fmla="*/ 312 h 526"/>
                  <a:gd name="T58" fmla="*/ 633 w 835"/>
                  <a:gd name="T59" fmla="*/ 355 h 526"/>
                  <a:gd name="T60" fmla="*/ 634 w 835"/>
                  <a:gd name="T61" fmla="*/ 382 h 526"/>
                  <a:gd name="T62" fmla="*/ 613 w 835"/>
                  <a:gd name="T63" fmla="*/ 463 h 526"/>
                  <a:gd name="T64" fmla="*/ 552 w 835"/>
                  <a:gd name="T65" fmla="*/ 493 h 526"/>
                  <a:gd name="T66" fmla="*/ 543 w 835"/>
                  <a:gd name="T67" fmla="*/ 489 h 526"/>
                  <a:gd name="T68" fmla="*/ 499 w 835"/>
                  <a:gd name="T69" fmla="*/ 510 h 526"/>
                  <a:gd name="T70" fmla="*/ 490 w 835"/>
                  <a:gd name="T71" fmla="*/ 506 h 526"/>
                  <a:gd name="T72" fmla="*/ 429 w 835"/>
                  <a:gd name="T73" fmla="*/ 484 h 526"/>
                  <a:gd name="T74" fmla="*/ 380 w 835"/>
                  <a:gd name="T75" fmla="*/ 494 h 526"/>
                  <a:gd name="T76" fmla="*/ 375 w 835"/>
                  <a:gd name="T77" fmla="*/ 506 h 526"/>
                  <a:gd name="T78" fmla="*/ 342 w 835"/>
                  <a:gd name="T79" fmla="*/ 471 h 526"/>
                  <a:gd name="T80" fmla="*/ 341 w 835"/>
                  <a:gd name="T81" fmla="*/ 434 h 526"/>
                  <a:gd name="T82" fmla="*/ 323 w 835"/>
                  <a:gd name="T83" fmla="*/ 412 h 526"/>
                  <a:gd name="T84" fmla="*/ 305 w 835"/>
                  <a:gd name="T85" fmla="*/ 392 h 526"/>
                  <a:gd name="T86" fmla="*/ 220 w 835"/>
                  <a:gd name="T87" fmla="*/ 410 h 526"/>
                  <a:gd name="T88" fmla="*/ 205 w 835"/>
                  <a:gd name="T89" fmla="*/ 414 h 526"/>
                  <a:gd name="T90" fmla="*/ 166 w 835"/>
                  <a:gd name="T91" fmla="*/ 416 h 526"/>
                  <a:gd name="T92" fmla="*/ 100 w 835"/>
                  <a:gd name="T93" fmla="*/ 381 h 526"/>
                  <a:gd name="T94" fmla="*/ 65 w 835"/>
                  <a:gd name="T95" fmla="*/ 347 h 526"/>
                  <a:gd name="T96" fmla="*/ 71 w 835"/>
                  <a:gd name="T97" fmla="*/ 325 h 526"/>
                  <a:gd name="T98" fmla="*/ 75 w 835"/>
                  <a:gd name="T99" fmla="*/ 295 h 526"/>
                  <a:gd name="T100" fmla="*/ 13 w 835"/>
                  <a:gd name="T101" fmla="*/ 278 h 526"/>
                  <a:gd name="T102" fmla="*/ 14 w 835"/>
                  <a:gd name="T103" fmla="*/ 256 h 526"/>
                  <a:gd name="T104" fmla="*/ 0 w 835"/>
                  <a:gd name="T105" fmla="*/ 250 h 52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835"/>
                  <a:gd name="T160" fmla="*/ 0 h 526"/>
                  <a:gd name="T161" fmla="*/ 835 w 835"/>
                  <a:gd name="T162" fmla="*/ 526 h 52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835" h="526">
                    <a:moveTo>
                      <a:pt x="0" y="250"/>
                    </a:moveTo>
                    <a:lnTo>
                      <a:pt x="0" y="250"/>
                    </a:lnTo>
                    <a:lnTo>
                      <a:pt x="5" y="230"/>
                    </a:lnTo>
                    <a:lnTo>
                      <a:pt x="35" y="226"/>
                    </a:lnTo>
                    <a:lnTo>
                      <a:pt x="88" y="198"/>
                    </a:lnTo>
                    <a:lnTo>
                      <a:pt x="95" y="177"/>
                    </a:lnTo>
                    <a:lnTo>
                      <a:pt x="85" y="152"/>
                    </a:lnTo>
                    <a:lnTo>
                      <a:pt x="118" y="145"/>
                    </a:lnTo>
                    <a:lnTo>
                      <a:pt x="127" y="112"/>
                    </a:lnTo>
                    <a:lnTo>
                      <a:pt x="162" y="114"/>
                    </a:lnTo>
                    <a:lnTo>
                      <a:pt x="166" y="92"/>
                    </a:lnTo>
                    <a:lnTo>
                      <a:pt x="192" y="81"/>
                    </a:lnTo>
                    <a:lnTo>
                      <a:pt x="206" y="100"/>
                    </a:lnTo>
                    <a:lnTo>
                      <a:pt x="225" y="106"/>
                    </a:lnTo>
                    <a:lnTo>
                      <a:pt x="233" y="145"/>
                    </a:lnTo>
                    <a:lnTo>
                      <a:pt x="293" y="160"/>
                    </a:lnTo>
                    <a:lnTo>
                      <a:pt x="319" y="187"/>
                    </a:lnTo>
                    <a:lnTo>
                      <a:pt x="368" y="185"/>
                    </a:lnTo>
                    <a:lnTo>
                      <a:pt x="424" y="206"/>
                    </a:lnTo>
                    <a:lnTo>
                      <a:pt x="499" y="187"/>
                    </a:lnTo>
                    <a:lnTo>
                      <a:pt x="522" y="172"/>
                    </a:lnTo>
                    <a:lnTo>
                      <a:pt x="522" y="151"/>
                    </a:lnTo>
                    <a:lnTo>
                      <a:pt x="543" y="153"/>
                    </a:lnTo>
                    <a:lnTo>
                      <a:pt x="588" y="123"/>
                    </a:lnTo>
                    <a:lnTo>
                      <a:pt x="625" y="121"/>
                    </a:lnTo>
                    <a:lnTo>
                      <a:pt x="607" y="98"/>
                    </a:lnTo>
                    <a:lnTo>
                      <a:pt x="572" y="104"/>
                    </a:lnTo>
                    <a:lnTo>
                      <a:pt x="572" y="78"/>
                    </a:lnTo>
                    <a:lnTo>
                      <a:pt x="581" y="64"/>
                    </a:lnTo>
                    <a:lnTo>
                      <a:pt x="602" y="72"/>
                    </a:lnTo>
                    <a:lnTo>
                      <a:pt x="621" y="63"/>
                    </a:lnTo>
                    <a:lnTo>
                      <a:pt x="642" y="28"/>
                    </a:lnTo>
                    <a:lnTo>
                      <a:pt x="632" y="16"/>
                    </a:lnTo>
                    <a:lnTo>
                      <a:pt x="681" y="0"/>
                    </a:lnTo>
                    <a:lnTo>
                      <a:pt x="709" y="11"/>
                    </a:lnTo>
                    <a:lnTo>
                      <a:pt x="734" y="69"/>
                    </a:lnTo>
                    <a:lnTo>
                      <a:pt x="776" y="82"/>
                    </a:lnTo>
                    <a:lnTo>
                      <a:pt x="783" y="104"/>
                    </a:lnTo>
                    <a:lnTo>
                      <a:pt x="834" y="90"/>
                    </a:lnTo>
                    <a:lnTo>
                      <a:pt x="811" y="147"/>
                    </a:lnTo>
                    <a:lnTo>
                      <a:pt x="781" y="155"/>
                    </a:lnTo>
                    <a:lnTo>
                      <a:pt x="785" y="177"/>
                    </a:lnTo>
                    <a:lnTo>
                      <a:pt x="776" y="190"/>
                    </a:lnTo>
                    <a:lnTo>
                      <a:pt x="770" y="185"/>
                    </a:lnTo>
                    <a:lnTo>
                      <a:pt x="744" y="201"/>
                    </a:lnTo>
                    <a:lnTo>
                      <a:pt x="744" y="210"/>
                    </a:lnTo>
                    <a:lnTo>
                      <a:pt x="726" y="207"/>
                    </a:lnTo>
                    <a:lnTo>
                      <a:pt x="691" y="232"/>
                    </a:lnTo>
                    <a:lnTo>
                      <a:pt x="651" y="253"/>
                    </a:lnTo>
                    <a:lnTo>
                      <a:pt x="663" y="226"/>
                    </a:lnTo>
                    <a:lnTo>
                      <a:pt x="657" y="216"/>
                    </a:lnTo>
                    <a:lnTo>
                      <a:pt x="602" y="247"/>
                    </a:lnTo>
                    <a:lnTo>
                      <a:pt x="600" y="255"/>
                    </a:lnTo>
                    <a:lnTo>
                      <a:pt x="618" y="276"/>
                    </a:lnTo>
                    <a:lnTo>
                      <a:pt x="643" y="267"/>
                    </a:lnTo>
                    <a:lnTo>
                      <a:pt x="668" y="274"/>
                    </a:lnTo>
                    <a:lnTo>
                      <a:pt x="634" y="290"/>
                    </a:lnTo>
                    <a:lnTo>
                      <a:pt x="622" y="312"/>
                    </a:lnTo>
                    <a:lnTo>
                      <a:pt x="658" y="360"/>
                    </a:lnTo>
                    <a:lnTo>
                      <a:pt x="633" y="355"/>
                    </a:lnTo>
                    <a:lnTo>
                      <a:pt x="658" y="371"/>
                    </a:lnTo>
                    <a:lnTo>
                      <a:pt x="634" y="382"/>
                    </a:lnTo>
                    <a:lnTo>
                      <a:pt x="659" y="386"/>
                    </a:lnTo>
                    <a:lnTo>
                      <a:pt x="613" y="463"/>
                    </a:lnTo>
                    <a:lnTo>
                      <a:pt x="582" y="485"/>
                    </a:lnTo>
                    <a:lnTo>
                      <a:pt x="552" y="493"/>
                    </a:lnTo>
                    <a:lnTo>
                      <a:pt x="550" y="493"/>
                    </a:lnTo>
                    <a:lnTo>
                      <a:pt x="543" y="489"/>
                    </a:lnTo>
                    <a:lnTo>
                      <a:pt x="535" y="502"/>
                    </a:lnTo>
                    <a:lnTo>
                      <a:pt x="499" y="510"/>
                    </a:lnTo>
                    <a:lnTo>
                      <a:pt x="496" y="525"/>
                    </a:lnTo>
                    <a:lnTo>
                      <a:pt x="490" y="506"/>
                    </a:lnTo>
                    <a:lnTo>
                      <a:pt x="466" y="507"/>
                    </a:lnTo>
                    <a:lnTo>
                      <a:pt x="429" y="484"/>
                    </a:lnTo>
                    <a:lnTo>
                      <a:pt x="389" y="494"/>
                    </a:lnTo>
                    <a:lnTo>
                      <a:pt x="380" y="494"/>
                    </a:lnTo>
                    <a:lnTo>
                      <a:pt x="381" y="510"/>
                    </a:lnTo>
                    <a:lnTo>
                      <a:pt x="375" y="506"/>
                    </a:lnTo>
                    <a:lnTo>
                      <a:pt x="350" y="498"/>
                    </a:lnTo>
                    <a:lnTo>
                      <a:pt x="342" y="471"/>
                    </a:lnTo>
                    <a:lnTo>
                      <a:pt x="326" y="474"/>
                    </a:lnTo>
                    <a:lnTo>
                      <a:pt x="341" y="434"/>
                    </a:lnTo>
                    <a:lnTo>
                      <a:pt x="340" y="421"/>
                    </a:lnTo>
                    <a:lnTo>
                      <a:pt x="323" y="412"/>
                    </a:lnTo>
                    <a:lnTo>
                      <a:pt x="309" y="407"/>
                    </a:lnTo>
                    <a:lnTo>
                      <a:pt x="305" y="392"/>
                    </a:lnTo>
                    <a:lnTo>
                      <a:pt x="246" y="417"/>
                    </a:lnTo>
                    <a:lnTo>
                      <a:pt x="220" y="410"/>
                    </a:lnTo>
                    <a:lnTo>
                      <a:pt x="207" y="424"/>
                    </a:lnTo>
                    <a:lnTo>
                      <a:pt x="205" y="414"/>
                    </a:lnTo>
                    <a:lnTo>
                      <a:pt x="196" y="416"/>
                    </a:lnTo>
                    <a:lnTo>
                      <a:pt x="166" y="416"/>
                    </a:lnTo>
                    <a:lnTo>
                      <a:pt x="143" y="395"/>
                    </a:lnTo>
                    <a:lnTo>
                      <a:pt x="100" y="381"/>
                    </a:lnTo>
                    <a:lnTo>
                      <a:pt x="72" y="371"/>
                    </a:lnTo>
                    <a:lnTo>
                      <a:pt x="65" y="347"/>
                    </a:lnTo>
                    <a:lnTo>
                      <a:pt x="80" y="344"/>
                    </a:lnTo>
                    <a:lnTo>
                      <a:pt x="71" y="325"/>
                    </a:lnTo>
                    <a:lnTo>
                      <a:pt x="90" y="302"/>
                    </a:lnTo>
                    <a:lnTo>
                      <a:pt x="75" y="295"/>
                    </a:lnTo>
                    <a:lnTo>
                      <a:pt x="54" y="303"/>
                    </a:lnTo>
                    <a:lnTo>
                      <a:pt x="13" y="278"/>
                    </a:lnTo>
                    <a:lnTo>
                      <a:pt x="14" y="274"/>
                    </a:lnTo>
                    <a:lnTo>
                      <a:pt x="14" y="256"/>
                    </a:lnTo>
                    <a:lnTo>
                      <a:pt x="0" y="2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60" name="Freeform 31"/>
              <p:cNvSpPr/>
              <p:nvPr/>
            </p:nvSpPr>
            <p:spPr bwMode="auto">
              <a:xfrm>
                <a:off x="4564" y="3089"/>
                <a:ext cx="31" cy="159"/>
              </a:xfrm>
              <a:custGeom>
                <a:avLst/>
                <a:gdLst>
                  <a:gd name="T0" fmla="*/ 0 w 31"/>
                  <a:gd name="T1" fmla="*/ 19 h 26"/>
                  <a:gd name="T2" fmla="*/ 0 w 31"/>
                  <a:gd name="T3" fmla="*/ 19 h 26"/>
                  <a:gd name="T4" fmla="*/ 9 w 31"/>
                  <a:gd name="T5" fmla="*/ 0 h 26"/>
                  <a:gd name="T6" fmla="*/ 30 w 31"/>
                  <a:gd name="T7" fmla="*/ 4 h 26"/>
                  <a:gd name="T8" fmla="*/ 13 w 31"/>
                  <a:gd name="T9" fmla="*/ 25 h 26"/>
                  <a:gd name="T10" fmla="*/ 0 w 31"/>
                  <a:gd name="T11" fmla="*/ 19 h 26"/>
                  <a:gd name="T12" fmla="*/ 0 w 31"/>
                  <a:gd name="T13" fmla="*/ 19 h 26"/>
                  <a:gd name="T14" fmla="*/ 0 60000 65536"/>
                  <a:gd name="T15" fmla="*/ 0 60000 65536"/>
                  <a:gd name="T16" fmla="*/ 0 60000 65536"/>
                  <a:gd name="T17" fmla="*/ 0 60000 65536"/>
                  <a:gd name="T18" fmla="*/ 0 60000 65536"/>
                  <a:gd name="T19" fmla="*/ 0 60000 65536"/>
                  <a:gd name="T20" fmla="*/ 0 60000 65536"/>
                  <a:gd name="T21" fmla="*/ 0 w 31"/>
                  <a:gd name="T22" fmla="*/ 0 h 26"/>
                  <a:gd name="T23" fmla="*/ 31 w 31"/>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6">
                    <a:moveTo>
                      <a:pt x="0" y="19"/>
                    </a:moveTo>
                    <a:lnTo>
                      <a:pt x="0" y="19"/>
                    </a:lnTo>
                    <a:lnTo>
                      <a:pt x="9" y="0"/>
                    </a:lnTo>
                    <a:lnTo>
                      <a:pt x="30" y="4"/>
                    </a:lnTo>
                    <a:lnTo>
                      <a:pt x="13" y="25"/>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4" name="Freeform 15"/>
            <p:cNvSpPr>
              <a:spLocks/>
            </p:cNvSpPr>
            <p:nvPr/>
          </p:nvSpPr>
          <p:spPr bwMode="auto">
            <a:xfrm>
              <a:off x="5011425" y="3890237"/>
              <a:ext cx="33062" cy="208489"/>
            </a:xfrm>
            <a:custGeom>
              <a:avLst/>
              <a:gdLst>
                <a:gd name="T0" fmla="*/ 0 w 25"/>
                <a:gd name="T1" fmla="*/ 2147483647 h 46"/>
                <a:gd name="T2" fmla="*/ 0 w 25"/>
                <a:gd name="T3" fmla="*/ 2147483647 h 46"/>
                <a:gd name="T4" fmla="*/ 2147483647 w 25"/>
                <a:gd name="T5" fmla="*/ 2147483647 h 46"/>
                <a:gd name="T6" fmla="*/ 2147483647 w 25"/>
                <a:gd name="T7" fmla="*/ 0 h 46"/>
                <a:gd name="T8" fmla="*/ 2147483647 w 25"/>
                <a:gd name="T9" fmla="*/ 2147483647 h 46"/>
                <a:gd name="T10" fmla="*/ 0 w 25"/>
                <a:gd name="T11" fmla="*/ 2147483647 h 46"/>
                <a:gd name="T12" fmla="*/ 0 w 25"/>
                <a:gd name="T13" fmla="*/ 2147483647 h 46"/>
                <a:gd name="T14" fmla="*/ 0 60000 65536"/>
                <a:gd name="T15" fmla="*/ 0 60000 65536"/>
                <a:gd name="T16" fmla="*/ 0 60000 65536"/>
                <a:gd name="T17" fmla="*/ 0 60000 65536"/>
                <a:gd name="T18" fmla="*/ 0 60000 65536"/>
                <a:gd name="T19" fmla="*/ 0 60000 65536"/>
                <a:gd name="T20" fmla="*/ 0 60000 65536"/>
                <a:gd name="T21" fmla="*/ 0 w 25"/>
                <a:gd name="T22" fmla="*/ 0 h 46"/>
                <a:gd name="T23" fmla="*/ 25 w 25"/>
                <a:gd name="T24" fmla="*/ 46 h 4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46">
                  <a:moveTo>
                    <a:pt x="0" y="18"/>
                  </a:moveTo>
                  <a:lnTo>
                    <a:pt x="0" y="18"/>
                  </a:lnTo>
                  <a:lnTo>
                    <a:pt x="9" y="45"/>
                  </a:lnTo>
                  <a:lnTo>
                    <a:pt x="24" y="0"/>
                  </a:lnTo>
                  <a:lnTo>
                    <a:pt x="11" y="1"/>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5" name="Freeform 16"/>
            <p:cNvSpPr>
              <a:spLocks/>
            </p:cNvSpPr>
            <p:nvPr/>
          </p:nvSpPr>
          <p:spPr bwMode="auto">
            <a:xfrm>
              <a:off x="4126612" y="3907743"/>
              <a:ext cx="499084" cy="208490"/>
            </a:xfrm>
            <a:custGeom>
              <a:avLst/>
              <a:gdLst>
                <a:gd name="T0" fmla="*/ 0 w 401"/>
                <a:gd name="T1" fmla="*/ 2147483647 h 399"/>
                <a:gd name="T2" fmla="*/ 2147483647 w 401"/>
                <a:gd name="T3" fmla="*/ 2147483647 h 399"/>
                <a:gd name="T4" fmla="*/ 2147483647 w 401"/>
                <a:gd name="T5" fmla="*/ 2147483647 h 399"/>
                <a:gd name="T6" fmla="*/ 2147483647 w 401"/>
                <a:gd name="T7" fmla="*/ 2147483647 h 399"/>
                <a:gd name="T8" fmla="*/ 2147483647 w 401"/>
                <a:gd name="T9" fmla="*/ 2147483647 h 399"/>
                <a:gd name="T10" fmla="*/ 2147483647 w 401"/>
                <a:gd name="T11" fmla="*/ 2147483647 h 399"/>
                <a:gd name="T12" fmla="*/ 2147483647 w 401"/>
                <a:gd name="T13" fmla="*/ 2147483647 h 399"/>
                <a:gd name="T14" fmla="*/ 2147483647 w 401"/>
                <a:gd name="T15" fmla="*/ 2147483647 h 399"/>
                <a:gd name="T16" fmla="*/ 2147483647 w 401"/>
                <a:gd name="T17" fmla="*/ 2147483647 h 399"/>
                <a:gd name="T18" fmla="*/ 2147483647 w 401"/>
                <a:gd name="T19" fmla="*/ 2147483647 h 399"/>
                <a:gd name="T20" fmla="*/ 2147483647 w 401"/>
                <a:gd name="T21" fmla="*/ 2147483647 h 399"/>
                <a:gd name="T22" fmla="*/ 2147483647 w 401"/>
                <a:gd name="T23" fmla="*/ 2147483647 h 399"/>
                <a:gd name="T24" fmla="*/ 2147483647 w 401"/>
                <a:gd name="T25" fmla="*/ 2147483647 h 399"/>
                <a:gd name="T26" fmla="*/ 2147483647 w 401"/>
                <a:gd name="T27" fmla="*/ 2147483647 h 399"/>
                <a:gd name="T28" fmla="*/ 2147483647 w 401"/>
                <a:gd name="T29" fmla="*/ 2147483647 h 399"/>
                <a:gd name="T30" fmla="*/ 2147483647 w 401"/>
                <a:gd name="T31" fmla="*/ 2147483647 h 399"/>
                <a:gd name="T32" fmla="*/ 2147483647 w 401"/>
                <a:gd name="T33" fmla="*/ 2147483647 h 399"/>
                <a:gd name="T34" fmla="*/ 2147483647 w 401"/>
                <a:gd name="T35" fmla="*/ 2147483647 h 399"/>
                <a:gd name="T36" fmla="*/ 2147483647 w 401"/>
                <a:gd name="T37" fmla="*/ 2147483647 h 399"/>
                <a:gd name="T38" fmla="*/ 2147483647 w 401"/>
                <a:gd name="T39" fmla="*/ 2147483647 h 399"/>
                <a:gd name="T40" fmla="*/ 2147483647 w 401"/>
                <a:gd name="T41" fmla="*/ 2147483647 h 399"/>
                <a:gd name="T42" fmla="*/ 2147483647 w 401"/>
                <a:gd name="T43" fmla="*/ 2147483647 h 399"/>
                <a:gd name="T44" fmla="*/ 2147483647 w 401"/>
                <a:gd name="T45" fmla="*/ 2147483647 h 399"/>
                <a:gd name="T46" fmla="*/ 2147483647 w 401"/>
                <a:gd name="T47" fmla="*/ 2147483647 h 399"/>
                <a:gd name="T48" fmla="*/ 2147483647 w 401"/>
                <a:gd name="T49" fmla="*/ 2147483647 h 399"/>
                <a:gd name="T50" fmla="*/ 2147483647 w 401"/>
                <a:gd name="T51" fmla="*/ 2147483647 h 399"/>
                <a:gd name="T52" fmla="*/ 2147483647 w 401"/>
                <a:gd name="T53" fmla="*/ 2147483647 h 399"/>
                <a:gd name="T54" fmla="*/ 2147483647 w 401"/>
                <a:gd name="T55" fmla="*/ 2147483647 h 399"/>
                <a:gd name="T56" fmla="*/ 2147483647 w 401"/>
                <a:gd name="T57" fmla="*/ 2147483647 h 399"/>
                <a:gd name="T58" fmla="*/ 2147483647 w 401"/>
                <a:gd name="T59" fmla="*/ 2147483647 h 399"/>
                <a:gd name="T60" fmla="*/ 2147483647 w 401"/>
                <a:gd name="T61" fmla="*/ 2147483647 h 399"/>
                <a:gd name="T62" fmla="*/ 0 w 401"/>
                <a:gd name="T63" fmla="*/ 2147483647 h 39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1"/>
                <a:gd name="T97" fmla="*/ 0 h 399"/>
                <a:gd name="T98" fmla="*/ 401 w 401"/>
                <a:gd name="T99" fmla="*/ 399 h 39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1" h="399">
                  <a:moveTo>
                    <a:pt x="0" y="181"/>
                  </a:moveTo>
                  <a:lnTo>
                    <a:pt x="0" y="181"/>
                  </a:lnTo>
                  <a:lnTo>
                    <a:pt x="11" y="172"/>
                  </a:lnTo>
                  <a:lnTo>
                    <a:pt x="42" y="172"/>
                  </a:lnTo>
                  <a:lnTo>
                    <a:pt x="20" y="130"/>
                  </a:lnTo>
                  <a:lnTo>
                    <a:pt x="33" y="119"/>
                  </a:lnTo>
                  <a:lnTo>
                    <a:pt x="51" y="120"/>
                  </a:lnTo>
                  <a:lnTo>
                    <a:pt x="91" y="75"/>
                  </a:lnTo>
                  <a:lnTo>
                    <a:pt x="88" y="62"/>
                  </a:lnTo>
                  <a:lnTo>
                    <a:pt x="99" y="55"/>
                  </a:lnTo>
                  <a:lnTo>
                    <a:pt x="81" y="41"/>
                  </a:lnTo>
                  <a:lnTo>
                    <a:pt x="81" y="19"/>
                  </a:lnTo>
                  <a:lnTo>
                    <a:pt x="120" y="19"/>
                  </a:lnTo>
                  <a:lnTo>
                    <a:pt x="131" y="8"/>
                  </a:lnTo>
                  <a:lnTo>
                    <a:pt x="152" y="0"/>
                  </a:lnTo>
                  <a:lnTo>
                    <a:pt x="167" y="7"/>
                  </a:lnTo>
                  <a:lnTo>
                    <a:pt x="148" y="30"/>
                  </a:lnTo>
                  <a:lnTo>
                    <a:pt x="157" y="49"/>
                  </a:lnTo>
                  <a:lnTo>
                    <a:pt x="142" y="52"/>
                  </a:lnTo>
                  <a:lnTo>
                    <a:pt x="149" y="76"/>
                  </a:lnTo>
                  <a:lnTo>
                    <a:pt x="177" y="86"/>
                  </a:lnTo>
                  <a:lnTo>
                    <a:pt x="163" y="108"/>
                  </a:lnTo>
                  <a:lnTo>
                    <a:pt x="200" y="129"/>
                  </a:lnTo>
                  <a:lnTo>
                    <a:pt x="271" y="142"/>
                  </a:lnTo>
                  <a:lnTo>
                    <a:pt x="273" y="121"/>
                  </a:lnTo>
                  <a:lnTo>
                    <a:pt x="282" y="119"/>
                  </a:lnTo>
                  <a:lnTo>
                    <a:pt x="284" y="129"/>
                  </a:lnTo>
                  <a:lnTo>
                    <a:pt x="289" y="138"/>
                  </a:lnTo>
                  <a:lnTo>
                    <a:pt x="325" y="134"/>
                  </a:lnTo>
                  <a:lnTo>
                    <a:pt x="323" y="122"/>
                  </a:lnTo>
                  <a:lnTo>
                    <a:pt x="382" y="97"/>
                  </a:lnTo>
                  <a:lnTo>
                    <a:pt x="386" y="112"/>
                  </a:lnTo>
                  <a:lnTo>
                    <a:pt x="400" y="117"/>
                  </a:lnTo>
                  <a:lnTo>
                    <a:pt x="395" y="132"/>
                  </a:lnTo>
                  <a:lnTo>
                    <a:pt x="370" y="141"/>
                  </a:lnTo>
                  <a:lnTo>
                    <a:pt x="335" y="207"/>
                  </a:lnTo>
                  <a:lnTo>
                    <a:pt x="328" y="180"/>
                  </a:lnTo>
                  <a:lnTo>
                    <a:pt x="321" y="190"/>
                  </a:lnTo>
                  <a:lnTo>
                    <a:pt x="313" y="178"/>
                  </a:lnTo>
                  <a:lnTo>
                    <a:pt x="329" y="161"/>
                  </a:lnTo>
                  <a:lnTo>
                    <a:pt x="298" y="159"/>
                  </a:lnTo>
                  <a:lnTo>
                    <a:pt x="278" y="140"/>
                  </a:lnTo>
                  <a:lnTo>
                    <a:pt x="272" y="151"/>
                  </a:lnTo>
                  <a:lnTo>
                    <a:pt x="279" y="159"/>
                  </a:lnTo>
                  <a:lnTo>
                    <a:pt x="270" y="165"/>
                  </a:lnTo>
                  <a:lnTo>
                    <a:pt x="279" y="173"/>
                  </a:lnTo>
                  <a:lnTo>
                    <a:pt x="284" y="211"/>
                  </a:lnTo>
                  <a:lnTo>
                    <a:pt x="272" y="205"/>
                  </a:lnTo>
                  <a:lnTo>
                    <a:pt x="249" y="234"/>
                  </a:lnTo>
                  <a:lnTo>
                    <a:pt x="166" y="295"/>
                  </a:lnTo>
                  <a:lnTo>
                    <a:pt x="160" y="369"/>
                  </a:lnTo>
                  <a:lnTo>
                    <a:pt x="126" y="398"/>
                  </a:lnTo>
                  <a:lnTo>
                    <a:pt x="95" y="341"/>
                  </a:lnTo>
                  <a:lnTo>
                    <a:pt x="83" y="296"/>
                  </a:lnTo>
                  <a:lnTo>
                    <a:pt x="72" y="285"/>
                  </a:lnTo>
                  <a:lnTo>
                    <a:pt x="63" y="202"/>
                  </a:lnTo>
                  <a:lnTo>
                    <a:pt x="56" y="199"/>
                  </a:lnTo>
                  <a:lnTo>
                    <a:pt x="51" y="217"/>
                  </a:lnTo>
                  <a:lnTo>
                    <a:pt x="32" y="223"/>
                  </a:lnTo>
                  <a:lnTo>
                    <a:pt x="12" y="201"/>
                  </a:lnTo>
                  <a:lnTo>
                    <a:pt x="31" y="189"/>
                  </a:lnTo>
                  <a:lnTo>
                    <a:pt x="12" y="193"/>
                  </a:lnTo>
                  <a:lnTo>
                    <a:pt x="0" y="18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6" name="Freeform 17"/>
            <p:cNvSpPr>
              <a:spLocks/>
            </p:cNvSpPr>
            <p:nvPr/>
          </p:nvSpPr>
          <p:spPr bwMode="auto">
            <a:xfrm>
              <a:off x="3718842" y="3713577"/>
              <a:ext cx="327475" cy="208490"/>
            </a:xfrm>
            <a:custGeom>
              <a:avLst/>
              <a:gdLst>
                <a:gd name="T0" fmla="*/ 0 w 262"/>
                <a:gd name="T1" fmla="*/ 2147483647 h 224"/>
                <a:gd name="T2" fmla="*/ 0 w 262"/>
                <a:gd name="T3" fmla="*/ 2147483647 h 224"/>
                <a:gd name="T4" fmla="*/ 2147483647 w 262"/>
                <a:gd name="T5" fmla="*/ 0 h 224"/>
                <a:gd name="T6" fmla="*/ 2147483647 w 262"/>
                <a:gd name="T7" fmla="*/ 2147483647 h 224"/>
                <a:gd name="T8" fmla="*/ 2147483647 w 262"/>
                <a:gd name="T9" fmla="*/ 2147483647 h 224"/>
                <a:gd name="T10" fmla="*/ 2147483647 w 262"/>
                <a:gd name="T11" fmla="*/ 2147483647 h 224"/>
                <a:gd name="T12" fmla="*/ 2147483647 w 262"/>
                <a:gd name="T13" fmla="*/ 2147483647 h 224"/>
                <a:gd name="T14" fmla="*/ 2147483647 w 262"/>
                <a:gd name="T15" fmla="*/ 2147483647 h 224"/>
                <a:gd name="T16" fmla="*/ 2147483647 w 262"/>
                <a:gd name="T17" fmla="*/ 2147483647 h 224"/>
                <a:gd name="T18" fmla="*/ 2147483647 w 262"/>
                <a:gd name="T19" fmla="*/ 2147483647 h 224"/>
                <a:gd name="T20" fmla="*/ 2147483647 w 262"/>
                <a:gd name="T21" fmla="*/ 2147483647 h 224"/>
                <a:gd name="T22" fmla="*/ 2147483647 w 262"/>
                <a:gd name="T23" fmla="*/ 2147483647 h 224"/>
                <a:gd name="T24" fmla="*/ 2147483647 w 262"/>
                <a:gd name="T25" fmla="*/ 2147483647 h 224"/>
                <a:gd name="T26" fmla="*/ 2147483647 w 262"/>
                <a:gd name="T27" fmla="*/ 2147483647 h 224"/>
                <a:gd name="T28" fmla="*/ 2147483647 w 262"/>
                <a:gd name="T29" fmla="*/ 2147483647 h 224"/>
                <a:gd name="T30" fmla="*/ 2147483647 w 262"/>
                <a:gd name="T31" fmla="*/ 2147483647 h 224"/>
                <a:gd name="T32" fmla="*/ 2147483647 w 262"/>
                <a:gd name="T33" fmla="*/ 2147483647 h 224"/>
                <a:gd name="T34" fmla="*/ 2147483647 w 262"/>
                <a:gd name="T35" fmla="*/ 2147483647 h 224"/>
                <a:gd name="T36" fmla="*/ 2147483647 w 262"/>
                <a:gd name="T37" fmla="*/ 2147483647 h 224"/>
                <a:gd name="T38" fmla="*/ 2147483647 w 262"/>
                <a:gd name="T39" fmla="*/ 2147483647 h 224"/>
                <a:gd name="T40" fmla="*/ 2147483647 w 262"/>
                <a:gd name="T41" fmla="*/ 2147483647 h 224"/>
                <a:gd name="T42" fmla="*/ 2147483647 w 262"/>
                <a:gd name="T43" fmla="*/ 2147483647 h 224"/>
                <a:gd name="T44" fmla="*/ 2147483647 w 262"/>
                <a:gd name="T45" fmla="*/ 2147483647 h 224"/>
                <a:gd name="T46" fmla="*/ 2147483647 w 262"/>
                <a:gd name="T47" fmla="*/ 2147483647 h 224"/>
                <a:gd name="T48" fmla="*/ 2147483647 w 262"/>
                <a:gd name="T49" fmla="*/ 2147483647 h 224"/>
                <a:gd name="T50" fmla="*/ 2147483647 w 262"/>
                <a:gd name="T51" fmla="*/ 2147483647 h 224"/>
                <a:gd name="T52" fmla="*/ 2147483647 w 262"/>
                <a:gd name="T53" fmla="*/ 2147483647 h 224"/>
                <a:gd name="T54" fmla="*/ 2147483647 w 262"/>
                <a:gd name="T55" fmla="*/ 2147483647 h 224"/>
                <a:gd name="T56" fmla="*/ 2147483647 w 262"/>
                <a:gd name="T57" fmla="*/ 2147483647 h 224"/>
                <a:gd name="T58" fmla="*/ 2147483647 w 262"/>
                <a:gd name="T59" fmla="*/ 2147483647 h 224"/>
                <a:gd name="T60" fmla="*/ 2147483647 w 262"/>
                <a:gd name="T61" fmla="*/ 2147483647 h 224"/>
                <a:gd name="T62" fmla="*/ 2147483647 w 262"/>
                <a:gd name="T63" fmla="*/ 2147483647 h 224"/>
                <a:gd name="T64" fmla="*/ 0 w 262"/>
                <a:gd name="T65" fmla="*/ 2147483647 h 224"/>
                <a:gd name="T66" fmla="*/ 0 w 262"/>
                <a:gd name="T67" fmla="*/ 2147483647 h 2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2"/>
                <a:gd name="T103" fmla="*/ 0 h 224"/>
                <a:gd name="T104" fmla="*/ 262 w 262"/>
                <a:gd name="T105" fmla="*/ 224 h 22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2" h="224">
                  <a:moveTo>
                    <a:pt x="0" y="7"/>
                  </a:moveTo>
                  <a:lnTo>
                    <a:pt x="0" y="7"/>
                  </a:lnTo>
                  <a:lnTo>
                    <a:pt x="7" y="0"/>
                  </a:lnTo>
                  <a:lnTo>
                    <a:pt x="27" y="17"/>
                  </a:lnTo>
                  <a:lnTo>
                    <a:pt x="52" y="3"/>
                  </a:lnTo>
                  <a:lnTo>
                    <a:pt x="54" y="16"/>
                  </a:lnTo>
                  <a:lnTo>
                    <a:pt x="66" y="21"/>
                  </a:lnTo>
                  <a:lnTo>
                    <a:pt x="68" y="35"/>
                  </a:lnTo>
                  <a:lnTo>
                    <a:pt x="104" y="51"/>
                  </a:lnTo>
                  <a:lnTo>
                    <a:pt x="137" y="46"/>
                  </a:lnTo>
                  <a:lnTo>
                    <a:pt x="134" y="38"/>
                  </a:lnTo>
                  <a:lnTo>
                    <a:pt x="177" y="24"/>
                  </a:lnTo>
                  <a:lnTo>
                    <a:pt x="233" y="49"/>
                  </a:lnTo>
                  <a:lnTo>
                    <a:pt x="234" y="63"/>
                  </a:lnTo>
                  <a:lnTo>
                    <a:pt x="225" y="88"/>
                  </a:lnTo>
                  <a:lnTo>
                    <a:pt x="227" y="124"/>
                  </a:lnTo>
                  <a:lnTo>
                    <a:pt x="241" y="135"/>
                  </a:lnTo>
                  <a:lnTo>
                    <a:pt x="229" y="153"/>
                  </a:lnTo>
                  <a:lnTo>
                    <a:pt x="261" y="194"/>
                  </a:lnTo>
                  <a:lnTo>
                    <a:pt x="240" y="223"/>
                  </a:lnTo>
                  <a:lnTo>
                    <a:pt x="182" y="213"/>
                  </a:lnTo>
                  <a:lnTo>
                    <a:pt x="169" y="195"/>
                  </a:lnTo>
                  <a:lnTo>
                    <a:pt x="129" y="201"/>
                  </a:lnTo>
                  <a:lnTo>
                    <a:pt x="100" y="183"/>
                  </a:lnTo>
                  <a:lnTo>
                    <a:pt x="80" y="149"/>
                  </a:lnTo>
                  <a:lnTo>
                    <a:pt x="65" y="143"/>
                  </a:lnTo>
                  <a:lnTo>
                    <a:pt x="61" y="151"/>
                  </a:lnTo>
                  <a:lnTo>
                    <a:pt x="43" y="116"/>
                  </a:lnTo>
                  <a:lnTo>
                    <a:pt x="18" y="95"/>
                  </a:lnTo>
                  <a:lnTo>
                    <a:pt x="30" y="63"/>
                  </a:lnTo>
                  <a:lnTo>
                    <a:pt x="19" y="59"/>
                  </a:lnTo>
                  <a:lnTo>
                    <a:pt x="9" y="41"/>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7" name="Group 35"/>
            <p:cNvGrpSpPr/>
            <p:nvPr/>
          </p:nvGrpSpPr>
          <p:grpSpPr bwMode="auto">
            <a:xfrm>
              <a:off x="5174408" y="3493454"/>
              <a:ext cx="276223" cy="430945"/>
              <a:chOff x="4850" y="2724"/>
              <a:chExt cx="221" cy="329"/>
            </a:xfrm>
            <a:grpFill/>
          </p:grpSpPr>
          <p:sp>
            <p:nvSpPr>
              <p:cNvPr id="255" name="Freeform 256"/>
              <p:cNvSpPr/>
              <p:nvPr/>
            </p:nvSpPr>
            <p:spPr bwMode="auto">
              <a:xfrm>
                <a:off x="4850" y="2894"/>
                <a:ext cx="33" cy="159"/>
              </a:xfrm>
              <a:custGeom>
                <a:avLst/>
                <a:gdLst>
                  <a:gd name="T0" fmla="*/ 0 w 33"/>
                  <a:gd name="T1" fmla="*/ 10 h 38"/>
                  <a:gd name="T2" fmla="*/ 0 w 33"/>
                  <a:gd name="T3" fmla="*/ 10 h 38"/>
                  <a:gd name="T4" fmla="*/ 1 w 33"/>
                  <a:gd name="T5" fmla="*/ 19 h 38"/>
                  <a:gd name="T6" fmla="*/ 8 w 33"/>
                  <a:gd name="T7" fmla="*/ 10 h 38"/>
                  <a:gd name="T8" fmla="*/ 12 w 33"/>
                  <a:gd name="T9" fmla="*/ 15 h 38"/>
                  <a:gd name="T10" fmla="*/ 8 w 33"/>
                  <a:gd name="T11" fmla="*/ 37 h 38"/>
                  <a:gd name="T12" fmla="*/ 23 w 33"/>
                  <a:gd name="T13" fmla="*/ 37 h 38"/>
                  <a:gd name="T14" fmla="*/ 32 w 33"/>
                  <a:gd name="T15" fmla="*/ 14 h 38"/>
                  <a:gd name="T16" fmla="*/ 27 w 33"/>
                  <a:gd name="T17" fmla="*/ 1 h 38"/>
                  <a:gd name="T18" fmla="*/ 12 w 33"/>
                  <a:gd name="T19" fmla="*/ 0 h 38"/>
                  <a:gd name="T20" fmla="*/ 0 w 33"/>
                  <a:gd name="T21" fmla="*/ 10 h 38"/>
                  <a:gd name="T22" fmla="*/ 0 w 33"/>
                  <a:gd name="T23" fmla="*/ 10 h 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38"/>
                  <a:gd name="T38" fmla="*/ 33 w 33"/>
                  <a:gd name="T39" fmla="*/ 38 h 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38">
                    <a:moveTo>
                      <a:pt x="0" y="10"/>
                    </a:moveTo>
                    <a:lnTo>
                      <a:pt x="0" y="10"/>
                    </a:lnTo>
                    <a:lnTo>
                      <a:pt x="1" y="19"/>
                    </a:lnTo>
                    <a:lnTo>
                      <a:pt x="8" y="10"/>
                    </a:lnTo>
                    <a:lnTo>
                      <a:pt x="12" y="15"/>
                    </a:lnTo>
                    <a:lnTo>
                      <a:pt x="8" y="37"/>
                    </a:lnTo>
                    <a:lnTo>
                      <a:pt x="23" y="37"/>
                    </a:lnTo>
                    <a:lnTo>
                      <a:pt x="32" y="14"/>
                    </a:lnTo>
                    <a:lnTo>
                      <a:pt x="27" y="1"/>
                    </a:lnTo>
                    <a:lnTo>
                      <a:pt x="12"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6" name="Freeform 257"/>
              <p:cNvSpPr/>
              <p:nvPr/>
            </p:nvSpPr>
            <p:spPr bwMode="auto">
              <a:xfrm>
                <a:off x="4866" y="2818"/>
                <a:ext cx="155" cy="159"/>
              </a:xfrm>
              <a:custGeom>
                <a:avLst/>
                <a:gdLst>
                  <a:gd name="T0" fmla="*/ 0 w 155"/>
                  <a:gd name="T1" fmla="*/ 116 h 125"/>
                  <a:gd name="T2" fmla="*/ 0 w 155"/>
                  <a:gd name="T3" fmla="*/ 116 h 125"/>
                  <a:gd name="T4" fmla="*/ 27 w 155"/>
                  <a:gd name="T5" fmla="*/ 93 h 125"/>
                  <a:gd name="T6" fmla="*/ 66 w 155"/>
                  <a:gd name="T7" fmla="*/ 93 h 125"/>
                  <a:gd name="T8" fmla="*/ 82 w 155"/>
                  <a:gd name="T9" fmla="*/ 65 h 125"/>
                  <a:gd name="T10" fmla="*/ 89 w 155"/>
                  <a:gd name="T11" fmla="*/ 63 h 125"/>
                  <a:gd name="T12" fmla="*/ 89 w 155"/>
                  <a:gd name="T13" fmla="*/ 74 h 125"/>
                  <a:gd name="T14" fmla="*/ 107 w 155"/>
                  <a:gd name="T15" fmla="*/ 63 h 125"/>
                  <a:gd name="T16" fmla="*/ 122 w 155"/>
                  <a:gd name="T17" fmla="*/ 42 h 125"/>
                  <a:gd name="T18" fmla="*/ 129 w 155"/>
                  <a:gd name="T19" fmla="*/ 6 h 125"/>
                  <a:gd name="T20" fmla="*/ 141 w 155"/>
                  <a:gd name="T21" fmla="*/ 8 h 125"/>
                  <a:gd name="T22" fmla="*/ 137 w 155"/>
                  <a:gd name="T23" fmla="*/ 0 h 125"/>
                  <a:gd name="T24" fmla="*/ 144 w 155"/>
                  <a:gd name="T25" fmla="*/ 1 h 125"/>
                  <a:gd name="T26" fmla="*/ 154 w 155"/>
                  <a:gd name="T27" fmla="*/ 30 h 125"/>
                  <a:gd name="T28" fmla="*/ 141 w 155"/>
                  <a:gd name="T29" fmla="*/ 51 h 125"/>
                  <a:gd name="T30" fmla="*/ 141 w 155"/>
                  <a:gd name="T31" fmla="*/ 70 h 125"/>
                  <a:gd name="T32" fmla="*/ 131 w 155"/>
                  <a:gd name="T33" fmla="*/ 98 h 125"/>
                  <a:gd name="T34" fmla="*/ 124 w 155"/>
                  <a:gd name="T35" fmla="*/ 102 h 125"/>
                  <a:gd name="T36" fmla="*/ 124 w 155"/>
                  <a:gd name="T37" fmla="*/ 91 h 125"/>
                  <a:gd name="T38" fmla="*/ 101 w 155"/>
                  <a:gd name="T39" fmla="*/ 107 h 125"/>
                  <a:gd name="T40" fmla="*/ 82 w 155"/>
                  <a:gd name="T41" fmla="*/ 100 h 125"/>
                  <a:gd name="T42" fmla="*/ 83 w 155"/>
                  <a:gd name="T43" fmla="*/ 113 h 125"/>
                  <a:gd name="T44" fmla="*/ 67 w 155"/>
                  <a:gd name="T45" fmla="*/ 124 h 125"/>
                  <a:gd name="T46" fmla="*/ 62 w 155"/>
                  <a:gd name="T47" fmla="*/ 106 h 125"/>
                  <a:gd name="T48" fmla="*/ 0 w 155"/>
                  <a:gd name="T49" fmla="*/ 116 h 125"/>
                  <a:gd name="T50" fmla="*/ 0 w 155"/>
                  <a:gd name="T51" fmla="*/ 116 h 1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125"/>
                  <a:gd name="T80" fmla="*/ 155 w 155"/>
                  <a:gd name="T81" fmla="*/ 125 h 12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125">
                    <a:moveTo>
                      <a:pt x="0" y="116"/>
                    </a:moveTo>
                    <a:lnTo>
                      <a:pt x="0" y="116"/>
                    </a:lnTo>
                    <a:lnTo>
                      <a:pt x="27" y="93"/>
                    </a:lnTo>
                    <a:lnTo>
                      <a:pt x="66" y="93"/>
                    </a:lnTo>
                    <a:lnTo>
                      <a:pt x="82" y="65"/>
                    </a:lnTo>
                    <a:lnTo>
                      <a:pt x="89" y="63"/>
                    </a:lnTo>
                    <a:lnTo>
                      <a:pt x="89" y="74"/>
                    </a:lnTo>
                    <a:lnTo>
                      <a:pt x="107" y="63"/>
                    </a:lnTo>
                    <a:lnTo>
                      <a:pt x="122" y="42"/>
                    </a:lnTo>
                    <a:lnTo>
                      <a:pt x="129" y="6"/>
                    </a:lnTo>
                    <a:lnTo>
                      <a:pt x="141" y="8"/>
                    </a:lnTo>
                    <a:lnTo>
                      <a:pt x="137" y="0"/>
                    </a:lnTo>
                    <a:lnTo>
                      <a:pt x="144" y="1"/>
                    </a:lnTo>
                    <a:lnTo>
                      <a:pt x="154" y="30"/>
                    </a:lnTo>
                    <a:lnTo>
                      <a:pt x="141" y="51"/>
                    </a:lnTo>
                    <a:lnTo>
                      <a:pt x="141" y="70"/>
                    </a:lnTo>
                    <a:lnTo>
                      <a:pt x="131" y="98"/>
                    </a:lnTo>
                    <a:lnTo>
                      <a:pt x="124" y="102"/>
                    </a:lnTo>
                    <a:lnTo>
                      <a:pt x="124" y="91"/>
                    </a:lnTo>
                    <a:lnTo>
                      <a:pt x="101" y="107"/>
                    </a:lnTo>
                    <a:lnTo>
                      <a:pt x="82" y="100"/>
                    </a:lnTo>
                    <a:lnTo>
                      <a:pt x="83" y="113"/>
                    </a:lnTo>
                    <a:lnTo>
                      <a:pt x="67" y="124"/>
                    </a:lnTo>
                    <a:lnTo>
                      <a:pt x="62" y="106"/>
                    </a:lnTo>
                    <a:lnTo>
                      <a:pt x="0" y="1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7" name="Freeform 258"/>
              <p:cNvSpPr/>
              <p:nvPr/>
            </p:nvSpPr>
            <p:spPr bwMode="auto">
              <a:xfrm>
                <a:off x="4885" y="2880"/>
                <a:ext cx="32" cy="159"/>
              </a:xfrm>
              <a:custGeom>
                <a:avLst/>
                <a:gdLst>
                  <a:gd name="T0" fmla="*/ 0 w 32"/>
                  <a:gd name="T1" fmla="*/ 12 h 23"/>
                  <a:gd name="T2" fmla="*/ 0 w 32"/>
                  <a:gd name="T3" fmla="*/ 12 h 23"/>
                  <a:gd name="T4" fmla="*/ 10 w 32"/>
                  <a:gd name="T5" fmla="*/ 22 h 23"/>
                  <a:gd name="T6" fmla="*/ 28 w 32"/>
                  <a:gd name="T7" fmla="*/ 14 h 23"/>
                  <a:gd name="T8" fmla="*/ 31 w 32"/>
                  <a:gd name="T9" fmla="*/ 0 h 23"/>
                  <a:gd name="T10" fmla="*/ 0 w 32"/>
                  <a:gd name="T11" fmla="*/ 12 h 23"/>
                  <a:gd name="T12" fmla="*/ 0 w 32"/>
                  <a:gd name="T13" fmla="*/ 12 h 23"/>
                  <a:gd name="T14" fmla="*/ 0 60000 65536"/>
                  <a:gd name="T15" fmla="*/ 0 60000 65536"/>
                  <a:gd name="T16" fmla="*/ 0 60000 65536"/>
                  <a:gd name="T17" fmla="*/ 0 60000 65536"/>
                  <a:gd name="T18" fmla="*/ 0 60000 65536"/>
                  <a:gd name="T19" fmla="*/ 0 60000 65536"/>
                  <a:gd name="T20" fmla="*/ 0 60000 65536"/>
                  <a:gd name="T21" fmla="*/ 0 w 32"/>
                  <a:gd name="T22" fmla="*/ 0 h 23"/>
                  <a:gd name="T23" fmla="*/ 32 w 32"/>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3">
                    <a:moveTo>
                      <a:pt x="0" y="12"/>
                    </a:moveTo>
                    <a:lnTo>
                      <a:pt x="0" y="12"/>
                    </a:lnTo>
                    <a:lnTo>
                      <a:pt x="10" y="22"/>
                    </a:lnTo>
                    <a:lnTo>
                      <a:pt x="28" y="14"/>
                    </a:lnTo>
                    <a:lnTo>
                      <a:pt x="31"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8" name="Freeform 259"/>
              <p:cNvSpPr/>
              <p:nvPr/>
            </p:nvSpPr>
            <p:spPr bwMode="auto">
              <a:xfrm>
                <a:off x="4990" y="2724"/>
                <a:ext cx="81" cy="159"/>
              </a:xfrm>
              <a:custGeom>
                <a:avLst/>
                <a:gdLst>
                  <a:gd name="T0" fmla="*/ 0 w 81"/>
                  <a:gd name="T1" fmla="*/ 47 h 67"/>
                  <a:gd name="T2" fmla="*/ 0 w 81"/>
                  <a:gd name="T3" fmla="*/ 47 h 67"/>
                  <a:gd name="T4" fmla="*/ 3 w 81"/>
                  <a:gd name="T5" fmla="*/ 66 h 67"/>
                  <a:gd name="T6" fmla="*/ 17 w 81"/>
                  <a:gd name="T7" fmla="*/ 59 h 67"/>
                  <a:gd name="T8" fmla="*/ 8 w 81"/>
                  <a:gd name="T9" fmla="*/ 48 h 67"/>
                  <a:gd name="T10" fmla="*/ 46 w 81"/>
                  <a:gd name="T11" fmla="*/ 58 h 67"/>
                  <a:gd name="T12" fmla="*/ 55 w 81"/>
                  <a:gd name="T13" fmla="*/ 42 h 67"/>
                  <a:gd name="T14" fmla="*/ 80 w 81"/>
                  <a:gd name="T15" fmla="*/ 37 h 67"/>
                  <a:gd name="T16" fmla="*/ 71 w 81"/>
                  <a:gd name="T17" fmla="*/ 27 h 67"/>
                  <a:gd name="T18" fmla="*/ 74 w 81"/>
                  <a:gd name="T19" fmla="*/ 18 h 67"/>
                  <a:gd name="T20" fmla="*/ 53 w 81"/>
                  <a:gd name="T21" fmla="*/ 20 h 67"/>
                  <a:gd name="T22" fmla="*/ 27 w 81"/>
                  <a:gd name="T23" fmla="*/ 0 h 67"/>
                  <a:gd name="T24" fmla="*/ 18 w 81"/>
                  <a:gd name="T25" fmla="*/ 38 h 67"/>
                  <a:gd name="T26" fmla="*/ 7 w 81"/>
                  <a:gd name="T27" fmla="*/ 35 h 67"/>
                  <a:gd name="T28" fmla="*/ 0 w 81"/>
                  <a:gd name="T29" fmla="*/ 47 h 67"/>
                  <a:gd name="T30" fmla="*/ 0 w 81"/>
                  <a:gd name="T31" fmla="*/ 47 h 6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
                  <a:gd name="T49" fmla="*/ 0 h 67"/>
                  <a:gd name="T50" fmla="*/ 81 w 81"/>
                  <a:gd name="T51" fmla="*/ 67 h 6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 h="67">
                    <a:moveTo>
                      <a:pt x="0" y="47"/>
                    </a:moveTo>
                    <a:lnTo>
                      <a:pt x="0" y="47"/>
                    </a:lnTo>
                    <a:lnTo>
                      <a:pt x="3" y="66"/>
                    </a:lnTo>
                    <a:lnTo>
                      <a:pt x="17" y="59"/>
                    </a:lnTo>
                    <a:lnTo>
                      <a:pt x="8" y="48"/>
                    </a:lnTo>
                    <a:lnTo>
                      <a:pt x="46" y="58"/>
                    </a:lnTo>
                    <a:lnTo>
                      <a:pt x="55" y="42"/>
                    </a:lnTo>
                    <a:lnTo>
                      <a:pt x="80" y="37"/>
                    </a:lnTo>
                    <a:lnTo>
                      <a:pt x="71" y="27"/>
                    </a:lnTo>
                    <a:lnTo>
                      <a:pt x="74" y="18"/>
                    </a:lnTo>
                    <a:lnTo>
                      <a:pt x="53" y="20"/>
                    </a:lnTo>
                    <a:lnTo>
                      <a:pt x="27" y="0"/>
                    </a:lnTo>
                    <a:lnTo>
                      <a:pt x="18" y="38"/>
                    </a:lnTo>
                    <a:lnTo>
                      <a:pt x="7" y="3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8" name="Freeform 19"/>
            <p:cNvSpPr>
              <a:spLocks/>
            </p:cNvSpPr>
            <p:nvPr/>
          </p:nvSpPr>
          <p:spPr bwMode="auto">
            <a:xfrm>
              <a:off x="5083847" y="3559200"/>
              <a:ext cx="110208" cy="208489"/>
            </a:xfrm>
            <a:custGeom>
              <a:avLst/>
              <a:gdLst>
                <a:gd name="T0" fmla="*/ 0 w 87"/>
                <a:gd name="T1" fmla="*/ 2147483647 h 84"/>
                <a:gd name="T2" fmla="*/ 0 w 87"/>
                <a:gd name="T3" fmla="*/ 2147483647 h 84"/>
                <a:gd name="T4" fmla="*/ 2147483647 w 87"/>
                <a:gd name="T5" fmla="*/ 2147483647 h 84"/>
                <a:gd name="T6" fmla="*/ 2147483647 w 87"/>
                <a:gd name="T7" fmla="*/ 2147483647 h 84"/>
                <a:gd name="T8" fmla="*/ 2147483647 w 87"/>
                <a:gd name="T9" fmla="*/ 2147483647 h 84"/>
                <a:gd name="T10" fmla="*/ 2147483647 w 87"/>
                <a:gd name="T11" fmla="*/ 2147483647 h 84"/>
                <a:gd name="T12" fmla="*/ 2147483647 w 87"/>
                <a:gd name="T13" fmla="*/ 2147483647 h 84"/>
                <a:gd name="T14" fmla="*/ 2147483647 w 87"/>
                <a:gd name="T15" fmla="*/ 2147483647 h 84"/>
                <a:gd name="T16" fmla="*/ 2147483647 w 87"/>
                <a:gd name="T17" fmla="*/ 2147483647 h 84"/>
                <a:gd name="T18" fmla="*/ 2147483647 w 87"/>
                <a:gd name="T19" fmla="*/ 2147483647 h 84"/>
                <a:gd name="T20" fmla="*/ 2147483647 w 87"/>
                <a:gd name="T21" fmla="*/ 0 h 84"/>
                <a:gd name="T22" fmla="*/ 2147483647 w 87"/>
                <a:gd name="T23" fmla="*/ 2147483647 h 84"/>
                <a:gd name="T24" fmla="*/ 2147483647 w 87"/>
                <a:gd name="T25" fmla="*/ 2147483647 h 84"/>
                <a:gd name="T26" fmla="*/ 2147483647 w 87"/>
                <a:gd name="T27" fmla="*/ 2147483647 h 84"/>
                <a:gd name="T28" fmla="*/ 0 w 87"/>
                <a:gd name="T29" fmla="*/ 2147483647 h 84"/>
                <a:gd name="T30" fmla="*/ 0 w 87"/>
                <a:gd name="T31" fmla="*/ 2147483647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7"/>
                <a:gd name="T49" fmla="*/ 0 h 84"/>
                <a:gd name="T50" fmla="*/ 87 w 87"/>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7" h="84">
                  <a:moveTo>
                    <a:pt x="0" y="47"/>
                  </a:moveTo>
                  <a:lnTo>
                    <a:pt x="0" y="47"/>
                  </a:lnTo>
                  <a:lnTo>
                    <a:pt x="16" y="54"/>
                  </a:lnTo>
                  <a:lnTo>
                    <a:pt x="6" y="78"/>
                  </a:lnTo>
                  <a:lnTo>
                    <a:pt x="30" y="83"/>
                  </a:lnTo>
                  <a:lnTo>
                    <a:pt x="55" y="69"/>
                  </a:lnTo>
                  <a:lnTo>
                    <a:pt x="44" y="50"/>
                  </a:lnTo>
                  <a:lnTo>
                    <a:pt x="73" y="32"/>
                  </a:lnTo>
                  <a:lnTo>
                    <a:pt x="86" y="8"/>
                  </a:lnTo>
                  <a:lnTo>
                    <a:pt x="85" y="5"/>
                  </a:lnTo>
                  <a:lnTo>
                    <a:pt x="79" y="0"/>
                  </a:lnTo>
                  <a:lnTo>
                    <a:pt x="53" y="16"/>
                  </a:lnTo>
                  <a:lnTo>
                    <a:pt x="53" y="25"/>
                  </a:lnTo>
                  <a:lnTo>
                    <a:pt x="35" y="22"/>
                  </a:lnTo>
                  <a:lnTo>
                    <a:pt x="0" y="4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9" name="Freeform 20"/>
            <p:cNvSpPr>
              <a:spLocks/>
            </p:cNvSpPr>
            <p:nvPr/>
          </p:nvSpPr>
          <p:spPr bwMode="auto">
            <a:xfrm>
              <a:off x="5116909" y="3638776"/>
              <a:ext cx="58253" cy="208489"/>
            </a:xfrm>
            <a:custGeom>
              <a:avLst/>
              <a:gdLst>
                <a:gd name="T0" fmla="*/ 0 w 48"/>
                <a:gd name="T1" fmla="*/ 2147483647 h 66"/>
                <a:gd name="T2" fmla="*/ 0 w 48"/>
                <a:gd name="T3" fmla="*/ 2147483647 h 66"/>
                <a:gd name="T4" fmla="*/ 2147483647 w 48"/>
                <a:gd name="T5" fmla="*/ 2147483647 h 66"/>
                <a:gd name="T6" fmla="*/ 2147483647 w 48"/>
                <a:gd name="T7" fmla="*/ 0 h 66"/>
                <a:gd name="T8" fmla="*/ 2147483647 w 48"/>
                <a:gd name="T9" fmla="*/ 2147483647 h 66"/>
                <a:gd name="T10" fmla="*/ 2147483647 w 48"/>
                <a:gd name="T11" fmla="*/ 2147483647 h 66"/>
                <a:gd name="T12" fmla="*/ 0 w 48"/>
                <a:gd name="T13" fmla="*/ 2147483647 h 66"/>
                <a:gd name="T14" fmla="*/ 0 w 48"/>
                <a:gd name="T15" fmla="*/ 2147483647 h 66"/>
                <a:gd name="T16" fmla="*/ 0 60000 65536"/>
                <a:gd name="T17" fmla="*/ 0 60000 65536"/>
                <a:gd name="T18" fmla="*/ 0 60000 65536"/>
                <a:gd name="T19" fmla="*/ 0 60000 65536"/>
                <a:gd name="T20" fmla="*/ 0 60000 65536"/>
                <a:gd name="T21" fmla="*/ 0 60000 65536"/>
                <a:gd name="T22" fmla="*/ 0 60000 65536"/>
                <a:gd name="T23" fmla="*/ 0 60000 65536"/>
                <a:gd name="T24" fmla="*/ 0 w 48"/>
                <a:gd name="T25" fmla="*/ 0 h 66"/>
                <a:gd name="T26" fmla="*/ 48 w 48"/>
                <a:gd name="T27" fmla="*/ 66 h 6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8" h="66">
                  <a:moveTo>
                    <a:pt x="0" y="65"/>
                  </a:moveTo>
                  <a:lnTo>
                    <a:pt x="0" y="65"/>
                  </a:lnTo>
                  <a:lnTo>
                    <a:pt x="5" y="14"/>
                  </a:lnTo>
                  <a:lnTo>
                    <a:pt x="30" y="0"/>
                  </a:lnTo>
                  <a:lnTo>
                    <a:pt x="47" y="40"/>
                  </a:lnTo>
                  <a:lnTo>
                    <a:pt x="30" y="59"/>
                  </a:lnTo>
                  <a:lnTo>
                    <a:pt x="0" y="6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0" name="Freeform 21"/>
            <p:cNvSpPr>
              <a:spLocks/>
            </p:cNvSpPr>
            <p:nvPr/>
          </p:nvSpPr>
          <p:spPr bwMode="auto">
            <a:xfrm>
              <a:off x="4674503" y="3984136"/>
              <a:ext cx="122803" cy="206898"/>
            </a:xfrm>
            <a:custGeom>
              <a:avLst/>
              <a:gdLst>
                <a:gd name="T0" fmla="*/ 0 w 99"/>
                <a:gd name="T1" fmla="*/ 2147483647 h 115"/>
                <a:gd name="T2" fmla="*/ 0 w 99"/>
                <a:gd name="T3" fmla="*/ 2147483647 h 115"/>
                <a:gd name="T4" fmla="*/ 2147483647 w 99"/>
                <a:gd name="T5" fmla="*/ 2147483647 h 115"/>
                <a:gd name="T6" fmla="*/ 2147483647 w 99"/>
                <a:gd name="T7" fmla="*/ 2147483647 h 115"/>
                <a:gd name="T8" fmla="*/ 2147483647 w 99"/>
                <a:gd name="T9" fmla="*/ 2147483647 h 115"/>
                <a:gd name="T10" fmla="*/ 2147483647 w 99"/>
                <a:gd name="T11" fmla="*/ 2147483647 h 115"/>
                <a:gd name="T12" fmla="*/ 2147483647 w 99"/>
                <a:gd name="T13" fmla="*/ 2147483647 h 115"/>
                <a:gd name="T14" fmla="*/ 2147483647 w 99"/>
                <a:gd name="T15" fmla="*/ 2147483647 h 115"/>
                <a:gd name="T16" fmla="*/ 2147483647 w 99"/>
                <a:gd name="T17" fmla="*/ 2147483647 h 115"/>
                <a:gd name="T18" fmla="*/ 2147483647 w 99"/>
                <a:gd name="T19" fmla="*/ 2147483647 h 115"/>
                <a:gd name="T20" fmla="*/ 2147483647 w 99"/>
                <a:gd name="T21" fmla="*/ 2147483647 h 115"/>
                <a:gd name="T22" fmla="*/ 2147483647 w 99"/>
                <a:gd name="T23" fmla="*/ 2147483647 h 115"/>
                <a:gd name="T24" fmla="*/ 2147483647 w 99"/>
                <a:gd name="T25" fmla="*/ 2147483647 h 115"/>
                <a:gd name="T26" fmla="*/ 2147483647 w 99"/>
                <a:gd name="T27" fmla="*/ 0 h 115"/>
                <a:gd name="T28" fmla="*/ 2147483647 w 99"/>
                <a:gd name="T29" fmla="*/ 0 h 115"/>
                <a:gd name="T30" fmla="*/ 2147483647 w 99"/>
                <a:gd name="T31" fmla="*/ 2147483647 h 115"/>
                <a:gd name="T32" fmla="*/ 2147483647 w 99"/>
                <a:gd name="T33" fmla="*/ 2147483647 h 115"/>
                <a:gd name="T34" fmla="*/ 0 w 99"/>
                <a:gd name="T35" fmla="*/ 2147483647 h 115"/>
                <a:gd name="T36" fmla="*/ 0 w 99"/>
                <a:gd name="T37" fmla="*/ 2147483647 h 1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15"/>
                <a:gd name="T59" fmla="*/ 99 w 99"/>
                <a:gd name="T60" fmla="*/ 115 h 11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15">
                  <a:moveTo>
                    <a:pt x="0" y="25"/>
                  </a:moveTo>
                  <a:lnTo>
                    <a:pt x="0" y="25"/>
                  </a:lnTo>
                  <a:lnTo>
                    <a:pt x="13" y="41"/>
                  </a:lnTo>
                  <a:lnTo>
                    <a:pt x="9" y="69"/>
                  </a:lnTo>
                  <a:lnTo>
                    <a:pt x="44" y="57"/>
                  </a:lnTo>
                  <a:lnTo>
                    <a:pt x="59" y="69"/>
                  </a:lnTo>
                  <a:lnTo>
                    <a:pt x="72" y="97"/>
                  </a:lnTo>
                  <a:lnTo>
                    <a:pt x="67" y="114"/>
                  </a:lnTo>
                  <a:lnTo>
                    <a:pt x="98" y="109"/>
                  </a:lnTo>
                  <a:lnTo>
                    <a:pt x="83" y="72"/>
                  </a:lnTo>
                  <a:lnTo>
                    <a:pt x="50" y="45"/>
                  </a:lnTo>
                  <a:lnTo>
                    <a:pt x="59" y="30"/>
                  </a:lnTo>
                  <a:lnTo>
                    <a:pt x="41" y="21"/>
                  </a:lnTo>
                  <a:lnTo>
                    <a:pt x="27" y="0"/>
                  </a:lnTo>
                  <a:lnTo>
                    <a:pt x="18" y="0"/>
                  </a:lnTo>
                  <a:lnTo>
                    <a:pt x="19" y="16"/>
                  </a:lnTo>
                  <a:lnTo>
                    <a:pt x="13" y="12"/>
                  </a:lnTo>
                  <a:lnTo>
                    <a:pt x="0" y="2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1" name="Group 43"/>
            <p:cNvGrpSpPr/>
            <p:nvPr/>
          </p:nvGrpSpPr>
          <p:grpSpPr bwMode="auto">
            <a:xfrm>
              <a:off x="569102" y="2463773"/>
              <a:ext cx="1504940" cy="1111517"/>
              <a:chOff x="1156" y="1935"/>
              <a:chExt cx="1207" cy="850"/>
            </a:xfrm>
            <a:grpFill/>
          </p:grpSpPr>
          <p:sp>
            <p:nvSpPr>
              <p:cNvPr id="236" name="Freeform 237"/>
              <p:cNvSpPr/>
              <p:nvPr/>
            </p:nvSpPr>
            <p:spPr bwMode="auto">
              <a:xfrm>
                <a:off x="1156" y="2450"/>
                <a:ext cx="1166" cy="159"/>
              </a:xfrm>
              <a:custGeom>
                <a:avLst/>
                <a:gdLst>
                  <a:gd name="T0" fmla="*/ 93 w 1166"/>
                  <a:gd name="T1" fmla="*/ 82 h 595"/>
                  <a:gd name="T2" fmla="*/ 110 w 1166"/>
                  <a:gd name="T3" fmla="*/ 69 h 595"/>
                  <a:gd name="T4" fmla="*/ 177 w 1166"/>
                  <a:gd name="T5" fmla="*/ 35 h 595"/>
                  <a:gd name="T6" fmla="*/ 250 w 1166"/>
                  <a:gd name="T7" fmla="*/ 52 h 595"/>
                  <a:gd name="T8" fmla="*/ 347 w 1166"/>
                  <a:gd name="T9" fmla="*/ 95 h 595"/>
                  <a:gd name="T10" fmla="*/ 453 w 1166"/>
                  <a:gd name="T11" fmla="*/ 123 h 595"/>
                  <a:gd name="T12" fmla="*/ 450 w 1166"/>
                  <a:gd name="T13" fmla="*/ 93 h 595"/>
                  <a:gd name="T14" fmla="*/ 515 w 1166"/>
                  <a:gd name="T15" fmla="*/ 93 h 595"/>
                  <a:gd name="T16" fmla="*/ 595 w 1166"/>
                  <a:gd name="T17" fmla="*/ 105 h 595"/>
                  <a:gd name="T18" fmla="*/ 597 w 1166"/>
                  <a:gd name="T19" fmla="*/ 85 h 595"/>
                  <a:gd name="T20" fmla="*/ 624 w 1166"/>
                  <a:gd name="T21" fmla="*/ 114 h 595"/>
                  <a:gd name="T22" fmla="*/ 632 w 1166"/>
                  <a:gd name="T23" fmla="*/ 78 h 595"/>
                  <a:gd name="T24" fmla="*/ 620 w 1166"/>
                  <a:gd name="T25" fmla="*/ 18 h 595"/>
                  <a:gd name="T26" fmla="*/ 676 w 1166"/>
                  <a:gd name="T27" fmla="*/ 44 h 595"/>
                  <a:gd name="T28" fmla="*/ 685 w 1166"/>
                  <a:gd name="T29" fmla="*/ 61 h 595"/>
                  <a:gd name="T30" fmla="*/ 721 w 1166"/>
                  <a:gd name="T31" fmla="*/ 76 h 595"/>
                  <a:gd name="T32" fmla="*/ 743 w 1166"/>
                  <a:gd name="T33" fmla="*/ 109 h 595"/>
                  <a:gd name="T34" fmla="*/ 797 w 1166"/>
                  <a:gd name="T35" fmla="*/ 55 h 595"/>
                  <a:gd name="T36" fmla="*/ 798 w 1166"/>
                  <a:gd name="T37" fmla="*/ 85 h 595"/>
                  <a:gd name="T38" fmla="*/ 783 w 1166"/>
                  <a:gd name="T39" fmla="*/ 137 h 595"/>
                  <a:gd name="T40" fmla="*/ 695 w 1166"/>
                  <a:gd name="T41" fmla="*/ 143 h 595"/>
                  <a:gd name="T42" fmla="*/ 698 w 1166"/>
                  <a:gd name="T43" fmla="*/ 183 h 595"/>
                  <a:gd name="T44" fmla="*/ 689 w 1166"/>
                  <a:gd name="T45" fmla="*/ 208 h 595"/>
                  <a:gd name="T46" fmla="*/ 661 w 1166"/>
                  <a:gd name="T47" fmla="*/ 226 h 595"/>
                  <a:gd name="T48" fmla="*/ 653 w 1166"/>
                  <a:gd name="T49" fmla="*/ 293 h 595"/>
                  <a:gd name="T50" fmla="*/ 759 w 1166"/>
                  <a:gd name="T51" fmla="*/ 359 h 595"/>
                  <a:gd name="T52" fmla="*/ 800 w 1166"/>
                  <a:gd name="T53" fmla="*/ 404 h 595"/>
                  <a:gd name="T54" fmla="*/ 817 w 1166"/>
                  <a:gd name="T55" fmla="*/ 440 h 595"/>
                  <a:gd name="T56" fmla="*/ 836 w 1166"/>
                  <a:gd name="T57" fmla="*/ 375 h 595"/>
                  <a:gd name="T58" fmla="*/ 849 w 1166"/>
                  <a:gd name="T59" fmla="*/ 293 h 595"/>
                  <a:gd name="T60" fmla="*/ 858 w 1166"/>
                  <a:gd name="T61" fmla="*/ 252 h 595"/>
                  <a:gd name="T62" fmla="*/ 900 w 1166"/>
                  <a:gd name="T63" fmla="*/ 225 h 595"/>
                  <a:gd name="T64" fmla="*/ 974 w 1166"/>
                  <a:gd name="T65" fmla="*/ 248 h 595"/>
                  <a:gd name="T66" fmla="*/ 980 w 1166"/>
                  <a:gd name="T67" fmla="*/ 283 h 595"/>
                  <a:gd name="T68" fmla="*/ 978 w 1166"/>
                  <a:gd name="T69" fmla="*/ 312 h 595"/>
                  <a:gd name="T70" fmla="*/ 1022 w 1166"/>
                  <a:gd name="T71" fmla="*/ 300 h 595"/>
                  <a:gd name="T72" fmla="*/ 1061 w 1166"/>
                  <a:gd name="T73" fmla="*/ 285 h 595"/>
                  <a:gd name="T74" fmla="*/ 1058 w 1166"/>
                  <a:gd name="T75" fmla="*/ 300 h 595"/>
                  <a:gd name="T76" fmla="*/ 1079 w 1166"/>
                  <a:gd name="T77" fmla="*/ 316 h 595"/>
                  <a:gd name="T78" fmla="*/ 1082 w 1166"/>
                  <a:gd name="T79" fmla="*/ 336 h 595"/>
                  <a:gd name="T80" fmla="*/ 1118 w 1166"/>
                  <a:gd name="T81" fmla="*/ 362 h 595"/>
                  <a:gd name="T82" fmla="*/ 1144 w 1166"/>
                  <a:gd name="T83" fmla="*/ 381 h 595"/>
                  <a:gd name="T84" fmla="*/ 1156 w 1166"/>
                  <a:gd name="T85" fmla="*/ 400 h 595"/>
                  <a:gd name="T86" fmla="*/ 985 w 1166"/>
                  <a:gd name="T87" fmla="*/ 477 h 595"/>
                  <a:gd name="T88" fmla="*/ 1047 w 1166"/>
                  <a:gd name="T89" fmla="*/ 482 h 595"/>
                  <a:gd name="T90" fmla="*/ 1053 w 1166"/>
                  <a:gd name="T91" fmla="*/ 527 h 595"/>
                  <a:gd name="T92" fmla="*/ 1108 w 1166"/>
                  <a:gd name="T93" fmla="*/ 523 h 595"/>
                  <a:gd name="T94" fmla="*/ 1022 w 1166"/>
                  <a:gd name="T95" fmla="*/ 552 h 595"/>
                  <a:gd name="T96" fmla="*/ 1010 w 1166"/>
                  <a:gd name="T97" fmla="*/ 540 h 595"/>
                  <a:gd name="T98" fmla="*/ 960 w 1166"/>
                  <a:gd name="T99" fmla="*/ 539 h 595"/>
                  <a:gd name="T100" fmla="*/ 846 w 1166"/>
                  <a:gd name="T101" fmla="*/ 574 h 595"/>
                  <a:gd name="T102" fmla="*/ 798 w 1166"/>
                  <a:gd name="T103" fmla="*/ 582 h 595"/>
                  <a:gd name="T104" fmla="*/ 820 w 1166"/>
                  <a:gd name="T105" fmla="*/ 550 h 595"/>
                  <a:gd name="T106" fmla="*/ 770 w 1166"/>
                  <a:gd name="T107" fmla="*/ 518 h 595"/>
                  <a:gd name="T108" fmla="*/ 735 w 1166"/>
                  <a:gd name="T109" fmla="*/ 479 h 595"/>
                  <a:gd name="T110" fmla="*/ 634 w 1166"/>
                  <a:gd name="T111" fmla="*/ 480 h 595"/>
                  <a:gd name="T112" fmla="*/ 244 w 1166"/>
                  <a:gd name="T113" fmla="*/ 462 h 595"/>
                  <a:gd name="T114" fmla="*/ 188 w 1166"/>
                  <a:gd name="T115" fmla="*/ 431 h 595"/>
                  <a:gd name="T116" fmla="*/ 149 w 1166"/>
                  <a:gd name="T117" fmla="*/ 366 h 595"/>
                  <a:gd name="T118" fmla="*/ 48 w 1166"/>
                  <a:gd name="T119" fmla="*/ 291 h 595"/>
                  <a:gd name="T120" fmla="*/ 0 w 1166"/>
                  <a:gd name="T121" fmla="*/ 264 h 59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66"/>
                  <a:gd name="T184" fmla="*/ 0 h 595"/>
                  <a:gd name="T185" fmla="*/ 1166 w 1166"/>
                  <a:gd name="T186" fmla="*/ 595 h 59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66" h="595">
                    <a:moveTo>
                      <a:pt x="0" y="264"/>
                    </a:moveTo>
                    <a:lnTo>
                      <a:pt x="0" y="264"/>
                    </a:lnTo>
                    <a:lnTo>
                      <a:pt x="0" y="55"/>
                    </a:lnTo>
                    <a:lnTo>
                      <a:pt x="93" y="82"/>
                    </a:lnTo>
                    <a:lnTo>
                      <a:pt x="88" y="71"/>
                    </a:lnTo>
                    <a:lnTo>
                      <a:pt x="98" y="64"/>
                    </a:lnTo>
                    <a:lnTo>
                      <a:pt x="154" y="42"/>
                    </a:lnTo>
                    <a:lnTo>
                      <a:pt x="110" y="69"/>
                    </a:lnTo>
                    <a:lnTo>
                      <a:pt x="136" y="62"/>
                    </a:lnTo>
                    <a:lnTo>
                      <a:pt x="136" y="67"/>
                    </a:lnTo>
                    <a:lnTo>
                      <a:pt x="183" y="43"/>
                    </a:lnTo>
                    <a:lnTo>
                      <a:pt x="177" y="35"/>
                    </a:lnTo>
                    <a:lnTo>
                      <a:pt x="207" y="64"/>
                    </a:lnTo>
                    <a:lnTo>
                      <a:pt x="227" y="47"/>
                    </a:lnTo>
                    <a:lnTo>
                      <a:pt x="225" y="64"/>
                    </a:lnTo>
                    <a:lnTo>
                      <a:pt x="250" y="52"/>
                    </a:lnTo>
                    <a:lnTo>
                      <a:pt x="319" y="73"/>
                    </a:lnTo>
                    <a:lnTo>
                      <a:pt x="351" y="72"/>
                    </a:lnTo>
                    <a:lnTo>
                      <a:pt x="369" y="85"/>
                    </a:lnTo>
                    <a:lnTo>
                      <a:pt x="347" y="95"/>
                    </a:lnTo>
                    <a:lnTo>
                      <a:pt x="360" y="100"/>
                    </a:lnTo>
                    <a:lnTo>
                      <a:pt x="422" y="94"/>
                    </a:lnTo>
                    <a:lnTo>
                      <a:pt x="450" y="112"/>
                    </a:lnTo>
                    <a:lnTo>
                      <a:pt x="453" y="123"/>
                    </a:lnTo>
                    <a:lnTo>
                      <a:pt x="460" y="116"/>
                    </a:lnTo>
                    <a:lnTo>
                      <a:pt x="450" y="100"/>
                    </a:lnTo>
                    <a:lnTo>
                      <a:pt x="479" y="80"/>
                    </a:lnTo>
                    <a:lnTo>
                      <a:pt x="450" y="93"/>
                    </a:lnTo>
                    <a:lnTo>
                      <a:pt x="440" y="87"/>
                    </a:lnTo>
                    <a:lnTo>
                      <a:pt x="475" y="72"/>
                    </a:lnTo>
                    <a:lnTo>
                      <a:pt x="494" y="93"/>
                    </a:lnTo>
                    <a:lnTo>
                      <a:pt x="515" y="93"/>
                    </a:lnTo>
                    <a:lnTo>
                      <a:pt x="528" y="102"/>
                    </a:lnTo>
                    <a:lnTo>
                      <a:pt x="582" y="100"/>
                    </a:lnTo>
                    <a:lnTo>
                      <a:pt x="580" y="93"/>
                    </a:lnTo>
                    <a:lnTo>
                      <a:pt x="595" y="105"/>
                    </a:lnTo>
                    <a:lnTo>
                      <a:pt x="598" y="95"/>
                    </a:lnTo>
                    <a:lnTo>
                      <a:pt x="586" y="99"/>
                    </a:lnTo>
                    <a:lnTo>
                      <a:pt x="577" y="86"/>
                    </a:lnTo>
                    <a:lnTo>
                      <a:pt x="597" y="85"/>
                    </a:lnTo>
                    <a:lnTo>
                      <a:pt x="605" y="94"/>
                    </a:lnTo>
                    <a:lnTo>
                      <a:pt x="613" y="91"/>
                    </a:lnTo>
                    <a:lnTo>
                      <a:pt x="609" y="106"/>
                    </a:lnTo>
                    <a:lnTo>
                      <a:pt x="624" y="114"/>
                    </a:lnTo>
                    <a:lnTo>
                      <a:pt x="620" y="93"/>
                    </a:lnTo>
                    <a:lnTo>
                      <a:pt x="648" y="81"/>
                    </a:lnTo>
                    <a:lnTo>
                      <a:pt x="640" y="71"/>
                    </a:lnTo>
                    <a:lnTo>
                      <a:pt x="632" y="78"/>
                    </a:lnTo>
                    <a:lnTo>
                      <a:pt x="646" y="61"/>
                    </a:lnTo>
                    <a:lnTo>
                      <a:pt x="607" y="48"/>
                    </a:lnTo>
                    <a:lnTo>
                      <a:pt x="611" y="17"/>
                    </a:lnTo>
                    <a:lnTo>
                      <a:pt x="620" y="18"/>
                    </a:lnTo>
                    <a:lnTo>
                      <a:pt x="625" y="0"/>
                    </a:lnTo>
                    <a:lnTo>
                      <a:pt x="655" y="17"/>
                    </a:lnTo>
                    <a:lnTo>
                      <a:pt x="656" y="29"/>
                    </a:lnTo>
                    <a:lnTo>
                      <a:pt x="676" y="44"/>
                    </a:lnTo>
                    <a:lnTo>
                      <a:pt x="663" y="44"/>
                    </a:lnTo>
                    <a:lnTo>
                      <a:pt x="668" y="49"/>
                    </a:lnTo>
                    <a:lnTo>
                      <a:pt x="661" y="56"/>
                    </a:lnTo>
                    <a:lnTo>
                      <a:pt x="685" y="61"/>
                    </a:lnTo>
                    <a:lnTo>
                      <a:pt x="677" y="64"/>
                    </a:lnTo>
                    <a:lnTo>
                      <a:pt x="692" y="90"/>
                    </a:lnTo>
                    <a:lnTo>
                      <a:pt x="704" y="67"/>
                    </a:lnTo>
                    <a:lnTo>
                      <a:pt x="721" y="76"/>
                    </a:lnTo>
                    <a:lnTo>
                      <a:pt x="726" y="91"/>
                    </a:lnTo>
                    <a:lnTo>
                      <a:pt x="717" y="95"/>
                    </a:lnTo>
                    <a:lnTo>
                      <a:pt x="733" y="114"/>
                    </a:lnTo>
                    <a:lnTo>
                      <a:pt x="743" y="109"/>
                    </a:lnTo>
                    <a:lnTo>
                      <a:pt x="755" y="81"/>
                    </a:lnTo>
                    <a:lnTo>
                      <a:pt x="769" y="78"/>
                    </a:lnTo>
                    <a:lnTo>
                      <a:pt x="758" y="53"/>
                    </a:lnTo>
                    <a:lnTo>
                      <a:pt x="797" y="55"/>
                    </a:lnTo>
                    <a:lnTo>
                      <a:pt x="814" y="69"/>
                    </a:lnTo>
                    <a:lnTo>
                      <a:pt x="807" y="77"/>
                    </a:lnTo>
                    <a:lnTo>
                      <a:pt x="815" y="81"/>
                    </a:lnTo>
                    <a:lnTo>
                      <a:pt x="798" y="85"/>
                    </a:lnTo>
                    <a:lnTo>
                      <a:pt x="813" y="117"/>
                    </a:lnTo>
                    <a:lnTo>
                      <a:pt x="788" y="134"/>
                    </a:lnTo>
                    <a:lnTo>
                      <a:pt x="779" y="126"/>
                    </a:lnTo>
                    <a:lnTo>
                      <a:pt x="783" y="137"/>
                    </a:lnTo>
                    <a:lnTo>
                      <a:pt x="743" y="129"/>
                    </a:lnTo>
                    <a:lnTo>
                      <a:pt x="751" y="140"/>
                    </a:lnTo>
                    <a:lnTo>
                      <a:pt x="735" y="156"/>
                    </a:lnTo>
                    <a:lnTo>
                      <a:pt x="695" y="143"/>
                    </a:lnTo>
                    <a:lnTo>
                      <a:pt x="710" y="156"/>
                    </a:lnTo>
                    <a:lnTo>
                      <a:pt x="739" y="159"/>
                    </a:lnTo>
                    <a:lnTo>
                      <a:pt x="719" y="185"/>
                    </a:lnTo>
                    <a:lnTo>
                      <a:pt x="698" y="183"/>
                    </a:lnTo>
                    <a:lnTo>
                      <a:pt x="688" y="197"/>
                    </a:lnTo>
                    <a:lnTo>
                      <a:pt x="650" y="185"/>
                    </a:lnTo>
                    <a:lnTo>
                      <a:pt x="685" y="197"/>
                    </a:lnTo>
                    <a:lnTo>
                      <a:pt x="689" y="208"/>
                    </a:lnTo>
                    <a:lnTo>
                      <a:pt x="663" y="212"/>
                    </a:lnTo>
                    <a:lnTo>
                      <a:pt x="668" y="215"/>
                    </a:lnTo>
                    <a:lnTo>
                      <a:pt x="661" y="216"/>
                    </a:lnTo>
                    <a:lnTo>
                      <a:pt x="661" y="226"/>
                    </a:lnTo>
                    <a:lnTo>
                      <a:pt x="633" y="241"/>
                    </a:lnTo>
                    <a:lnTo>
                      <a:pt x="627" y="289"/>
                    </a:lnTo>
                    <a:lnTo>
                      <a:pt x="638" y="300"/>
                    </a:lnTo>
                    <a:lnTo>
                      <a:pt x="653" y="293"/>
                    </a:lnTo>
                    <a:lnTo>
                      <a:pt x="659" y="330"/>
                    </a:lnTo>
                    <a:lnTo>
                      <a:pt x="681" y="322"/>
                    </a:lnTo>
                    <a:lnTo>
                      <a:pt x="707" y="333"/>
                    </a:lnTo>
                    <a:lnTo>
                      <a:pt x="759" y="359"/>
                    </a:lnTo>
                    <a:lnTo>
                      <a:pt x="755" y="370"/>
                    </a:lnTo>
                    <a:lnTo>
                      <a:pt x="761" y="362"/>
                    </a:lnTo>
                    <a:lnTo>
                      <a:pt x="800" y="364"/>
                    </a:lnTo>
                    <a:lnTo>
                      <a:pt x="800" y="404"/>
                    </a:lnTo>
                    <a:lnTo>
                      <a:pt x="812" y="417"/>
                    </a:lnTo>
                    <a:lnTo>
                      <a:pt x="803" y="420"/>
                    </a:lnTo>
                    <a:lnTo>
                      <a:pt x="823" y="427"/>
                    </a:lnTo>
                    <a:lnTo>
                      <a:pt x="817" y="440"/>
                    </a:lnTo>
                    <a:lnTo>
                      <a:pt x="836" y="439"/>
                    </a:lnTo>
                    <a:lnTo>
                      <a:pt x="862" y="418"/>
                    </a:lnTo>
                    <a:lnTo>
                      <a:pt x="851" y="413"/>
                    </a:lnTo>
                    <a:lnTo>
                      <a:pt x="836" y="375"/>
                    </a:lnTo>
                    <a:lnTo>
                      <a:pt x="885" y="342"/>
                    </a:lnTo>
                    <a:lnTo>
                      <a:pt x="877" y="342"/>
                    </a:lnTo>
                    <a:lnTo>
                      <a:pt x="867" y="303"/>
                    </a:lnTo>
                    <a:lnTo>
                      <a:pt x="849" y="293"/>
                    </a:lnTo>
                    <a:lnTo>
                      <a:pt x="872" y="277"/>
                    </a:lnTo>
                    <a:lnTo>
                      <a:pt x="864" y="269"/>
                    </a:lnTo>
                    <a:lnTo>
                      <a:pt x="868" y="255"/>
                    </a:lnTo>
                    <a:lnTo>
                      <a:pt x="858" y="252"/>
                    </a:lnTo>
                    <a:lnTo>
                      <a:pt x="868" y="238"/>
                    </a:lnTo>
                    <a:lnTo>
                      <a:pt x="857" y="229"/>
                    </a:lnTo>
                    <a:lnTo>
                      <a:pt x="863" y="216"/>
                    </a:lnTo>
                    <a:lnTo>
                      <a:pt x="900" y="225"/>
                    </a:lnTo>
                    <a:lnTo>
                      <a:pt x="916" y="218"/>
                    </a:lnTo>
                    <a:lnTo>
                      <a:pt x="947" y="238"/>
                    </a:lnTo>
                    <a:lnTo>
                      <a:pt x="947" y="246"/>
                    </a:lnTo>
                    <a:lnTo>
                      <a:pt x="974" y="248"/>
                    </a:lnTo>
                    <a:lnTo>
                      <a:pt x="977" y="267"/>
                    </a:lnTo>
                    <a:lnTo>
                      <a:pt x="953" y="268"/>
                    </a:lnTo>
                    <a:lnTo>
                      <a:pt x="973" y="271"/>
                    </a:lnTo>
                    <a:lnTo>
                      <a:pt x="980" y="283"/>
                    </a:lnTo>
                    <a:lnTo>
                      <a:pt x="958" y="300"/>
                    </a:lnTo>
                    <a:lnTo>
                      <a:pt x="990" y="292"/>
                    </a:lnTo>
                    <a:lnTo>
                      <a:pt x="992" y="306"/>
                    </a:lnTo>
                    <a:lnTo>
                      <a:pt x="978" y="312"/>
                    </a:lnTo>
                    <a:lnTo>
                      <a:pt x="998" y="297"/>
                    </a:lnTo>
                    <a:lnTo>
                      <a:pt x="1000" y="307"/>
                    </a:lnTo>
                    <a:lnTo>
                      <a:pt x="1018" y="292"/>
                    </a:lnTo>
                    <a:lnTo>
                      <a:pt x="1022" y="300"/>
                    </a:lnTo>
                    <a:lnTo>
                      <a:pt x="1035" y="279"/>
                    </a:lnTo>
                    <a:lnTo>
                      <a:pt x="1030" y="275"/>
                    </a:lnTo>
                    <a:lnTo>
                      <a:pt x="1045" y="264"/>
                    </a:lnTo>
                    <a:lnTo>
                      <a:pt x="1061" y="285"/>
                    </a:lnTo>
                    <a:lnTo>
                      <a:pt x="1047" y="291"/>
                    </a:lnTo>
                    <a:lnTo>
                      <a:pt x="1062" y="288"/>
                    </a:lnTo>
                    <a:lnTo>
                      <a:pt x="1068" y="297"/>
                    </a:lnTo>
                    <a:lnTo>
                      <a:pt x="1058" y="300"/>
                    </a:lnTo>
                    <a:lnTo>
                      <a:pt x="1071" y="301"/>
                    </a:lnTo>
                    <a:lnTo>
                      <a:pt x="1062" y="308"/>
                    </a:lnTo>
                    <a:lnTo>
                      <a:pt x="1072" y="306"/>
                    </a:lnTo>
                    <a:lnTo>
                      <a:pt x="1079" y="316"/>
                    </a:lnTo>
                    <a:lnTo>
                      <a:pt x="1074" y="320"/>
                    </a:lnTo>
                    <a:lnTo>
                      <a:pt x="1088" y="328"/>
                    </a:lnTo>
                    <a:lnTo>
                      <a:pt x="1066" y="336"/>
                    </a:lnTo>
                    <a:lnTo>
                      <a:pt x="1082" y="336"/>
                    </a:lnTo>
                    <a:lnTo>
                      <a:pt x="1079" y="344"/>
                    </a:lnTo>
                    <a:lnTo>
                      <a:pt x="1102" y="351"/>
                    </a:lnTo>
                    <a:lnTo>
                      <a:pt x="1110" y="369"/>
                    </a:lnTo>
                    <a:lnTo>
                      <a:pt x="1118" y="362"/>
                    </a:lnTo>
                    <a:lnTo>
                      <a:pt x="1142" y="375"/>
                    </a:lnTo>
                    <a:lnTo>
                      <a:pt x="1091" y="390"/>
                    </a:lnTo>
                    <a:lnTo>
                      <a:pt x="1102" y="399"/>
                    </a:lnTo>
                    <a:lnTo>
                      <a:pt x="1144" y="381"/>
                    </a:lnTo>
                    <a:lnTo>
                      <a:pt x="1144" y="396"/>
                    </a:lnTo>
                    <a:lnTo>
                      <a:pt x="1163" y="393"/>
                    </a:lnTo>
                    <a:lnTo>
                      <a:pt x="1165" y="400"/>
                    </a:lnTo>
                    <a:lnTo>
                      <a:pt x="1156" y="400"/>
                    </a:lnTo>
                    <a:lnTo>
                      <a:pt x="1165" y="418"/>
                    </a:lnTo>
                    <a:lnTo>
                      <a:pt x="1106" y="453"/>
                    </a:lnTo>
                    <a:lnTo>
                      <a:pt x="1021" y="453"/>
                    </a:lnTo>
                    <a:lnTo>
                      <a:pt x="985" y="477"/>
                    </a:lnTo>
                    <a:lnTo>
                      <a:pt x="955" y="513"/>
                    </a:lnTo>
                    <a:lnTo>
                      <a:pt x="985" y="486"/>
                    </a:lnTo>
                    <a:lnTo>
                      <a:pt x="1031" y="470"/>
                    </a:lnTo>
                    <a:lnTo>
                      <a:pt x="1047" y="482"/>
                    </a:lnTo>
                    <a:lnTo>
                      <a:pt x="1017" y="492"/>
                    </a:lnTo>
                    <a:lnTo>
                      <a:pt x="1041" y="497"/>
                    </a:lnTo>
                    <a:lnTo>
                      <a:pt x="1035" y="508"/>
                    </a:lnTo>
                    <a:lnTo>
                      <a:pt x="1053" y="527"/>
                    </a:lnTo>
                    <a:lnTo>
                      <a:pt x="1089" y="535"/>
                    </a:lnTo>
                    <a:lnTo>
                      <a:pt x="1098" y="510"/>
                    </a:lnTo>
                    <a:lnTo>
                      <a:pt x="1098" y="525"/>
                    </a:lnTo>
                    <a:lnTo>
                      <a:pt x="1108" y="523"/>
                    </a:lnTo>
                    <a:lnTo>
                      <a:pt x="1091" y="539"/>
                    </a:lnTo>
                    <a:lnTo>
                      <a:pt x="1049" y="550"/>
                    </a:lnTo>
                    <a:lnTo>
                      <a:pt x="1034" y="568"/>
                    </a:lnTo>
                    <a:lnTo>
                      <a:pt x="1022" y="552"/>
                    </a:lnTo>
                    <a:lnTo>
                      <a:pt x="1062" y="537"/>
                    </a:lnTo>
                    <a:lnTo>
                      <a:pt x="1041" y="538"/>
                    </a:lnTo>
                    <a:lnTo>
                      <a:pt x="1045" y="527"/>
                    </a:lnTo>
                    <a:lnTo>
                      <a:pt x="1010" y="540"/>
                    </a:lnTo>
                    <a:lnTo>
                      <a:pt x="1000" y="532"/>
                    </a:lnTo>
                    <a:lnTo>
                      <a:pt x="1000" y="510"/>
                    </a:lnTo>
                    <a:lnTo>
                      <a:pt x="977" y="503"/>
                    </a:lnTo>
                    <a:lnTo>
                      <a:pt x="960" y="539"/>
                    </a:lnTo>
                    <a:lnTo>
                      <a:pt x="891" y="552"/>
                    </a:lnTo>
                    <a:lnTo>
                      <a:pt x="843" y="566"/>
                    </a:lnTo>
                    <a:lnTo>
                      <a:pt x="835" y="572"/>
                    </a:lnTo>
                    <a:lnTo>
                      <a:pt x="846" y="574"/>
                    </a:lnTo>
                    <a:lnTo>
                      <a:pt x="849" y="579"/>
                    </a:lnTo>
                    <a:lnTo>
                      <a:pt x="791" y="594"/>
                    </a:lnTo>
                    <a:lnTo>
                      <a:pt x="794" y="587"/>
                    </a:lnTo>
                    <a:lnTo>
                      <a:pt x="798" y="582"/>
                    </a:lnTo>
                    <a:lnTo>
                      <a:pt x="800" y="576"/>
                    </a:lnTo>
                    <a:lnTo>
                      <a:pt x="809" y="571"/>
                    </a:lnTo>
                    <a:lnTo>
                      <a:pt x="810" y="539"/>
                    </a:lnTo>
                    <a:lnTo>
                      <a:pt x="820" y="550"/>
                    </a:lnTo>
                    <a:lnTo>
                      <a:pt x="837" y="546"/>
                    </a:lnTo>
                    <a:lnTo>
                      <a:pt x="823" y="527"/>
                    </a:lnTo>
                    <a:lnTo>
                      <a:pt x="773" y="518"/>
                    </a:lnTo>
                    <a:lnTo>
                      <a:pt x="770" y="518"/>
                    </a:lnTo>
                    <a:lnTo>
                      <a:pt x="765" y="493"/>
                    </a:lnTo>
                    <a:lnTo>
                      <a:pt x="755" y="495"/>
                    </a:lnTo>
                    <a:lnTo>
                      <a:pt x="746" y="480"/>
                    </a:lnTo>
                    <a:lnTo>
                      <a:pt x="735" y="479"/>
                    </a:lnTo>
                    <a:lnTo>
                      <a:pt x="735" y="488"/>
                    </a:lnTo>
                    <a:lnTo>
                      <a:pt x="722" y="475"/>
                    </a:lnTo>
                    <a:lnTo>
                      <a:pt x="699" y="493"/>
                    </a:lnTo>
                    <a:lnTo>
                      <a:pt x="634" y="480"/>
                    </a:lnTo>
                    <a:lnTo>
                      <a:pt x="626" y="468"/>
                    </a:lnTo>
                    <a:lnTo>
                      <a:pt x="625" y="476"/>
                    </a:lnTo>
                    <a:lnTo>
                      <a:pt x="249" y="476"/>
                    </a:lnTo>
                    <a:lnTo>
                      <a:pt x="244" y="462"/>
                    </a:lnTo>
                    <a:lnTo>
                      <a:pt x="224" y="458"/>
                    </a:lnTo>
                    <a:lnTo>
                      <a:pt x="225" y="449"/>
                    </a:lnTo>
                    <a:lnTo>
                      <a:pt x="183" y="437"/>
                    </a:lnTo>
                    <a:lnTo>
                      <a:pt x="188" y="431"/>
                    </a:lnTo>
                    <a:lnTo>
                      <a:pt x="178" y="414"/>
                    </a:lnTo>
                    <a:lnTo>
                      <a:pt x="168" y="413"/>
                    </a:lnTo>
                    <a:lnTo>
                      <a:pt x="145" y="377"/>
                    </a:lnTo>
                    <a:lnTo>
                      <a:pt x="149" y="366"/>
                    </a:lnTo>
                    <a:lnTo>
                      <a:pt x="150" y="347"/>
                    </a:lnTo>
                    <a:lnTo>
                      <a:pt x="124" y="336"/>
                    </a:lnTo>
                    <a:lnTo>
                      <a:pt x="76" y="273"/>
                    </a:lnTo>
                    <a:lnTo>
                      <a:pt x="48" y="291"/>
                    </a:lnTo>
                    <a:lnTo>
                      <a:pt x="41" y="283"/>
                    </a:lnTo>
                    <a:lnTo>
                      <a:pt x="39" y="281"/>
                    </a:lnTo>
                    <a:lnTo>
                      <a:pt x="26" y="264"/>
                    </a:lnTo>
                    <a:lnTo>
                      <a:pt x="0" y="26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7" name="Freeform 45"/>
              <p:cNvSpPr/>
              <p:nvPr/>
            </p:nvSpPr>
            <p:spPr bwMode="auto">
              <a:xfrm>
                <a:off x="1330" y="2616"/>
                <a:ext cx="69" cy="159"/>
              </a:xfrm>
              <a:custGeom>
                <a:avLst/>
                <a:gdLst>
                  <a:gd name="T0" fmla="*/ 0 w 69"/>
                  <a:gd name="T1" fmla="*/ 0 h 40"/>
                  <a:gd name="T2" fmla="*/ 0 w 69"/>
                  <a:gd name="T3" fmla="*/ 0 h 40"/>
                  <a:gd name="T4" fmla="*/ 37 w 69"/>
                  <a:gd name="T5" fmla="*/ 8 h 40"/>
                  <a:gd name="T6" fmla="*/ 68 w 69"/>
                  <a:gd name="T7" fmla="*/ 39 h 40"/>
                  <a:gd name="T8" fmla="*/ 50 w 69"/>
                  <a:gd name="T9" fmla="*/ 33 h 40"/>
                  <a:gd name="T10" fmla="*/ 0 w 69"/>
                  <a:gd name="T11" fmla="*/ 0 h 40"/>
                  <a:gd name="T12" fmla="*/ 0 w 69"/>
                  <a:gd name="T13" fmla="*/ 0 h 40"/>
                  <a:gd name="T14" fmla="*/ 0 60000 65536"/>
                  <a:gd name="T15" fmla="*/ 0 60000 65536"/>
                  <a:gd name="T16" fmla="*/ 0 60000 65536"/>
                  <a:gd name="T17" fmla="*/ 0 60000 65536"/>
                  <a:gd name="T18" fmla="*/ 0 60000 65536"/>
                  <a:gd name="T19" fmla="*/ 0 60000 65536"/>
                  <a:gd name="T20" fmla="*/ 0 60000 65536"/>
                  <a:gd name="T21" fmla="*/ 0 w 69"/>
                  <a:gd name="T22" fmla="*/ 0 h 40"/>
                  <a:gd name="T23" fmla="*/ 69 w 69"/>
                  <a:gd name="T24" fmla="*/ 40 h 4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9" h="40">
                    <a:moveTo>
                      <a:pt x="0" y="0"/>
                    </a:moveTo>
                    <a:lnTo>
                      <a:pt x="0" y="0"/>
                    </a:lnTo>
                    <a:lnTo>
                      <a:pt x="37" y="8"/>
                    </a:lnTo>
                    <a:lnTo>
                      <a:pt x="68" y="39"/>
                    </a:lnTo>
                    <a:lnTo>
                      <a:pt x="50" y="3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8" name="Freeform 239"/>
              <p:cNvSpPr/>
              <p:nvPr/>
            </p:nvSpPr>
            <p:spPr bwMode="auto">
              <a:xfrm>
                <a:off x="1362" y="2130"/>
                <a:ext cx="144" cy="159"/>
              </a:xfrm>
              <a:custGeom>
                <a:avLst/>
                <a:gdLst>
                  <a:gd name="T0" fmla="*/ 0 w 144"/>
                  <a:gd name="T1" fmla="*/ 66 h 89"/>
                  <a:gd name="T2" fmla="*/ 0 w 144"/>
                  <a:gd name="T3" fmla="*/ 66 h 89"/>
                  <a:gd name="T4" fmla="*/ 6 w 144"/>
                  <a:gd name="T5" fmla="*/ 55 h 89"/>
                  <a:gd name="T6" fmla="*/ 27 w 144"/>
                  <a:gd name="T7" fmla="*/ 18 h 89"/>
                  <a:gd name="T8" fmla="*/ 17 w 144"/>
                  <a:gd name="T9" fmla="*/ 3 h 89"/>
                  <a:gd name="T10" fmla="*/ 61 w 144"/>
                  <a:gd name="T11" fmla="*/ 0 h 89"/>
                  <a:gd name="T12" fmla="*/ 92 w 144"/>
                  <a:gd name="T13" fmla="*/ 14 h 89"/>
                  <a:gd name="T14" fmla="*/ 112 w 144"/>
                  <a:gd name="T15" fmla="*/ 6 h 89"/>
                  <a:gd name="T16" fmla="*/ 143 w 144"/>
                  <a:gd name="T17" fmla="*/ 27 h 89"/>
                  <a:gd name="T18" fmla="*/ 77 w 144"/>
                  <a:gd name="T19" fmla="*/ 59 h 89"/>
                  <a:gd name="T20" fmla="*/ 72 w 144"/>
                  <a:gd name="T21" fmla="*/ 79 h 89"/>
                  <a:gd name="T22" fmla="*/ 39 w 144"/>
                  <a:gd name="T23" fmla="*/ 88 h 89"/>
                  <a:gd name="T24" fmla="*/ 25 w 144"/>
                  <a:gd name="T25" fmla="*/ 73 h 89"/>
                  <a:gd name="T26" fmla="*/ 0 w 144"/>
                  <a:gd name="T27" fmla="*/ 66 h 89"/>
                  <a:gd name="T28" fmla="*/ 0 w 144"/>
                  <a:gd name="T29" fmla="*/ 66 h 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44"/>
                  <a:gd name="T46" fmla="*/ 0 h 89"/>
                  <a:gd name="T47" fmla="*/ 144 w 144"/>
                  <a:gd name="T48" fmla="*/ 89 h 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44" h="89">
                    <a:moveTo>
                      <a:pt x="0" y="66"/>
                    </a:moveTo>
                    <a:lnTo>
                      <a:pt x="0" y="66"/>
                    </a:lnTo>
                    <a:lnTo>
                      <a:pt x="6" y="55"/>
                    </a:lnTo>
                    <a:lnTo>
                      <a:pt x="27" y="18"/>
                    </a:lnTo>
                    <a:lnTo>
                      <a:pt x="17" y="3"/>
                    </a:lnTo>
                    <a:lnTo>
                      <a:pt x="61" y="0"/>
                    </a:lnTo>
                    <a:lnTo>
                      <a:pt x="92" y="14"/>
                    </a:lnTo>
                    <a:lnTo>
                      <a:pt x="112" y="6"/>
                    </a:lnTo>
                    <a:lnTo>
                      <a:pt x="143" y="27"/>
                    </a:lnTo>
                    <a:lnTo>
                      <a:pt x="77" y="59"/>
                    </a:lnTo>
                    <a:lnTo>
                      <a:pt x="72" y="79"/>
                    </a:lnTo>
                    <a:lnTo>
                      <a:pt x="39" y="88"/>
                    </a:lnTo>
                    <a:lnTo>
                      <a:pt x="25" y="73"/>
                    </a:lnTo>
                    <a:lnTo>
                      <a:pt x="0" y="6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9" name="Freeform 240"/>
              <p:cNvSpPr/>
              <p:nvPr/>
            </p:nvSpPr>
            <p:spPr bwMode="auto">
              <a:xfrm>
                <a:off x="1403" y="2028"/>
                <a:ext cx="101" cy="159"/>
              </a:xfrm>
              <a:custGeom>
                <a:avLst/>
                <a:gdLst>
                  <a:gd name="T0" fmla="*/ 0 w 101"/>
                  <a:gd name="T1" fmla="*/ 38 h 51"/>
                  <a:gd name="T2" fmla="*/ 0 w 101"/>
                  <a:gd name="T3" fmla="*/ 38 h 51"/>
                  <a:gd name="T4" fmla="*/ 23 w 101"/>
                  <a:gd name="T5" fmla="*/ 45 h 51"/>
                  <a:gd name="T6" fmla="*/ 29 w 101"/>
                  <a:gd name="T7" fmla="*/ 37 h 51"/>
                  <a:gd name="T8" fmla="*/ 34 w 101"/>
                  <a:gd name="T9" fmla="*/ 50 h 51"/>
                  <a:gd name="T10" fmla="*/ 45 w 101"/>
                  <a:gd name="T11" fmla="*/ 45 h 51"/>
                  <a:gd name="T12" fmla="*/ 43 w 101"/>
                  <a:gd name="T13" fmla="*/ 33 h 51"/>
                  <a:gd name="T14" fmla="*/ 54 w 101"/>
                  <a:gd name="T15" fmla="*/ 39 h 51"/>
                  <a:gd name="T16" fmla="*/ 60 w 101"/>
                  <a:gd name="T17" fmla="*/ 21 h 51"/>
                  <a:gd name="T18" fmla="*/ 69 w 101"/>
                  <a:gd name="T19" fmla="*/ 20 h 51"/>
                  <a:gd name="T20" fmla="*/ 72 w 101"/>
                  <a:gd name="T21" fmla="*/ 37 h 51"/>
                  <a:gd name="T22" fmla="*/ 94 w 101"/>
                  <a:gd name="T23" fmla="*/ 24 h 51"/>
                  <a:gd name="T24" fmla="*/ 87 w 101"/>
                  <a:gd name="T25" fmla="*/ 10 h 51"/>
                  <a:gd name="T26" fmla="*/ 100 w 101"/>
                  <a:gd name="T27" fmla="*/ 7 h 51"/>
                  <a:gd name="T28" fmla="*/ 86 w 101"/>
                  <a:gd name="T29" fmla="*/ 0 h 51"/>
                  <a:gd name="T30" fmla="*/ 50 w 101"/>
                  <a:gd name="T31" fmla="*/ 7 h 51"/>
                  <a:gd name="T32" fmla="*/ 0 w 101"/>
                  <a:gd name="T33" fmla="*/ 38 h 51"/>
                  <a:gd name="T34" fmla="*/ 0 w 101"/>
                  <a:gd name="T35" fmla="*/ 38 h 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51"/>
                  <a:gd name="T56" fmla="*/ 101 w 101"/>
                  <a:gd name="T57" fmla="*/ 51 h 5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51">
                    <a:moveTo>
                      <a:pt x="0" y="38"/>
                    </a:moveTo>
                    <a:lnTo>
                      <a:pt x="0" y="38"/>
                    </a:lnTo>
                    <a:lnTo>
                      <a:pt x="23" y="45"/>
                    </a:lnTo>
                    <a:lnTo>
                      <a:pt x="29" y="37"/>
                    </a:lnTo>
                    <a:lnTo>
                      <a:pt x="34" y="50"/>
                    </a:lnTo>
                    <a:lnTo>
                      <a:pt x="45" y="45"/>
                    </a:lnTo>
                    <a:lnTo>
                      <a:pt x="43" y="33"/>
                    </a:lnTo>
                    <a:lnTo>
                      <a:pt x="54" y="39"/>
                    </a:lnTo>
                    <a:lnTo>
                      <a:pt x="60" y="21"/>
                    </a:lnTo>
                    <a:lnTo>
                      <a:pt x="69" y="20"/>
                    </a:lnTo>
                    <a:lnTo>
                      <a:pt x="72" y="37"/>
                    </a:lnTo>
                    <a:lnTo>
                      <a:pt x="94" y="24"/>
                    </a:lnTo>
                    <a:lnTo>
                      <a:pt x="87" y="10"/>
                    </a:lnTo>
                    <a:lnTo>
                      <a:pt x="100" y="7"/>
                    </a:lnTo>
                    <a:lnTo>
                      <a:pt x="86" y="0"/>
                    </a:lnTo>
                    <a:lnTo>
                      <a:pt x="50" y="7"/>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0" name="Freeform 241"/>
              <p:cNvSpPr/>
              <p:nvPr/>
            </p:nvSpPr>
            <p:spPr bwMode="auto">
              <a:xfrm>
                <a:off x="1457" y="2177"/>
                <a:ext cx="247" cy="159"/>
              </a:xfrm>
              <a:custGeom>
                <a:avLst/>
                <a:gdLst>
                  <a:gd name="T0" fmla="*/ 0 w 247"/>
                  <a:gd name="T1" fmla="*/ 39 h 122"/>
                  <a:gd name="T2" fmla="*/ 0 w 247"/>
                  <a:gd name="T3" fmla="*/ 39 h 122"/>
                  <a:gd name="T4" fmla="*/ 12 w 247"/>
                  <a:gd name="T5" fmla="*/ 29 h 122"/>
                  <a:gd name="T6" fmla="*/ 6 w 247"/>
                  <a:gd name="T7" fmla="*/ 24 h 122"/>
                  <a:gd name="T8" fmla="*/ 35 w 247"/>
                  <a:gd name="T9" fmla="*/ 7 h 122"/>
                  <a:gd name="T10" fmla="*/ 59 w 247"/>
                  <a:gd name="T11" fmla="*/ 0 h 122"/>
                  <a:gd name="T12" fmla="*/ 67 w 247"/>
                  <a:gd name="T13" fmla="*/ 13 h 122"/>
                  <a:gd name="T14" fmla="*/ 59 w 247"/>
                  <a:gd name="T15" fmla="*/ 20 h 122"/>
                  <a:gd name="T16" fmla="*/ 81 w 247"/>
                  <a:gd name="T17" fmla="*/ 10 h 122"/>
                  <a:gd name="T18" fmla="*/ 105 w 247"/>
                  <a:gd name="T19" fmla="*/ 18 h 122"/>
                  <a:gd name="T20" fmla="*/ 96 w 247"/>
                  <a:gd name="T21" fmla="*/ 27 h 122"/>
                  <a:gd name="T22" fmla="*/ 124 w 247"/>
                  <a:gd name="T23" fmla="*/ 21 h 122"/>
                  <a:gd name="T24" fmla="*/ 116 w 247"/>
                  <a:gd name="T25" fmla="*/ 11 h 122"/>
                  <a:gd name="T26" fmla="*/ 127 w 247"/>
                  <a:gd name="T27" fmla="*/ 12 h 122"/>
                  <a:gd name="T28" fmla="*/ 149 w 247"/>
                  <a:gd name="T29" fmla="*/ 44 h 122"/>
                  <a:gd name="T30" fmla="*/ 157 w 247"/>
                  <a:gd name="T31" fmla="*/ 37 h 122"/>
                  <a:gd name="T32" fmla="*/ 148 w 247"/>
                  <a:gd name="T33" fmla="*/ 1 h 122"/>
                  <a:gd name="T34" fmla="*/ 166 w 247"/>
                  <a:gd name="T35" fmla="*/ 2 h 122"/>
                  <a:gd name="T36" fmla="*/ 186 w 247"/>
                  <a:gd name="T37" fmla="*/ 14 h 122"/>
                  <a:gd name="T38" fmla="*/ 197 w 247"/>
                  <a:gd name="T39" fmla="*/ 58 h 122"/>
                  <a:gd name="T40" fmla="*/ 246 w 247"/>
                  <a:gd name="T41" fmla="*/ 80 h 122"/>
                  <a:gd name="T42" fmla="*/ 245 w 247"/>
                  <a:gd name="T43" fmla="*/ 91 h 122"/>
                  <a:gd name="T44" fmla="*/ 232 w 247"/>
                  <a:gd name="T45" fmla="*/ 86 h 122"/>
                  <a:gd name="T46" fmla="*/ 217 w 247"/>
                  <a:gd name="T47" fmla="*/ 94 h 122"/>
                  <a:gd name="T48" fmla="*/ 238 w 247"/>
                  <a:gd name="T49" fmla="*/ 104 h 122"/>
                  <a:gd name="T50" fmla="*/ 219 w 247"/>
                  <a:gd name="T51" fmla="*/ 114 h 122"/>
                  <a:gd name="T52" fmla="*/ 187 w 247"/>
                  <a:gd name="T53" fmla="*/ 109 h 122"/>
                  <a:gd name="T54" fmla="*/ 169 w 247"/>
                  <a:gd name="T55" fmla="*/ 97 h 122"/>
                  <a:gd name="T56" fmla="*/ 128 w 247"/>
                  <a:gd name="T57" fmla="*/ 117 h 122"/>
                  <a:gd name="T58" fmla="*/ 78 w 247"/>
                  <a:gd name="T59" fmla="*/ 121 h 122"/>
                  <a:gd name="T60" fmla="*/ 68 w 247"/>
                  <a:gd name="T61" fmla="*/ 102 h 122"/>
                  <a:gd name="T62" fmla="*/ 40 w 247"/>
                  <a:gd name="T63" fmla="*/ 100 h 122"/>
                  <a:gd name="T64" fmla="*/ 22 w 247"/>
                  <a:gd name="T65" fmla="*/ 84 h 122"/>
                  <a:gd name="T66" fmla="*/ 93 w 247"/>
                  <a:gd name="T67" fmla="*/ 74 h 122"/>
                  <a:gd name="T68" fmla="*/ 19 w 247"/>
                  <a:gd name="T69" fmla="*/ 69 h 122"/>
                  <a:gd name="T70" fmla="*/ 9 w 247"/>
                  <a:gd name="T71" fmla="*/ 59 h 122"/>
                  <a:gd name="T72" fmla="*/ 47 w 247"/>
                  <a:gd name="T73" fmla="*/ 48 h 122"/>
                  <a:gd name="T74" fmla="*/ 12 w 247"/>
                  <a:gd name="T75" fmla="*/ 49 h 122"/>
                  <a:gd name="T76" fmla="*/ 15 w 247"/>
                  <a:gd name="T77" fmla="*/ 44 h 122"/>
                  <a:gd name="T78" fmla="*/ 0 w 247"/>
                  <a:gd name="T79" fmla="*/ 39 h 122"/>
                  <a:gd name="T80" fmla="*/ 0 w 247"/>
                  <a:gd name="T81" fmla="*/ 39 h 1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7"/>
                  <a:gd name="T124" fmla="*/ 0 h 122"/>
                  <a:gd name="T125" fmla="*/ 247 w 247"/>
                  <a:gd name="T126" fmla="*/ 122 h 1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7" h="122">
                    <a:moveTo>
                      <a:pt x="0" y="39"/>
                    </a:moveTo>
                    <a:lnTo>
                      <a:pt x="0" y="39"/>
                    </a:lnTo>
                    <a:lnTo>
                      <a:pt x="12" y="29"/>
                    </a:lnTo>
                    <a:lnTo>
                      <a:pt x="6" y="24"/>
                    </a:lnTo>
                    <a:lnTo>
                      <a:pt x="35" y="7"/>
                    </a:lnTo>
                    <a:lnTo>
                      <a:pt x="59" y="0"/>
                    </a:lnTo>
                    <a:lnTo>
                      <a:pt x="67" y="13"/>
                    </a:lnTo>
                    <a:lnTo>
                      <a:pt x="59" y="20"/>
                    </a:lnTo>
                    <a:lnTo>
                      <a:pt x="81" y="10"/>
                    </a:lnTo>
                    <a:lnTo>
                      <a:pt x="105" y="18"/>
                    </a:lnTo>
                    <a:lnTo>
                      <a:pt x="96" y="27"/>
                    </a:lnTo>
                    <a:lnTo>
                      <a:pt x="124" y="21"/>
                    </a:lnTo>
                    <a:lnTo>
                      <a:pt x="116" y="11"/>
                    </a:lnTo>
                    <a:lnTo>
                      <a:pt x="127" y="12"/>
                    </a:lnTo>
                    <a:lnTo>
                      <a:pt x="149" y="44"/>
                    </a:lnTo>
                    <a:lnTo>
                      <a:pt x="157" y="37"/>
                    </a:lnTo>
                    <a:lnTo>
                      <a:pt x="148" y="1"/>
                    </a:lnTo>
                    <a:lnTo>
                      <a:pt x="166" y="2"/>
                    </a:lnTo>
                    <a:lnTo>
                      <a:pt x="186" y="14"/>
                    </a:lnTo>
                    <a:lnTo>
                      <a:pt x="197" y="58"/>
                    </a:lnTo>
                    <a:lnTo>
                      <a:pt x="246" y="80"/>
                    </a:lnTo>
                    <a:lnTo>
                      <a:pt x="245" y="91"/>
                    </a:lnTo>
                    <a:lnTo>
                      <a:pt x="232" y="86"/>
                    </a:lnTo>
                    <a:lnTo>
                      <a:pt x="217" y="94"/>
                    </a:lnTo>
                    <a:lnTo>
                      <a:pt x="238" y="104"/>
                    </a:lnTo>
                    <a:lnTo>
                      <a:pt x="219" y="114"/>
                    </a:lnTo>
                    <a:lnTo>
                      <a:pt x="187" y="109"/>
                    </a:lnTo>
                    <a:lnTo>
                      <a:pt x="169" y="97"/>
                    </a:lnTo>
                    <a:lnTo>
                      <a:pt x="128" y="117"/>
                    </a:lnTo>
                    <a:lnTo>
                      <a:pt x="78" y="121"/>
                    </a:lnTo>
                    <a:lnTo>
                      <a:pt x="68" y="102"/>
                    </a:lnTo>
                    <a:lnTo>
                      <a:pt x="40" y="100"/>
                    </a:lnTo>
                    <a:lnTo>
                      <a:pt x="22" y="84"/>
                    </a:lnTo>
                    <a:lnTo>
                      <a:pt x="93" y="74"/>
                    </a:lnTo>
                    <a:lnTo>
                      <a:pt x="19" y="69"/>
                    </a:lnTo>
                    <a:lnTo>
                      <a:pt x="9" y="59"/>
                    </a:lnTo>
                    <a:lnTo>
                      <a:pt x="47" y="48"/>
                    </a:lnTo>
                    <a:lnTo>
                      <a:pt x="12" y="49"/>
                    </a:lnTo>
                    <a:lnTo>
                      <a:pt x="15" y="44"/>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1" name="Freeform 242"/>
              <p:cNvSpPr/>
              <p:nvPr/>
            </p:nvSpPr>
            <p:spPr bwMode="auto">
              <a:xfrm>
                <a:off x="1475" y="2055"/>
                <a:ext cx="168" cy="159"/>
              </a:xfrm>
              <a:custGeom>
                <a:avLst/>
                <a:gdLst>
                  <a:gd name="T0" fmla="*/ 0 w 168"/>
                  <a:gd name="T1" fmla="*/ 44 h 68"/>
                  <a:gd name="T2" fmla="*/ 0 w 168"/>
                  <a:gd name="T3" fmla="*/ 44 h 68"/>
                  <a:gd name="T4" fmla="*/ 6 w 168"/>
                  <a:gd name="T5" fmla="*/ 38 h 68"/>
                  <a:gd name="T6" fmla="*/ 34 w 168"/>
                  <a:gd name="T7" fmla="*/ 32 h 68"/>
                  <a:gd name="T8" fmla="*/ 6 w 168"/>
                  <a:gd name="T9" fmla="*/ 33 h 68"/>
                  <a:gd name="T10" fmla="*/ 39 w 168"/>
                  <a:gd name="T11" fmla="*/ 27 h 68"/>
                  <a:gd name="T12" fmla="*/ 12 w 168"/>
                  <a:gd name="T13" fmla="*/ 27 h 68"/>
                  <a:gd name="T14" fmla="*/ 14 w 168"/>
                  <a:gd name="T15" fmla="*/ 19 h 68"/>
                  <a:gd name="T16" fmla="*/ 40 w 168"/>
                  <a:gd name="T17" fmla="*/ 19 h 68"/>
                  <a:gd name="T18" fmla="*/ 22 w 168"/>
                  <a:gd name="T19" fmla="*/ 17 h 68"/>
                  <a:gd name="T20" fmla="*/ 36 w 168"/>
                  <a:gd name="T21" fmla="*/ 10 h 68"/>
                  <a:gd name="T22" fmla="*/ 70 w 168"/>
                  <a:gd name="T23" fmla="*/ 19 h 68"/>
                  <a:gd name="T24" fmla="*/ 87 w 168"/>
                  <a:gd name="T25" fmla="*/ 36 h 68"/>
                  <a:gd name="T26" fmla="*/ 118 w 168"/>
                  <a:gd name="T27" fmla="*/ 37 h 68"/>
                  <a:gd name="T28" fmla="*/ 106 w 168"/>
                  <a:gd name="T29" fmla="*/ 27 h 68"/>
                  <a:gd name="T30" fmla="*/ 113 w 168"/>
                  <a:gd name="T31" fmla="*/ 20 h 68"/>
                  <a:gd name="T32" fmla="*/ 99 w 168"/>
                  <a:gd name="T33" fmla="*/ 12 h 68"/>
                  <a:gd name="T34" fmla="*/ 121 w 168"/>
                  <a:gd name="T35" fmla="*/ 0 h 68"/>
                  <a:gd name="T36" fmla="*/ 131 w 168"/>
                  <a:gd name="T37" fmla="*/ 14 h 68"/>
                  <a:gd name="T38" fmla="*/ 124 w 168"/>
                  <a:gd name="T39" fmla="*/ 21 h 68"/>
                  <a:gd name="T40" fmla="*/ 136 w 168"/>
                  <a:gd name="T41" fmla="*/ 23 h 68"/>
                  <a:gd name="T42" fmla="*/ 132 w 168"/>
                  <a:gd name="T43" fmla="*/ 31 h 68"/>
                  <a:gd name="T44" fmla="*/ 147 w 168"/>
                  <a:gd name="T45" fmla="*/ 33 h 68"/>
                  <a:gd name="T46" fmla="*/ 156 w 168"/>
                  <a:gd name="T47" fmla="*/ 23 h 68"/>
                  <a:gd name="T48" fmla="*/ 167 w 168"/>
                  <a:gd name="T49" fmla="*/ 35 h 68"/>
                  <a:gd name="T50" fmla="*/ 158 w 168"/>
                  <a:gd name="T51" fmla="*/ 50 h 68"/>
                  <a:gd name="T52" fmla="*/ 122 w 168"/>
                  <a:gd name="T53" fmla="*/ 49 h 68"/>
                  <a:gd name="T54" fmla="*/ 67 w 168"/>
                  <a:gd name="T55" fmla="*/ 67 h 68"/>
                  <a:gd name="T56" fmla="*/ 45 w 168"/>
                  <a:gd name="T57" fmla="*/ 57 h 68"/>
                  <a:gd name="T58" fmla="*/ 91 w 168"/>
                  <a:gd name="T59" fmla="*/ 42 h 68"/>
                  <a:gd name="T60" fmla="*/ 51 w 168"/>
                  <a:gd name="T61" fmla="*/ 51 h 68"/>
                  <a:gd name="T62" fmla="*/ 58 w 168"/>
                  <a:gd name="T63" fmla="*/ 39 h 68"/>
                  <a:gd name="T64" fmla="*/ 38 w 168"/>
                  <a:gd name="T65" fmla="*/ 52 h 68"/>
                  <a:gd name="T66" fmla="*/ 14 w 168"/>
                  <a:gd name="T67" fmla="*/ 49 h 68"/>
                  <a:gd name="T68" fmla="*/ 0 w 168"/>
                  <a:gd name="T69" fmla="*/ 44 h 68"/>
                  <a:gd name="T70" fmla="*/ 0 w 168"/>
                  <a:gd name="T71" fmla="*/ 44 h 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8"/>
                  <a:gd name="T109" fmla="*/ 0 h 68"/>
                  <a:gd name="T110" fmla="*/ 168 w 168"/>
                  <a:gd name="T111" fmla="*/ 68 h 6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8" h="68">
                    <a:moveTo>
                      <a:pt x="0" y="44"/>
                    </a:moveTo>
                    <a:lnTo>
                      <a:pt x="0" y="44"/>
                    </a:lnTo>
                    <a:lnTo>
                      <a:pt x="6" y="38"/>
                    </a:lnTo>
                    <a:lnTo>
                      <a:pt x="34" y="32"/>
                    </a:lnTo>
                    <a:lnTo>
                      <a:pt x="6" y="33"/>
                    </a:lnTo>
                    <a:lnTo>
                      <a:pt x="39" y="27"/>
                    </a:lnTo>
                    <a:lnTo>
                      <a:pt x="12" y="27"/>
                    </a:lnTo>
                    <a:lnTo>
                      <a:pt x="14" y="19"/>
                    </a:lnTo>
                    <a:lnTo>
                      <a:pt x="40" y="19"/>
                    </a:lnTo>
                    <a:lnTo>
                      <a:pt x="22" y="17"/>
                    </a:lnTo>
                    <a:lnTo>
                      <a:pt x="36" y="10"/>
                    </a:lnTo>
                    <a:lnTo>
                      <a:pt x="70" y="19"/>
                    </a:lnTo>
                    <a:lnTo>
                      <a:pt x="87" y="36"/>
                    </a:lnTo>
                    <a:lnTo>
                      <a:pt x="118" y="37"/>
                    </a:lnTo>
                    <a:lnTo>
                      <a:pt x="106" y="27"/>
                    </a:lnTo>
                    <a:lnTo>
                      <a:pt x="113" y="20"/>
                    </a:lnTo>
                    <a:lnTo>
                      <a:pt x="99" y="12"/>
                    </a:lnTo>
                    <a:lnTo>
                      <a:pt x="121" y="0"/>
                    </a:lnTo>
                    <a:lnTo>
                      <a:pt x="131" y="14"/>
                    </a:lnTo>
                    <a:lnTo>
                      <a:pt x="124" y="21"/>
                    </a:lnTo>
                    <a:lnTo>
                      <a:pt x="136" y="23"/>
                    </a:lnTo>
                    <a:lnTo>
                      <a:pt x="132" y="31"/>
                    </a:lnTo>
                    <a:lnTo>
                      <a:pt x="147" y="33"/>
                    </a:lnTo>
                    <a:lnTo>
                      <a:pt x="156" y="23"/>
                    </a:lnTo>
                    <a:lnTo>
                      <a:pt x="167" y="35"/>
                    </a:lnTo>
                    <a:lnTo>
                      <a:pt x="158" y="50"/>
                    </a:lnTo>
                    <a:lnTo>
                      <a:pt x="122" y="49"/>
                    </a:lnTo>
                    <a:lnTo>
                      <a:pt x="67" y="67"/>
                    </a:lnTo>
                    <a:lnTo>
                      <a:pt x="45" y="57"/>
                    </a:lnTo>
                    <a:lnTo>
                      <a:pt x="91" y="42"/>
                    </a:lnTo>
                    <a:lnTo>
                      <a:pt x="51" y="51"/>
                    </a:lnTo>
                    <a:lnTo>
                      <a:pt x="58" y="39"/>
                    </a:lnTo>
                    <a:lnTo>
                      <a:pt x="38" y="52"/>
                    </a:lnTo>
                    <a:lnTo>
                      <a:pt x="14" y="49"/>
                    </a:lnTo>
                    <a:lnTo>
                      <a:pt x="0" y="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2" name="Freeform 243"/>
              <p:cNvSpPr/>
              <p:nvPr/>
            </p:nvSpPr>
            <p:spPr bwMode="auto">
              <a:xfrm>
                <a:off x="1641" y="1973"/>
                <a:ext cx="87" cy="159"/>
              </a:xfrm>
              <a:custGeom>
                <a:avLst/>
                <a:gdLst>
                  <a:gd name="T0" fmla="*/ 0 w 87"/>
                  <a:gd name="T1" fmla="*/ 0 h 43"/>
                  <a:gd name="T2" fmla="*/ 0 w 87"/>
                  <a:gd name="T3" fmla="*/ 0 h 43"/>
                  <a:gd name="T4" fmla="*/ 7 w 87"/>
                  <a:gd name="T5" fmla="*/ 15 h 43"/>
                  <a:gd name="T6" fmla="*/ 28 w 87"/>
                  <a:gd name="T7" fmla="*/ 15 h 43"/>
                  <a:gd name="T8" fmla="*/ 21 w 87"/>
                  <a:gd name="T9" fmla="*/ 18 h 43"/>
                  <a:gd name="T10" fmla="*/ 26 w 87"/>
                  <a:gd name="T11" fmla="*/ 23 h 43"/>
                  <a:gd name="T12" fmla="*/ 8 w 87"/>
                  <a:gd name="T13" fmla="*/ 25 h 43"/>
                  <a:gd name="T14" fmla="*/ 38 w 87"/>
                  <a:gd name="T15" fmla="*/ 31 h 43"/>
                  <a:gd name="T16" fmla="*/ 86 w 87"/>
                  <a:gd name="T17" fmla="*/ 42 h 43"/>
                  <a:gd name="T18" fmla="*/ 79 w 87"/>
                  <a:gd name="T19" fmla="*/ 17 h 43"/>
                  <a:gd name="T20" fmla="*/ 44 w 87"/>
                  <a:gd name="T21" fmla="*/ 3 h 43"/>
                  <a:gd name="T22" fmla="*/ 33 w 87"/>
                  <a:gd name="T23" fmla="*/ 9 h 43"/>
                  <a:gd name="T24" fmla="*/ 30 w 87"/>
                  <a:gd name="T25" fmla="*/ 0 h 43"/>
                  <a:gd name="T26" fmla="*/ 0 w 87"/>
                  <a:gd name="T27" fmla="*/ 0 h 43"/>
                  <a:gd name="T28" fmla="*/ 0 w 87"/>
                  <a:gd name="T29" fmla="*/ 0 h 4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7"/>
                  <a:gd name="T46" fmla="*/ 0 h 43"/>
                  <a:gd name="T47" fmla="*/ 87 w 87"/>
                  <a:gd name="T48" fmla="*/ 43 h 4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7" h="43">
                    <a:moveTo>
                      <a:pt x="0" y="0"/>
                    </a:moveTo>
                    <a:lnTo>
                      <a:pt x="0" y="0"/>
                    </a:lnTo>
                    <a:lnTo>
                      <a:pt x="7" y="15"/>
                    </a:lnTo>
                    <a:lnTo>
                      <a:pt x="28" y="15"/>
                    </a:lnTo>
                    <a:lnTo>
                      <a:pt x="21" y="18"/>
                    </a:lnTo>
                    <a:lnTo>
                      <a:pt x="26" y="23"/>
                    </a:lnTo>
                    <a:lnTo>
                      <a:pt x="8" y="25"/>
                    </a:lnTo>
                    <a:lnTo>
                      <a:pt x="38" y="31"/>
                    </a:lnTo>
                    <a:lnTo>
                      <a:pt x="86" y="42"/>
                    </a:lnTo>
                    <a:lnTo>
                      <a:pt x="79" y="17"/>
                    </a:lnTo>
                    <a:lnTo>
                      <a:pt x="44" y="3"/>
                    </a:lnTo>
                    <a:lnTo>
                      <a:pt x="33" y="9"/>
                    </a:lnTo>
                    <a:lnTo>
                      <a:pt x="30" y="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3" name="Freeform 244"/>
              <p:cNvSpPr/>
              <p:nvPr/>
            </p:nvSpPr>
            <p:spPr bwMode="auto">
              <a:xfrm>
                <a:off x="1681" y="2052"/>
                <a:ext cx="70" cy="159"/>
              </a:xfrm>
              <a:custGeom>
                <a:avLst/>
                <a:gdLst>
                  <a:gd name="T0" fmla="*/ 0 w 70"/>
                  <a:gd name="T1" fmla="*/ 28 h 43"/>
                  <a:gd name="T2" fmla="*/ 0 w 70"/>
                  <a:gd name="T3" fmla="*/ 28 h 43"/>
                  <a:gd name="T4" fmla="*/ 8 w 70"/>
                  <a:gd name="T5" fmla="*/ 18 h 43"/>
                  <a:gd name="T6" fmla="*/ 21 w 70"/>
                  <a:gd name="T7" fmla="*/ 19 h 43"/>
                  <a:gd name="T8" fmla="*/ 4 w 70"/>
                  <a:gd name="T9" fmla="*/ 9 h 43"/>
                  <a:gd name="T10" fmla="*/ 8 w 70"/>
                  <a:gd name="T11" fmla="*/ 3 h 43"/>
                  <a:gd name="T12" fmla="*/ 36 w 70"/>
                  <a:gd name="T13" fmla="*/ 17 h 43"/>
                  <a:gd name="T14" fmla="*/ 20 w 70"/>
                  <a:gd name="T15" fmla="*/ 2 h 43"/>
                  <a:gd name="T16" fmla="*/ 62 w 70"/>
                  <a:gd name="T17" fmla="*/ 0 h 43"/>
                  <a:gd name="T18" fmla="*/ 69 w 70"/>
                  <a:gd name="T19" fmla="*/ 31 h 43"/>
                  <a:gd name="T20" fmla="*/ 61 w 70"/>
                  <a:gd name="T21" fmla="*/ 26 h 43"/>
                  <a:gd name="T22" fmla="*/ 60 w 70"/>
                  <a:gd name="T23" fmla="*/ 42 h 43"/>
                  <a:gd name="T24" fmla="*/ 27 w 70"/>
                  <a:gd name="T25" fmla="*/ 41 h 43"/>
                  <a:gd name="T26" fmla="*/ 33 w 70"/>
                  <a:gd name="T27" fmla="*/ 36 h 43"/>
                  <a:gd name="T28" fmla="*/ 24 w 70"/>
                  <a:gd name="T29" fmla="*/ 30 h 43"/>
                  <a:gd name="T30" fmla="*/ 48 w 70"/>
                  <a:gd name="T31" fmla="*/ 22 h 43"/>
                  <a:gd name="T32" fmla="*/ 0 w 70"/>
                  <a:gd name="T33" fmla="*/ 28 h 43"/>
                  <a:gd name="T34" fmla="*/ 0 w 70"/>
                  <a:gd name="T35" fmla="*/ 28 h 4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0"/>
                  <a:gd name="T55" fmla="*/ 0 h 43"/>
                  <a:gd name="T56" fmla="*/ 70 w 70"/>
                  <a:gd name="T57" fmla="*/ 43 h 4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0" h="43">
                    <a:moveTo>
                      <a:pt x="0" y="28"/>
                    </a:moveTo>
                    <a:lnTo>
                      <a:pt x="0" y="28"/>
                    </a:lnTo>
                    <a:lnTo>
                      <a:pt x="8" y="18"/>
                    </a:lnTo>
                    <a:lnTo>
                      <a:pt x="21" y="19"/>
                    </a:lnTo>
                    <a:lnTo>
                      <a:pt x="4" y="9"/>
                    </a:lnTo>
                    <a:lnTo>
                      <a:pt x="8" y="3"/>
                    </a:lnTo>
                    <a:lnTo>
                      <a:pt x="36" y="17"/>
                    </a:lnTo>
                    <a:lnTo>
                      <a:pt x="20" y="2"/>
                    </a:lnTo>
                    <a:lnTo>
                      <a:pt x="62" y="0"/>
                    </a:lnTo>
                    <a:lnTo>
                      <a:pt x="69" y="31"/>
                    </a:lnTo>
                    <a:lnTo>
                      <a:pt x="61" y="26"/>
                    </a:lnTo>
                    <a:lnTo>
                      <a:pt x="60" y="42"/>
                    </a:lnTo>
                    <a:lnTo>
                      <a:pt x="27" y="41"/>
                    </a:lnTo>
                    <a:lnTo>
                      <a:pt x="33" y="36"/>
                    </a:lnTo>
                    <a:lnTo>
                      <a:pt x="24" y="30"/>
                    </a:lnTo>
                    <a:lnTo>
                      <a:pt x="48" y="2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4" name="Freeform 245"/>
              <p:cNvSpPr/>
              <p:nvPr/>
            </p:nvSpPr>
            <p:spPr bwMode="auto">
              <a:xfrm>
                <a:off x="1683" y="2137"/>
                <a:ext cx="82" cy="159"/>
              </a:xfrm>
              <a:custGeom>
                <a:avLst/>
                <a:gdLst>
                  <a:gd name="T0" fmla="*/ 0 w 82"/>
                  <a:gd name="T1" fmla="*/ 33 h 67"/>
                  <a:gd name="T2" fmla="*/ 0 w 82"/>
                  <a:gd name="T3" fmla="*/ 33 h 67"/>
                  <a:gd name="T4" fmla="*/ 4 w 82"/>
                  <a:gd name="T5" fmla="*/ 24 h 67"/>
                  <a:gd name="T6" fmla="*/ 31 w 82"/>
                  <a:gd name="T7" fmla="*/ 29 h 67"/>
                  <a:gd name="T8" fmla="*/ 27 w 82"/>
                  <a:gd name="T9" fmla="*/ 19 h 67"/>
                  <a:gd name="T10" fmla="*/ 34 w 82"/>
                  <a:gd name="T11" fmla="*/ 19 h 67"/>
                  <a:gd name="T12" fmla="*/ 16 w 82"/>
                  <a:gd name="T13" fmla="*/ 14 h 67"/>
                  <a:gd name="T14" fmla="*/ 25 w 82"/>
                  <a:gd name="T15" fmla="*/ 11 h 67"/>
                  <a:gd name="T16" fmla="*/ 17 w 82"/>
                  <a:gd name="T17" fmla="*/ 5 h 67"/>
                  <a:gd name="T18" fmla="*/ 68 w 82"/>
                  <a:gd name="T19" fmla="*/ 0 h 67"/>
                  <a:gd name="T20" fmla="*/ 70 w 82"/>
                  <a:gd name="T21" fmla="*/ 14 h 67"/>
                  <a:gd name="T22" fmla="*/ 54 w 82"/>
                  <a:gd name="T23" fmla="*/ 26 h 67"/>
                  <a:gd name="T24" fmla="*/ 78 w 82"/>
                  <a:gd name="T25" fmla="*/ 29 h 67"/>
                  <a:gd name="T26" fmla="*/ 81 w 82"/>
                  <a:gd name="T27" fmla="*/ 53 h 67"/>
                  <a:gd name="T28" fmla="*/ 46 w 82"/>
                  <a:gd name="T29" fmla="*/ 66 h 67"/>
                  <a:gd name="T30" fmla="*/ 31 w 82"/>
                  <a:gd name="T31" fmla="*/ 47 h 67"/>
                  <a:gd name="T32" fmla="*/ 0 w 82"/>
                  <a:gd name="T33" fmla="*/ 33 h 67"/>
                  <a:gd name="T34" fmla="*/ 0 w 82"/>
                  <a:gd name="T35" fmla="*/ 33 h 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2"/>
                  <a:gd name="T55" fmla="*/ 0 h 67"/>
                  <a:gd name="T56" fmla="*/ 82 w 82"/>
                  <a:gd name="T57" fmla="*/ 67 h 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2" h="67">
                    <a:moveTo>
                      <a:pt x="0" y="33"/>
                    </a:moveTo>
                    <a:lnTo>
                      <a:pt x="0" y="33"/>
                    </a:lnTo>
                    <a:lnTo>
                      <a:pt x="4" y="24"/>
                    </a:lnTo>
                    <a:lnTo>
                      <a:pt x="31" y="29"/>
                    </a:lnTo>
                    <a:lnTo>
                      <a:pt x="27" y="19"/>
                    </a:lnTo>
                    <a:lnTo>
                      <a:pt x="34" y="19"/>
                    </a:lnTo>
                    <a:lnTo>
                      <a:pt x="16" y="14"/>
                    </a:lnTo>
                    <a:lnTo>
                      <a:pt x="25" y="11"/>
                    </a:lnTo>
                    <a:lnTo>
                      <a:pt x="17" y="5"/>
                    </a:lnTo>
                    <a:lnTo>
                      <a:pt x="68" y="0"/>
                    </a:lnTo>
                    <a:lnTo>
                      <a:pt x="70" y="14"/>
                    </a:lnTo>
                    <a:lnTo>
                      <a:pt x="54" y="26"/>
                    </a:lnTo>
                    <a:lnTo>
                      <a:pt x="78" y="29"/>
                    </a:lnTo>
                    <a:lnTo>
                      <a:pt x="81" y="53"/>
                    </a:lnTo>
                    <a:lnTo>
                      <a:pt x="46" y="66"/>
                    </a:lnTo>
                    <a:lnTo>
                      <a:pt x="31" y="47"/>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5" name="Freeform 246"/>
              <p:cNvSpPr/>
              <p:nvPr/>
            </p:nvSpPr>
            <p:spPr bwMode="auto">
              <a:xfrm>
                <a:off x="1740" y="1979"/>
                <a:ext cx="49" cy="159"/>
              </a:xfrm>
              <a:custGeom>
                <a:avLst/>
                <a:gdLst>
                  <a:gd name="T0" fmla="*/ 0 w 49"/>
                  <a:gd name="T1" fmla="*/ 0 h 34"/>
                  <a:gd name="T2" fmla="*/ 0 w 49"/>
                  <a:gd name="T3" fmla="*/ 0 h 34"/>
                  <a:gd name="T4" fmla="*/ 5 w 49"/>
                  <a:gd name="T5" fmla="*/ 20 h 34"/>
                  <a:gd name="T6" fmla="*/ 20 w 49"/>
                  <a:gd name="T7" fmla="*/ 21 h 34"/>
                  <a:gd name="T8" fmla="*/ 7 w 49"/>
                  <a:gd name="T9" fmla="*/ 24 h 34"/>
                  <a:gd name="T10" fmla="*/ 14 w 49"/>
                  <a:gd name="T11" fmla="*/ 33 h 34"/>
                  <a:gd name="T12" fmla="*/ 44 w 49"/>
                  <a:gd name="T13" fmla="*/ 28 h 34"/>
                  <a:gd name="T14" fmla="*/ 48 w 49"/>
                  <a:gd name="T15" fmla="*/ 16 h 34"/>
                  <a:gd name="T16" fmla="*/ 0 w 49"/>
                  <a:gd name="T17" fmla="*/ 0 h 34"/>
                  <a:gd name="T18" fmla="*/ 0 w 49"/>
                  <a:gd name="T19" fmla="*/ 0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9"/>
                  <a:gd name="T31" fmla="*/ 0 h 34"/>
                  <a:gd name="T32" fmla="*/ 49 w 4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9" h="34">
                    <a:moveTo>
                      <a:pt x="0" y="0"/>
                    </a:moveTo>
                    <a:lnTo>
                      <a:pt x="0" y="0"/>
                    </a:lnTo>
                    <a:lnTo>
                      <a:pt x="5" y="20"/>
                    </a:lnTo>
                    <a:lnTo>
                      <a:pt x="20" y="21"/>
                    </a:lnTo>
                    <a:lnTo>
                      <a:pt x="7" y="24"/>
                    </a:lnTo>
                    <a:lnTo>
                      <a:pt x="14" y="33"/>
                    </a:lnTo>
                    <a:lnTo>
                      <a:pt x="44" y="28"/>
                    </a:lnTo>
                    <a:lnTo>
                      <a:pt x="48"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6" name="Freeform 247"/>
              <p:cNvSpPr/>
              <p:nvPr/>
            </p:nvSpPr>
            <p:spPr bwMode="auto">
              <a:xfrm>
                <a:off x="1757" y="2051"/>
                <a:ext cx="236" cy="159"/>
              </a:xfrm>
              <a:custGeom>
                <a:avLst/>
                <a:gdLst>
                  <a:gd name="T0" fmla="*/ 0 w 236"/>
                  <a:gd name="T1" fmla="*/ 12 h 76"/>
                  <a:gd name="T2" fmla="*/ 0 w 236"/>
                  <a:gd name="T3" fmla="*/ 12 h 76"/>
                  <a:gd name="T4" fmla="*/ 15 w 236"/>
                  <a:gd name="T5" fmla="*/ 0 h 76"/>
                  <a:gd name="T6" fmla="*/ 35 w 236"/>
                  <a:gd name="T7" fmla="*/ 7 h 76"/>
                  <a:gd name="T8" fmla="*/ 49 w 236"/>
                  <a:gd name="T9" fmla="*/ 12 h 76"/>
                  <a:gd name="T10" fmla="*/ 45 w 236"/>
                  <a:gd name="T11" fmla="*/ 21 h 76"/>
                  <a:gd name="T12" fmla="*/ 72 w 236"/>
                  <a:gd name="T13" fmla="*/ 13 h 76"/>
                  <a:gd name="T14" fmla="*/ 89 w 236"/>
                  <a:gd name="T15" fmla="*/ 21 h 76"/>
                  <a:gd name="T16" fmla="*/ 75 w 236"/>
                  <a:gd name="T17" fmla="*/ 21 h 76"/>
                  <a:gd name="T18" fmla="*/ 105 w 236"/>
                  <a:gd name="T19" fmla="*/ 26 h 76"/>
                  <a:gd name="T20" fmla="*/ 72 w 236"/>
                  <a:gd name="T21" fmla="*/ 28 h 76"/>
                  <a:gd name="T22" fmla="*/ 89 w 236"/>
                  <a:gd name="T23" fmla="*/ 34 h 76"/>
                  <a:gd name="T24" fmla="*/ 76 w 236"/>
                  <a:gd name="T25" fmla="*/ 40 h 76"/>
                  <a:gd name="T26" fmla="*/ 93 w 236"/>
                  <a:gd name="T27" fmla="*/ 35 h 76"/>
                  <a:gd name="T28" fmla="*/ 107 w 236"/>
                  <a:gd name="T29" fmla="*/ 49 h 76"/>
                  <a:gd name="T30" fmla="*/ 111 w 236"/>
                  <a:gd name="T31" fmla="*/ 43 h 76"/>
                  <a:gd name="T32" fmla="*/ 154 w 236"/>
                  <a:gd name="T33" fmla="*/ 49 h 76"/>
                  <a:gd name="T34" fmla="*/ 199 w 236"/>
                  <a:gd name="T35" fmla="*/ 35 h 76"/>
                  <a:gd name="T36" fmla="*/ 235 w 236"/>
                  <a:gd name="T37" fmla="*/ 52 h 76"/>
                  <a:gd name="T38" fmla="*/ 224 w 236"/>
                  <a:gd name="T39" fmla="*/ 59 h 76"/>
                  <a:gd name="T40" fmla="*/ 228 w 236"/>
                  <a:gd name="T41" fmla="*/ 72 h 76"/>
                  <a:gd name="T42" fmla="*/ 206 w 236"/>
                  <a:gd name="T43" fmla="*/ 75 h 76"/>
                  <a:gd name="T44" fmla="*/ 182 w 236"/>
                  <a:gd name="T45" fmla="*/ 63 h 76"/>
                  <a:gd name="T46" fmla="*/ 182 w 236"/>
                  <a:gd name="T47" fmla="*/ 72 h 76"/>
                  <a:gd name="T48" fmla="*/ 169 w 236"/>
                  <a:gd name="T49" fmla="*/ 73 h 76"/>
                  <a:gd name="T50" fmla="*/ 116 w 236"/>
                  <a:gd name="T51" fmla="*/ 75 h 76"/>
                  <a:gd name="T52" fmla="*/ 111 w 236"/>
                  <a:gd name="T53" fmla="*/ 64 h 76"/>
                  <a:gd name="T54" fmla="*/ 98 w 236"/>
                  <a:gd name="T55" fmla="*/ 73 h 76"/>
                  <a:gd name="T56" fmla="*/ 82 w 236"/>
                  <a:gd name="T57" fmla="*/ 64 h 76"/>
                  <a:gd name="T58" fmla="*/ 71 w 236"/>
                  <a:gd name="T59" fmla="*/ 71 h 76"/>
                  <a:gd name="T60" fmla="*/ 51 w 236"/>
                  <a:gd name="T61" fmla="*/ 22 h 76"/>
                  <a:gd name="T62" fmla="*/ 26 w 236"/>
                  <a:gd name="T63" fmla="*/ 27 h 76"/>
                  <a:gd name="T64" fmla="*/ 0 w 236"/>
                  <a:gd name="T65" fmla="*/ 12 h 76"/>
                  <a:gd name="T66" fmla="*/ 0 w 236"/>
                  <a:gd name="T67" fmla="*/ 12 h 7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36"/>
                  <a:gd name="T103" fmla="*/ 0 h 76"/>
                  <a:gd name="T104" fmla="*/ 236 w 236"/>
                  <a:gd name="T105" fmla="*/ 76 h 7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36" h="76">
                    <a:moveTo>
                      <a:pt x="0" y="12"/>
                    </a:moveTo>
                    <a:lnTo>
                      <a:pt x="0" y="12"/>
                    </a:lnTo>
                    <a:lnTo>
                      <a:pt x="15" y="0"/>
                    </a:lnTo>
                    <a:lnTo>
                      <a:pt x="35" y="7"/>
                    </a:lnTo>
                    <a:lnTo>
                      <a:pt x="49" y="12"/>
                    </a:lnTo>
                    <a:lnTo>
                      <a:pt x="45" y="21"/>
                    </a:lnTo>
                    <a:lnTo>
                      <a:pt x="72" y="13"/>
                    </a:lnTo>
                    <a:lnTo>
                      <a:pt x="89" y="21"/>
                    </a:lnTo>
                    <a:lnTo>
                      <a:pt x="75" y="21"/>
                    </a:lnTo>
                    <a:lnTo>
                      <a:pt x="105" y="26"/>
                    </a:lnTo>
                    <a:lnTo>
                      <a:pt x="72" y="28"/>
                    </a:lnTo>
                    <a:lnTo>
                      <a:pt x="89" y="34"/>
                    </a:lnTo>
                    <a:lnTo>
                      <a:pt x="76" y="40"/>
                    </a:lnTo>
                    <a:lnTo>
                      <a:pt x="93" y="35"/>
                    </a:lnTo>
                    <a:lnTo>
                      <a:pt x="107" y="49"/>
                    </a:lnTo>
                    <a:lnTo>
                      <a:pt x="111" y="43"/>
                    </a:lnTo>
                    <a:lnTo>
                      <a:pt x="154" y="49"/>
                    </a:lnTo>
                    <a:lnTo>
                      <a:pt x="199" y="35"/>
                    </a:lnTo>
                    <a:lnTo>
                      <a:pt x="235" y="52"/>
                    </a:lnTo>
                    <a:lnTo>
                      <a:pt x="224" y="59"/>
                    </a:lnTo>
                    <a:lnTo>
                      <a:pt x="228" y="72"/>
                    </a:lnTo>
                    <a:lnTo>
                      <a:pt x="206" y="75"/>
                    </a:lnTo>
                    <a:lnTo>
                      <a:pt x="182" y="63"/>
                    </a:lnTo>
                    <a:lnTo>
                      <a:pt x="182" y="72"/>
                    </a:lnTo>
                    <a:lnTo>
                      <a:pt x="169" y="73"/>
                    </a:lnTo>
                    <a:lnTo>
                      <a:pt x="116" y="75"/>
                    </a:lnTo>
                    <a:lnTo>
                      <a:pt x="111" y="64"/>
                    </a:lnTo>
                    <a:lnTo>
                      <a:pt x="98" y="73"/>
                    </a:lnTo>
                    <a:lnTo>
                      <a:pt x="82" y="64"/>
                    </a:lnTo>
                    <a:lnTo>
                      <a:pt x="71" y="71"/>
                    </a:lnTo>
                    <a:lnTo>
                      <a:pt x="51" y="22"/>
                    </a:lnTo>
                    <a:lnTo>
                      <a:pt x="26" y="27"/>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7" name="Freeform 248"/>
              <p:cNvSpPr/>
              <p:nvPr/>
            </p:nvSpPr>
            <p:spPr bwMode="auto">
              <a:xfrm>
                <a:off x="1767" y="1936"/>
                <a:ext cx="154" cy="159"/>
              </a:xfrm>
              <a:custGeom>
                <a:avLst/>
                <a:gdLst>
                  <a:gd name="T0" fmla="*/ 0 w 154"/>
                  <a:gd name="T1" fmla="*/ 31 h 100"/>
                  <a:gd name="T2" fmla="*/ 0 w 154"/>
                  <a:gd name="T3" fmla="*/ 31 h 100"/>
                  <a:gd name="T4" fmla="*/ 37 w 154"/>
                  <a:gd name="T5" fmla="*/ 26 h 100"/>
                  <a:gd name="T6" fmla="*/ 17 w 154"/>
                  <a:gd name="T7" fmla="*/ 12 h 100"/>
                  <a:gd name="T8" fmla="*/ 50 w 154"/>
                  <a:gd name="T9" fmla="*/ 6 h 100"/>
                  <a:gd name="T10" fmla="*/ 24 w 154"/>
                  <a:gd name="T11" fmla="*/ 0 h 100"/>
                  <a:gd name="T12" fmla="*/ 65 w 154"/>
                  <a:gd name="T13" fmla="*/ 8 h 100"/>
                  <a:gd name="T14" fmla="*/ 77 w 154"/>
                  <a:gd name="T15" fmla="*/ 26 h 100"/>
                  <a:gd name="T16" fmla="*/ 98 w 154"/>
                  <a:gd name="T17" fmla="*/ 27 h 100"/>
                  <a:gd name="T18" fmla="*/ 106 w 154"/>
                  <a:gd name="T19" fmla="*/ 40 h 100"/>
                  <a:gd name="T20" fmla="*/ 108 w 154"/>
                  <a:gd name="T21" fmla="*/ 31 h 100"/>
                  <a:gd name="T22" fmla="*/ 118 w 154"/>
                  <a:gd name="T23" fmla="*/ 31 h 100"/>
                  <a:gd name="T24" fmla="*/ 114 w 154"/>
                  <a:gd name="T25" fmla="*/ 40 h 100"/>
                  <a:gd name="T26" fmla="*/ 126 w 154"/>
                  <a:gd name="T27" fmla="*/ 46 h 100"/>
                  <a:gd name="T28" fmla="*/ 118 w 154"/>
                  <a:gd name="T29" fmla="*/ 55 h 100"/>
                  <a:gd name="T30" fmla="*/ 142 w 154"/>
                  <a:gd name="T31" fmla="*/ 54 h 100"/>
                  <a:gd name="T32" fmla="*/ 153 w 154"/>
                  <a:gd name="T33" fmla="*/ 67 h 100"/>
                  <a:gd name="T34" fmla="*/ 124 w 154"/>
                  <a:gd name="T35" fmla="*/ 71 h 100"/>
                  <a:gd name="T36" fmla="*/ 116 w 154"/>
                  <a:gd name="T37" fmla="*/ 83 h 100"/>
                  <a:gd name="T38" fmla="*/ 110 w 154"/>
                  <a:gd name="T39" fmla="*/ 71 h 100"/>
                  <a:gd name="T40" fmla="*/ 102 w 154"/>
                  <a:gd name="T41" fmla="*/ 99 h 100"/>
                  <a:gd name="T42" fmla="*/ 84 w 154"/>
                  <a:gd name="T43" fmla="*/ 84 h 100"/>
                  <a:gd name="T44" fmla="*/ 93 w 154"/>
                  <a:gd name="T45" fmla="*/ 99 h 100"/>
                  <a:gd name="T46" fmla="*/ 57 w 154"/>
                  <a:gd name="T47" fmla="*/ 97 h 100"/>
                  <a:gd name="T48" fmla="*/ 46 w 154"/>
                  <a:gd name="T49" fmla="*/ 89 h 100"/>
                  <a:gd name="T50" fmla="*/ 63 w 154"/>
                  <a:gd name="T51" fmla="*/ 88 h 100"/>
                  <a:gd name="T52" fmla="*/ 45 w 154"/>
                  <a:gd name="T53" fmla="*/ 85 h 100"/>
                  <a:gd name="T54" fmla="*/ 40 w 154"/>
                  <a:gd name="T55" fmla="*/ 81 h 100"/>
                  <a:gd name="T56" fmla="*/ 50 w 154"/>
                  <a:gd name="T57" fmla="*/ 80 h 100"/>
                  <a:gd name="T58" fmla="*/ 34 w 154"/>
                  <a:gd name="T59" fmla="*/ 74 h 100"/>
                  <a:gd name="T60" fmla="*/ 83 w 154"/>
                  <a:gd name="T61" fmla="*/ 65 h 100"/>
                  <a:gd name="T62" fmla="*/ 24 w 154"/>
                  <a:gd name="T63" fmla="*/ 67 h 100"/>
                  <a:gd name="T64" fmla="*/ 13 w 154"/>
                  <a:gd name="T65" fmla="*/ 57 h 100"/>
                  <a:gd name="T66" fmla="*/ 34 w 154"/>
                  <a:gd name="T67" fmla="*/ 53 h 100"/>
                  <a:gd name="T68" fmla="*/ 2 w 154"/>
                  <a:gd name="T69" fmla="*/ 46 h 100"/>
                  <a:gd name="T70" fmla="*/ 9 w 154"/>
                  <a:gd name="T71" fmla="*/ 45 h 100"/>
                  <a:gd name="T72" fmla="*/ 0 w 154"/>
                  <a:gd name="T73" fmla="*/ 38 h 100"/>
                  <a:gd name="T74" fmla="*/ 37 w 154"/>
                  <a:gd name="T75" fmla="*/ 38 h 100"/>
                  <a:gd name="T76" fmla="*/ 0 w 154"/>
                  <a:gd name="T77" fmla="*/ 31 h 100"/>
                  <a:gd name="T78" fmla="*/ 0 w 154"/>
                  <a:gd name="T79" fmla="*/ 31 h 1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54"/>
                  <a:gd name="T121" fmla="*/ 0 h 100"/>
                  <a:gd name="T122" fmla="*/ 154 w 154"/>
                  <a:gd name="T123" fmla="*/ 100 h 10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54" h="100">
                    <a:moveTo>
                      <a:pt x="0" y="31"/>
                    </a:moveTo>
                    <a:lnTo>
                      <a:pt x="0" y="31"/>
                    </a:lnTo>
                    <a:lnTo>
                      <a:pt x="37" y="26"/>
                    </a:lnTo>
                    <a:lnTo>
                      <a:pt x="17" y="12"/>
                    </a:lnTo>
                    <a:lnTo>
                      <a:pt x="50" y="6"/>
                    </a:lnTo>
                    <a:lnTo>
                      <a:pt x="24" y="0"/>
                    </a:lnTo>
                    <a:lnTo>
                      <a:pt x="65" y="8"/>
                    </a:lnTo>
                    <a:lnTo>
                      <a:pt x="77" y="26"/>
                    </a:lnTo>
                    <a:lnTo>
                      <a:pt x="98" y="27"/>
                    </a:lnTo>
                    <a:lnTo>
                      <a:pt x="106" y="40"/>
                    </a:lnTo>
                    <a:lnTo>
                      <a:pt x="108" y="31"/>
                    </a:lnTo>
                    <a:lnTo>
                      <a:pt x="118" y="31"/>
                    </a:lnTo>
                    <a:lnTo>
                      <a:pt x="114" y="40"/>
                    </a:lnTo>
                    <a:lnTo>
                      <a:pt x="126" y="46"/>
                    </a:lnTo>
                    <a:lnTo>
                      <a:pt x="118" y="55"/>
                    </a:lnTo>
                    <a:lnTo>
                      <a:pt x="142" y="54"/>
                    </a:lnTo>
                    <a:lnTo>
                      <a:pt x="153" y="67"/>
                    </a:lnTo>
                    <a:lnTo>
                      <a:pt x="124" y="71"/>
                    </a:lnTo>
                    <a:lnTo>
                      <a:pt x="116" y="83"/>
                    </a:lnTo>
                    <a:lnTo>
                      <a:pt x="110" y="71"/>
                    </a:lnTo>
                    <a:lnTo>
                      <a:pt x="102" y="99"/>
                    </a:lnTo>
                    <a:lnTo>
                      <a:pt x="84" y="84"/>
                    </a:lnTo>
                    <a:lnTo>
                      <a:pt x="93" y="99"/>
                    </a:lnTo>
                    <a:lnTo>
                      <a:pt x="57" y="97"/>
                    </a:lnTo>
                    <a:lnTo>
                      <a:pt x="46" y="89"/>
                    </a:lnTo>
                    <a:lnTo>
                      <a:pt x="63" y="88"/>
                    </a:lnTo>
                    <a:lnTo>
                      <a:pt x="45" y="85"/>
                    </a:lnTo>
                    <a:lnTo>
                      <a:pt x="40" y="81"/>
                    </a:lnTo>
                    <a:lnTo>
                      <a:pt x="50" y="80"/>
                    </a:lnTo>
                    <a:lnTo>
                      <a:pt x="34" y="74"/>
                    </a:lnTo>
                    <a:lnTo>
                      <a:pt x="83" y="65"/>
                    </a:lnTo>
                    <a:lnTo>
                      <a:pt x="24" y="67"/>
                    </a:lnTo>
                    <a:lnTo>
                      <a:pt x="13" y="57"/>
                    </a:lnTo>
                    <a:lnTo>
                      <a:pt x="34" y="53"/>
                    </a:lnTo>
                    <a:lnTo>
                      <a:pt x="2" y="46"/>
                    </a:lnTo>
                    <a:lnTo>
                      <a:pt x="9" y="45"/>
                    </a:lnTo>
                    <a:lnTo>
                      <a:pt x="0" y="38"/>
                    </a:lnTo>
                    <a:lnTo>
                      <a:pt x="37" y="3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8" name="Freeform 249"/>
              <p:cNvSpPr/>
              <p:nvPr/>
            </p:nvSpPr>
            <p:spPr bwMode="auto">
              <a:xfrm>
                <a:off x="1767" y="2070"/>
                <a:ext cx="38" cy="159"/>
              </a:xfrm>
              <a:custGeom>
                <a:avLst/>
                <a:gdLst>
                  <a:gd name="T0" fmla="*/ 0 w 38"/>
                  <a:gd name="T1" fmla="*/ 17 h 26"/>
                  <a:gd name="T2" fmla="*/ 0 w 38"/>
                  <a:gd name="T3" fmla="*/ 17 h 26"/>
                  <a:gd name="T4" fmla="*/ 6 w 38"/>
                  <a:gd name="T5" fmla="*/ 0 h 26"/>
                  <a:gd name="T6" fmla="*/ 30 w 38"/>
                  <a:gd name="T7" fmla="*/ 5 h 26"/>
                  <a:gd name="T8" fmla="*/ 37 w 38"/>
                  <a:gd name="T9" fmla="*/ 25 h 26"/>
                  <a:gd name="T10" fmla="*/ 0 w 38"/>
                  <a:gd name="T11" fmla="*/ 17 h 26"/>
                  <a:gd name="T12" fmla="*/ 0 w 38"/>
                  <a:gd name="T13" fmla="*/ 17 h 26"/>
                  <a:gd name="T14" fmla="*/ 0 60000 65536"/>
                  <a:gd name="T15" fmla="*/ 0 60000 65536"/>
                  <a:gd name="T16" fmla="*/ 0 60000 65536"/>
                  <a:gd name="T17" fmla="*/ 0 60000 65536"/>
                  <a:gd name="T18" fmla="*/ 0 60000 65536"/>
                  <a:gd name="T19" fmla="*/ 0 60000 65536"/>
                  <a:gd name="T20" fmla="*/ 0 60000 65536"/>
                  <a:gd name="T21" fmla="*/ 0 w 38"/>
                  <a:gd name="T22" fmla="*/ 0 h 26"/>
                  <a:gd name="T23" fmla="*/ 38 w 38"/>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8" h="26">
                    <a:moveTo>
                      <a:pt x="0" y="17"/>
                    </a:moveTo>
                    <a:lnTo>
                      <a:pt x="0" y="17"/>
                    </a:lnTo>
                    <a:lnTo>
                      <a:pt x="6" y="0"/>
                    </a:lnTo>
                    <a:lnTo>
                      <a:pt x="30" y="5"/>
                    </a:lnTo>
                    <a:lnTo>
                      <a:pt x="37" y="2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49" name="Freeform 250"/>
              <p:cNvSpPr/>
              <p:nvPr/>
            </p:nvSpPr>
            <p:spPr bwMode="auto">
              <a:xfrm>
                <a:off x="1767" y="2000"/>
                <a:ext cx="43" cy="159"/>
              </a:xfrm>
              <a:custGeom>
                <a:avLst/>
                <a:gdLst>
                  <a:gd name="T0" fmla="*/ 0 w 43"/>
                  <a:gd name="T1" fmla="*/ 4 h 10"/>
                  <a:gd name="T2" fmla="*/ 0 w 43"/>
                  <a:gd name="T3" fmla="*/ 4 h 10"/>
                  <a:gd name="T4" fmla="*/ 10 w 43"/>
                  <a:gd name="T5" fmla="*/ 9 h 10"/>
                  <a:gd name="T6" fmla="*/ 42 w 43"/>
                  <a:gd name="T7" fmla="*/ 4 h 10"/>
                  <a:gd name="T8" fmla="*/ 11 w 43"/>
                  <a:gd name="T9" fmla="*/ 0 h 10"/>
                  <a:gd name="T10" fmla="*/ 0 w 43"/>
                  <a:gd name="T11" fmla="*/ 4 h 10"/>
                  <a:gd name="T12" fmla="*/ 0 w 43"/>
                  <a:gd name="T13" fmla="*/ 4 h 10"/>
                  <a:gd name="T14" fmla="*/ 0 60000 65536"/>
                  <a:gd name="T15" fmla="*/ 0 60000 65536"/>
                  <a:gd name="T16" fmla="*/ 0 60000 65536"/>
                  <a:gd name="T17" fmla="*/ 0 60000 65536"/>
                  <a:gd name="T18" fmla="*/ 0 60000 65536"/>
                  <a:gd name="T19" fmla="*/ 0 60000 65536"/>
                  <a:gd name="T20" fmla="*/ 0 60000 65536"/>
                  <a:gd name="T21" fmla="*/ 0 w 43"/>
                  <a:gd name="T22" fmla="*/ 0 h 10"/>
                  <a:gd name="T23" fmla="*/ 43 w 43"/>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0">
                    <a:moveTo>
                      <a:pt x="0" y="4"/>
                    </a:moveTo>
                    <a:lnTo>
                      <a:pt x="0" y="4"/>
                    </a:lnTo>
                    <a:lnTo>
                      <a:pt x="10" y="9"/>
                    </a:lnTo>
                    <a:lnTo>
                      <a:pt x="42" y="4"/>
                    </a:lnTo>
                    <a:lnTo>
                      <a:pt x="11"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0" name="Freeform 251"/>
              <p:cNvSpPr/>
              <p:nvPr/>
            </p:nvSpPr>
            <p:spPr bwMode="auto">
              <a:xfrm>
                <a:off x="1774" y="2126"/>
                <a:ext cx="75" cy="159"/>
              </a:xfrm>
              <a:custGeom>
                <a:avLst/>
                <a:gdLst>
                  <a:gd name="T0" fmla="*/ 0 w 75"/>
                  <a:gd name="T1" fmla="*/ 9 h 53"/>
                  <a:gd name="T2" fmla="*/ 0 w 75"/>
                  <a:gd name="T3" fmla="*/ 9 h 53"/>
                  <a:gd name="T4" fmla="*/ 2 w 75"/>
                  <a:gd name="T5" fmla="*/ 33 h 53"/>
                  <a:gd name="T6" fmla="*/ 10 w 75"/>
                  <a:gd name="T7" fmla="*/ 38 h 53"/>
                  <a:gd name="T8" fmla="*/ 7 w 75"/>
                  <a:gd name="T9" fmla="*/ 52 h 53"/>
                  <a:gd name="T10" fmla="*/ 18 w 75"/>
                  <a:gd name="T11" fmla="*/ 52 h 53"/>
                  <a:gd name="T12" fmla="*/ 30 w 75"/>
                  <a:gd name="T13" fmla="*/ 41 h 53"/>
                  <a:gd name="T14" fmla="*/ 18 w 75"/>
                  <a:gd name="T15" fmla="*/ 33 h 53"/>
                  <a:gd name="T16" fmla="*/ 48 w 75"/>
                  <a:gd name="T17" fmla="*/ 33 h 53"/>
                  <a:gd name="T18" fmla="*/ 74 w 75"/>
                  <a:gd name="T19" fmla="*/ 4 h 53"/>
                  <a:gd name="T20" fmla="*/ 6 w 75"/>
                  <a:gd name="T21" fmla="*/ 0 h 53"/>
                  <a:gd name="T22" fmla="*/ 15 w 75"/>
                  <a:gd name="T23" fmla="*/ 10 h 53"/>
                  <a:gd name="T24" fmla="*/ 0 w 75"/>
                  <a:gd name="T25" fmla="*/ 9 h 53"/>
                  <a:gd name="T26" fmla="*/ 0 w 75"/>
                  <a:gd name="T27" fmla="*/ 9 h 5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5"/>
                  <a:gd name="T43" fmla="*/ 0 h 53"/>
                  <a:gd name="T44" fmla="*/ 75 w 75"/>
                  <a:gd name="T45" fmla="*/ 53 h 5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5" h="53">
                    <a:moveTo>
                      <a:pt x="0" y="9"/>
                    </a:moveTo>
                    <a:lnTo>
                      <a:pt x="0" y="9"/>
                    </a:lnTo>
                    <a:lnTo>
                      <a:pt x="2" y="33"/>
                    </a:lnTo>
                    <a:lnTo>
                      <a:pt x="10" y="38"/>
                    </a:lnTo>
                    <a:lnTo>
                      <a:pt x="7" y="52"/>
                    </a:lnTo>
                    <a:lnTo>
                      <a:pt x="18" y="52"/>
                    </a:lnTo>
                    <a:lnTo>
                      <a:pt x="30" y="41"/>
                    </a:lnTo>
                    <a:lnTo>
                      <a:pt x="18" y="33"/>
                    </a:lnTo>
                    <a:lnTo>
                      <a:pt x="48" y="33"/>
                    </a:lnTo>
                    <a:lnTo>
                      <a:pt x="74" y="4"/>
                    </a:lnTo>
                    <a:lnTo>
                      <a:pt x="6" y="0"/>
                    </a:lnTo>
                    <a:lnTo>
                      <a:pt x="15" y="1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1" name="Freeform 59"/>
              <p:cNvSpPr/>
              <p:nvPr/>
            </p:nvSpPr>
            <p:spPr bwMode="auto">
              <a:xfrm>
                <a:off x="1824" y="1935"/>
                <a:ext cx="421" cy="159"/>
              </a:xfrm>
              <a:custGeom>
                <a:avLst/>
                <a:gdLst>
                  <a:gd name="T0" fmla="*/ 37 w 421"/>
                  <a:gd name="T1" fmla="*/ 50 h 214"/>
                  <a:gd name="T2" fmla="*/ 31 w 421"/>
                  <a:gd name="T3" fmla="*/ 58 h 214"/>
                  <a:gd name="T4" fmla="*/ 36 w 421"/>
                  <a:gd name="T5" fmla="*/ 68 h 214"/>
                  <a:gd name="T6" fmla="*/ 66 w 421"/>
                  <a:gd name="T7" fmla="*/ 83 h 214"/>
                  <a:gd name="T8" fmla="*/ 89 w 421"/>
                  <a:gd name="T9" fmla="*/ 71 h 214"/>
                  <a:gd name="T10" fmla="*/ 135 w 421"/>
                  <a:gd name="T11" fmla="*/ 72 h 214"/>
                  <a:gd name="T12" fmla="*/ 166 w 421"/>
                  <a:gd name="T13" fmla="*/ 75 h 214"/>
                  <a:gd name="T14" fmla="*/ 172 w 421"/>
                  <a:gd name="T15" fmla="*/ 74 h 214"/>
                  <a:gd name="T16" fmla="*/ 142 w 421"/>
                  <a:gd name="T17" fmla="*/ 111 h 214"/>
                  <a:gd name="T18" fmla="*/ 111 w 421"/>
                  <a:gd name="T19" fmla="*/ 93 h 214"/>
                  <a:gd name="T20" fmla="*/ 90 w 421"/>
                  <a:gd name="T21" fmla="*/ 103 h 214"/>
                  <a:gd name="T22" fmla="*/ 100 w 421"/>
                  <a:gd name="T23" fmla="*/ 131 h 214"/>
                  <a:gd name="T24" fmla="*/ 132 w 421"/>
                  <a:gd name="T25" fmla="*/ 145 h 214"/>
                  <a:gd name="T26" fmla="*/ 62 w 421"/>
                  <a:gd name="T27" fmla="*/ 157 h 214"/>
                  <a:gd name="T28" fmla="*/ 88 w 421"/>
                  <a:gd name="T29" fmla="*/ 158 h 214"/>
                  <a:gd name="T30" fmla="*/ 109 w 421"/>
                  <a:gd name="T31" fmla="*/ 157 h 214"/>
                  <a:gd name="T32" fmla="*/ 88 w 421"/>
                  <a:gd name="T33" fmla="*/ 167 h 214"/>
                  <a:gd name="T34" fmla="*/ 132 w 421"/>
                  <a:gd name="T35" fmla="*/ 159 h 214"/>
                  <a:gd name="T36" fmla="*/ 51 w 421"/>
                  <a:gd name="T37" fmla="*/ 168 h 214"/>
                  <a:gd name="T38" fmla="*/ 39 w 421"/>
                  <a:gd name="T39" fmla="*/ 207 h 214"/>
                  <a:gd name="T40" fmla="*/ 72 w 421"/>
                  <a:gd name="T41" fmla="*/ 202 h 214"/>
                  <a:gd name="T42" fmla="*/ 93 w 421"/>
                  <a:gd name="T43" fmla="*/ 203 h 214"/>
                  <a:gd name="T44" fmla="*/ 126 w 421"/>
                  <a:gd name="T45" fmla="*/ 207 h 214"/>
                  <a:gd name="T46" fmla="*/ 149 w 421"/>
                  <a:gd name="T47" fmla="*/ 205 h 214"/>
                  <a:gd name="T48" fmla="*/ 191 w 421"/>
                  <a:gd name="T49" fmla="*/ 193 h 214"/>
                  <a:gd name="T50" fmla="*/ 135 w 421"/>
                  <a:gd name="T51" fmla="*/ 184 h 214"/>
                  <a:gd name="T52" fmla="*/ 188 w 421"/>
                  <a:gd name="T53" fmla="*/ 162 h 214"/>
                  <a:gd name="T54" fmla="*/ 204 w 421"/>
                  <a:gd name="T55" fmla="*/ 155 h 214"/>
                  <a:gd name="T56" fmla="*/ 235 w 421"/>
                  <a:gd name="T57" fmla="*/ 142 h 214"/>
                  <a:gd name="T58" fmla="*/ 217 w 421"/>
                  <a:gd name="T59" fmla="*/ 129 h 214"/>
                  <a:gd name="T60" fmla="*/ 237 w 421"/>
                  <a:gd name="T61" fmla="*/ 125 h 214"/>
                  <a:gd name="T62" fmla="*/ 235 w 421"/>
                  <a:gd name="T63" fmla="*/ 108 h 214"/>
                  <a:gd name="T64" fmla="*/ 268 w 421"/>
                  <a:gd name="T65" fmla="*/ 98 h 214"/>
                  <a:gd name="T66" fmla="*/ 305 w 421"/>
                  <a:gd name="T67" fmla="*/ 90 h 214"/>
                  <a:gd name="T68" fmla="*/ 341 w 421"/>
                  <a:gd name="T69" fmla="*/ 53 h 214"/>
                  <a:gd name="T70" fmla="*/ 357 w 421"/>
                  <a:gd name="T71" fmla="*/ 50 h 214"/>
                  <a:gd name="T72" fmla="*/ 393 w 421"/>
                  <a:gd name="T73" fmla="*/ 23 h 214"/>
                  <a:gd name="T74" fmla="*/ 345 w 421"/>
                  <a:gd name="T75" fmla="*/ 6 h 214"/>
                  <a:gd name="T76" fmla="*/ 249 w 421"/>
                  <a:gd name="T77" fmla="*/ 11 h 214"/>
                  <a:gd name="T78" fmla="*/ 219 w 421"/>
                  <a:gd name="T79" fmla="*/ 19 h 214"/>
                  <a:gd name="T80" fmla="*/ 154 w 421"/>
                  <a:gd name="T81" fmla="*/ 7 h 214"/>
                  <a:gd name="T82" fmla="*/ 147 w 421"/>
                  <a:gd name="T83" fmla="*/ 21 h 214"/>
                  <a:gd name="T84" fmla="*/ 117 w 421"/>
                  <a:gd name="T85" fmla="*/ 23 h 214"/>
                  <a:gd name="T86" fmla="*/ 65 w 421"/>
                  <a:gd name="T87" fmla="*/ 33 h 214"/>
                  <a:gd name="T88" fmla="*/ 0 w 421"/>
                  <a:gd name="T89" fmla="*/ 50 h 2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21"/>
                  <a:gd name="T136" fmla="*/ 0 h 214"/>
                  <a:gd name="T137" fmla="*/ 421 w 421"/>
                  <a:gd name="T138" fmla="*/ 214 h 2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21" h="214">
                    <a:moveTo>
                      <a:pt x="0" y="50"/>
                    </a:moveTo>
                    <a:lnTo>
                      <a:pt x="0" y="50"/>
                    </a:lnTo>
                    <a:lnTo>
                      <a:pt x="37" y="50"/>
                    </a:lnTo>
                    <a:lnTo>
                      <a:pt x="24" y="58"/>
                    </a:lnTo>
                    <a:lnTo>
                      <a:pt x="76" y="53"/>
                    </a:lnTo>
                    <a:lnTo>
                      <a:pt x="31" y="58"/>
                    </a:lnTo>
                    <a:lnTo>
                      <a:pt x="45" y="62"/>
                    </a:lnTo>
                    <a:lnTo>
                      <a:pt x="30" y="63"/>
                    </a:lnTo>
                    <a:lnTo>
                      <a:pt x="36" y="68"/>
                    </a:lnTo>
                    <a:lnTo>
                      <a:pt x="103" y="60"/>
                    </a:lnTo>
                    <a:lnTo>
                      <a:pt x="37" y="73"/>
                    </a:lnTo>
                    <a:lnTo>
                      <a:pt x="66" y="83"/>
                    </a:lnTo>
                    <a:lnTo>
                      <a:pt x="92" y="68"/>
                    </a:lnTo>
                    <a:lnTo>
                      <a:pt x="135" y="66"/>
                    </a:lnTo>
                    <a:lnTo>
                      <a:pt x="89" y="71"/>
                    </a:lnTo>
                    <a:lnTo>
                      <a:pt x="78" y="83"/>
                    </a:lnTo>
                    <a:lnTo>
                      <a:pt x="106" y="85"/>
                    </a:lnTo>
                    <a:lnTo>
                      <a:pt x="135" y="72"/>
                    </a:lnTo>
                    <a:lnTo>
                      <a:pt x="115" y="84"/>
                    </a:lnTo>
                    <a:lnTo>
                      <a:pt x="135" y="84"/>
                    </a:lnTo>
                    <a:lnTo>
                      <a:pt x="166" y="75"/>
                    </a:lnTo>
                    <a:lnTo>
                      <a:pt x="162" y="63"/>
                    </a:lnTo>
                    <a:lnTo>
                      <a:pt x="197" y="54"/>
                    </a:lnTo>
                    <a:lnTo>
                      <a:pt x="172" y="74"/>
                    </a:lnTo>
                    <a:lnTo>
                      <a:pt x="225" y="70"/>
                    </a:lnTo>
                    <a:lnTo>
                      <a:pt x="117" y="90"/>
                    </a:lnTo>
                    <a:lnTo>
                      <a:pt x="142" y="111"/>
                    </a:lnTo>
                    <a:lnTo>
                      <a:pt x="163" y="111"/>
                    </a:lnTo>
                    <a:lnTo>
                      <a:pt x="152" y="115"/>
                    </a:lnTo>
                    <a:lnTo>
                      <a:pt x="111" y="93"/>
                    </a:lnTo>
                    <a:lnTo>
                      <a:pt x="75" y="90"/>
                    </a:lnTo>
                    <a:lnTo>
                      <a:pt x="74" y="99"/>
                    </a:lnTo>
                    <a:lnTo>
                      <a:pt x="90" y="103"/>
                    </a:lnTo>
                    <a:lnTo>
                      <a:pt x="75" y="107"/>
                    </a:lnTo>
                    <a:lnTo>
                      <a:pt x="117" y="130"/>
                    </a:lnTo>
                    <a:lnTo>
                      <a:pt x="100" y="131"/>
                    </a:lnTo>
                    <a:lnTo>
                      <a:pt x="143" y="132"/>
                    </a:lnTo>
                    <a:lnTo>
                      <a:pt x="119" y="138"/>
                    </a:lnTo>
                    <a:lnTo>
                      <a:pt x="132" y="145"/>
                    </a:lnTo>
                    <a:lnTo>
                      <a:pt x="93" y="133"/>
                    </a:lnTo>
                    <a:lnTo>
                      <a:pt x="71" y="138"/>
                    </a:lnTo>
                    <a:lnTo>
                      <a:pt x="62" y="157"/>
                    </a:lnTo>
                    <a:lnTo>
                      <a:pt x="84" y="151"/>
                    </a:lnTo>
                    <a:lnTo>
                      <a:pt x="80" y="158"/>
                    </a:lnTo>
                    <a:lnTo>
                      <a:pt x="88" y="158"/>
                    </a:lnTo>
                    <a:lnTo>
                      <a:pt x="101" y="143"/>
                    </a:lnTo>
                    <a:lnTo>
                      <a:pt x="97" y="155"/>
                    </a:lnTo>
                    <a:lnTo>
                      <a:pt x="109" y="157"/>
                    </a:lnTo>
                    <a:lnTo>
                      <a:pt x="85" y="162"/>
                    </a:lnTo>
                    <a:lnTo>
                      <a:pt x="100" y="163"/>
                    </a:lnTo>
                    <a:lnTo>
                      <a:pt x="88" y="167"/>
                    </a:lnTo>
                    <a:lnTo>
                      <a:pt x="98" y="175"/>
                    </a:lnTo>
                    <a:lnTo>
                      <a:pt x="115" y="175"/>
                    </a:lnTo>
                    <a:lnTo>
                      <a:pt x="132" y="159"/>
                    </a:lnTo>
                    <a:lnTo>
                      <a:pt x="103" y="181"/>
                    </a:lnTo>
                    <a:lnTo>
                      <a:pt x="75" y="165"/>
                    </a:lnTo>
                    <a:lnTo>
                      <a:pt x="51" y="168"/>
                    </a:lnTo>
                    <a:lnTo>
                      <a:pt x="71" y="185"/>
                    </a:lnTo>
                    <a:lnTo>
                      <a:pt x="36" y="194"/>
                    </a:lnTo>
                    <a:lnTo>
                      <a:pt x="39" y="207"/>
                    </a:lnTo>
                    <a:lnTo>
                      <a:pt x="46" y="195"/>
                    </a:lnTo>
                    <a:lnTo>
                      <a:pt x="47" y="207"/>
                    </a:lnTo>
                    <a:lnTo>
                      <a:pt x="72" y="202"/>
                    </a:lnTo>
                    <a:lnTo>
                      <a:pt x="89" y="212"/>
                    </a:lnTo>
                    <a:lnTo>
                      <a:pt x="102" y="211"/>
                    </a:lnTo>
                    <a:lnTo>
                      <a:pt x="93" y="203"/>
                    </a:lnTo>
                    <a:lnTo>
                      <a:pt x="117" y="206"/>
                    </a:lnTo>
                    <a:lnTo>
                      <a:pt x="115" y="198"/>
                    </a:lnTo>
                    <a:lnTo>
                      <a:pt x="126" y="207"/>
                    </a:lnTo>
                    <a:lnTo>
                      <a:pt x="133" y="205"/>
                    </a:lnTo>
                    <a:lnTo>
                      <a:pt x="129" y="199"/>
                    </a:lnTo>
                    <a:lnTo>
                      <a:pt x="149" y="205"/>
                    </a:lnTo>
                    <a:lnTo>
                      <a:pt x="149" y="213"/>
                    </a:lnTo>
                    <a:lnTo>
                      <a:pt x="185" y="205"/>
                    </a:lnTo>
                    <a:lnTo>
                      <a:pt x="191" y="193"/>
                    </a:lnTo>
                    <a:lnTo>
                      <a:pt x="175" y="195"/>
                    </a:lnTo>
                    <a:lnTo>
                      <a:pt x="175" y="184"/>
                    </a:lnTo>
                    <a:lnTo>
                      <a:pt x="135" y="184"/>
                    </a:lnTo>
                    <a:lnTo>
                      <a:pt x="188" y="181"/>
                    </a:lnTo>
                    <a:lnTo>
                      <a:pt x="196" y="172"/>
                    </a:lnTo>
                    <a:lnTo>
                      <a:pt x="188" y="162"/>
                    </a:lnTo>
                    <a:lnTo>
                      <a:pt x="218" y="162"/>
                    </a:lnTo>
                    <a:lnTo>
                      <a:pt x="225" y="158"/>
                    </a:lnTo>
                    <a:lnTo>
                      <a:pt x="204" y="155"/>
                    </a:lnTo>
                    <a:lnTo>
                      <a:pt x="231" y="154"/>
                    </a:lnTo>
                    <a:lnTo>
                      <a:pt x="213" y="147"/>
                    </a:lnTo>
                    <a:lnTo>
                      <a:pt x="235" y="142"/>
                    </a:lnTo>
                    <a:lnTo>
                      <a:pt x="234" y="136"/>
                    </a:lnTo>
                    <a:lnTo>
                      <a:pt x="194" y="133"/>
                    </a:lnTo>
                    <a:lnTo>
                      <a:pt x="217" y="129"/>
                    </a:lnTo>
                    <a:lnTo>
                      <a:pt x="193" y="127"/>
                    </a:lnTo>
                    <a:lnTo>
                      <a:pt x="235" y="131"/>
                    </a:lnTo>
                    <a:lnTo>
                      <a:pt x="237" y="125"/>
                    </a:lnTo>
                    <a:lnTo>
                      <a:pt x="193" y="123"/>
                    </a:lnTo>
                    <a:lnTo>
                      <a:pt x="250" y="115"/>
                    </a:lnTo>
                    <a:lnTo>
                      <a:pt x="235" y="108"/>
                    </a:lnTo>
                    <a:lnTo>
                      <a:pt x="276" y="111"/>
                    </a:lnTo>
                    <a:lnTo>
                      <a:pt x="289" y="99"/>
                    </a:lnTo>
                    <a:lnTo>
                      <a:pt x="268" y="98"/>
                    </a:lnTo>
                    <a:lnTo>
                      <a:pt x="295" y="96"/>
                    </a:lnTo>
                    <a:lnTo>
                      <a:pt x="292" y="88"/>
                    </a:lnTo>
                    <a:lnTo>
                      <a:pt x="305" y="90"/>
                    </a:lnTo>
                    <a:lnTo>
                      <a:pt x="375" y="55"/>
                    </a:lnTo>
                    <a:lnTo>
                      <a:pt x="297" y="67"/>
                    </a:lnTo>
                    <a:lnTo>
                      <a:pt x="341" y="53"/>
                    </a:lnTo>
                    <a:lnTo>
                      <a:pt x="314" y="54"/>
                    </a:lnTo>
                    <a:lnTo>
                      <a:pt x="308" y="47"/>
                    </a:lnTo>
                    <a:lnTo>
                      <a:pt x="357" y="50"/>
                    </a:lnTo>
                    <a:lnTo>
                      <a:pt x="420" y="32"/>
                    </a:lnTo>
                    <a:lnTo>
                      <a:pt x="419" y="23"/>
                    </a:lnTo>
                    <a:lnTo>
                      <a:pt x="393" y="23"/>
                    </a:lnTo>
                    <a:lnTo>
                      <a:pt x="386" y="9"/>
                    </a:lnTo>
                    <a:lnTo>
                      <a:pt x="314" y="16"/>
                    </a:lnTo>
                    <a:lnTo>
                      <a:pt x="345" y="6"/>
                    </a:lnTo>
                    <a:lnTo>
                      <a:pt x="250" y="0"/>
                    </a:lnTo>
                    <a:lnTo>
                      <a:pt x="242" y="7"/>
                    </a:lnTo>
                    <a:lnTo>
                      <a:pt x="249" y="11"/>
                    </a:lnTo>
                    <a:lnTo>
                      <a:pt x="231" y="4"/>
                    </a:lnTo>
                    <a:lnTo>
                      <a:pt x="189" y="4"/>
                    </a:lnTo>
                    <a:lnTo>
                      <a:pt x="219" y="19"/>
                    </a:lnTo>
                    <a:lnTo>
                      <a:pt x="208" y="23"/>
                    </a:lnTo>
                    <a:lnTo>
                      <a:pt x="193" y="8"/>
                    </a:lnTo>
                    <a:lnTo>
                      <a:pt x="154" y="7"/>
                    </a:lnTo>
                    <a:lnTo>
                      <a:pt x="162" y="13"/>
                    </a:lnTo>
                    <a:lnTo>
                      <a:pt x="132" y="11"/>
                    </a:lnTo>
                    <a:lnTo>
                      <a:pt x="147" y="21"/>
                    </a:lnTo>
                    <a:lnTo>
                      <a:pt x="124" y="15"/>
                    </a:lnTo>
                    <a:lnTo>
                      <a:pt x="131" y="21"/>
                    </a:lnTo>
                    <a:lnTo>
                      <a:pt x="117" y="23"/>
                    </a:lnTo>
                    <a:lnTo>
                      <a:pt x="147" y="37"/>
                    </a:lnTo>
                    <a:lnTo>
                      <a:pt x="81" y="22"/>
                    </a:lnTo>
                    <a:lnTo>
                      <a:pt x="65" y="33"/>
                    </a:lnTo>
                    <a:lnTo>
                      <a:pt x="91" y="38"/>
                    </a:lnTo>
                    <a:lnTo>
                      <a:pt x="47" y="34"/>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2" name="Freeform 253"/>
              <p:cNvSpPr/>
              <p:nvPr/>
            </p:nvSpPr>
            <p:spPr bwMode="auto">
              <a:xfrm>
                <a:off x="1851" y="2243"/>
                <a:ext cx="392" cy="159"/>
              </a:xfrm>
              <a:custGeom>
                <a:avLst/>
                <a:gdLst>
                  <a:gd name="T0" fmla="*/ 0 w 392"/>
                  <a:gd name="T1" fmla="*/ 61 h 278"/>
                  <a:gd name="T2" fmla="*/ 19 w 392"/>
                  <a:gd name="T3" fmla="*/ 10 h 278"/>
                  <a:gd name="T4" fmla="*/ 69 w 392"/>
                  <a:gd name="T5" fmla="*/ 4 h 278"/>
                  <a:gd name="T6" fmla="*/ 51 w 392"/>
                  <a:gd name="T7" fmla="*/ 49 h 278"/>
                  <a:gd name="T8" fmla="*/ 47 w 392"/>
                  <a:gd name="T9" fmla="*/ 72 h 278"/>
                  <a:gd name="T10" fmla="*/ 73 w 392"/>
                  <a:gd name="T11" fmla="*/ 56 h 278"/>
                  <a:gd name="T12" fmla="*/ 70 w 392"/>
                  <a:gd name="T13" fmla="*/ 38 h 278"/>
                  <a:gd name="T14" fmla="*/ 82 w 392"/>
                  <a:gd name="T15" fmla="*/ 28 h 278"/>
                  <a:gd name="T16" fmla="*/ 85 w 392"/>
                  <a:gd name="T17" fmla="*/ 23 h 278"/>
                  <a:gd name="T18" fmla="*/ 88 w 392"/>
                  <a:gd name="T19" fmla="*/ 14 h 278"/>
                  <a:gd name="T20" fmla="*/ 116 w 392"/>
                  <a:gd name="T21" fmla="*/ 3 h 278"/>
                  <a:gd name="T22" fmla="*/ 128 w 392"/>
                  <a:gd name="T23" fmla="*/ 21 h 278"/>
                  <a:gd name="T24" fmla="*/ 139 w 392"/>
                  <a:gd name="T25" fmla="*/ 36 h 278"/>
                  <a:gd name="T26" fmla="*/ 170 w 392"/>
                  <a:gd name="T27" fmla="*/ 28 h 278"/>
                  <a:gd name="T28" fmla="*/ 215 w 392"/>
                  <a:gd name="T29" fmla="*/ 49 h 278"/>
                  <a:gd name="T30" fmla="*/ 225 w 392"/>
                  <a:gd name="T31" fmla="*/ 53 h 278"/>
                  <a:gd name="T32" fmla="*/ 231 w 392"/>
                  <a:gd name="T33" fmla="*/ 65 h 278"/>
                  <a:gd name="T34" fmla="*/ 254 w 392"/>
                  <a:gd name="T35" fmla="*/ 60 h 278"/>
                  <a:gd name="T36" fmla="*/ 246 w 392"/>
                  <a:gd name="T37" fmla="*/ 71 h 278"/>
                  <a:gd name="T38" fmla="*/ 262 w 392"/>
                  <a:gd name="T39" fmla="*/ 82 h 278"/>
                  <a:gd name="T40" fmla="*/ 267 w 392"/>
                  <a:gd name="T41" fmla="*/ 85 h 278"/>
                  <a:gd name="T42" fmla="*/ 279 w 392"/>
                  <a:gd name="T43" fmla="*/ 92 h 278"/>
                  <a:gd name="T44" fmla="*/ 287 w 392"/>
                  <a:gd name="T45" fmla="*/ 98 h 278"/>
                  <a:gd name="T46" fmla="*/ 312 w 392"/>
                  <a:gd name="T47" fmla="*/ 99 h 278"/>
                  <a:gd name="T48" fmla="*/ 322 w 392"/>
                  <a:gd name="T49" fmla="*/ 114 h 278"/>
                  <a:gd name="T50" fmla="*/ 305 w 392"/>
                  <a:gd name="T51" fmla="*/ 120 h 278"/>
                  <a:gd name="T52" fmla="*/ 329 w 392"/>
                  <a:gd name="T53" fmla="*/ 146 h 278"/>
                  <a:gd name="T54" fmla="*/ 353 w 392"/>
                  <a:gd name="T55" fmla="*/ 162 h 278"/>
                  <a:gd name="T56" fmla="*/ 367 w 392"/>
                  <a:gd name="T57" fmla="*/ 169 h 278"/>
                  <a:gd name="T58" fmla="*/ 388 w 392"/>
                  <a:gd name="T59" fmla="*/ 184 h 278"/>
                  <a:gd name="T60" fmla="*/ 381 w 392"/>
                  <a:gd name="T61" fmla="*/ 189 h 278"/>
                  <a:gd name="T62" fmla="*/ 364 w 392"/>
                  <a:gd name="T63" fmla="*/ 195 h 278"/>
                  <a:gd name="T64" fmla="*/ 317 w 392"/>
                  <a:gd name="T65" fmla="*/ 178 h 278"/>
                  <a:gd name="T66" fmla="*/ 312 w 392"/>
                  <a:gd name="T67" fmla="*/ 190 h 278"/>
                  <a:gd name="T68" fmla="*/ 310 w 392"/>
                  <a:gd name="T69" fmla="*/ 198 h 278"/>
                  <a:gd name="T70" fmla="*/ 341 w 392"/>
                  <a:gd name="T71" fmla="*/ 220 h 278"/>
                  <a:gd name="T72" fmla="*/ 351 w 392"/>
                  <a:gd name="T73" fmla="*/ 240 h 278"/>
                  <a:gd name="T74" fmla="*/ 290 w 392"/>
                  <a:gd name="T75" fmla="*/ 239 h 278"/>
                  <a:gd name="T76" fmla="*/ 256 w 392"/>
                  <a:gd name="T77" fmla="*/ 256 h 278"/>
                  <a:gd name="T78" fmla="*/ 256 w 392"/>
                  <a:gd name="T79" fmla="*/ 242 h 278"/>
                  <a:gd name="T80" fmla="*/ 227 w 392"/>
                  <a:gd name="T81" fmla="*/ 219 h 278"/>
                  <a:gd name="T82" fmla="*/ 208 w 392"/>
                  <a:gd name="T83" fmla="*/ 224 h 278"/>
                  <a:gd name="T84" fmla="*/ 182 w 392"/>
                  <a:gd name="T85" fmla="*/ 229 h 278"/>
                  <a:gd name="T86" fmla="*/ 173 w 392"/>
                  <a:gd name="T87" fmla="*/ 202 h 278"/>
                  <a:gd name="T88" fmla="*/ 213 w 392"/>
                  <a:gd name="T89" fmla="*/ 186 h 278"/>
                  <a:gd name="T90" fmla="*/ 221 w 392"/>
                  <a:gd name="T91" fmla="*/ 128 h 278"/>
                  <a:gd name="T92" fmla="*/ 215 w 392"/>
                  <a:gd name="T93" fmla="*/ 120 h 278"/>
                  <a:gd name="T94" fmla="*/ 182 w 392"/>
                  <a:gd name="T95" fmla="*/ 119 h 278"/>
                  <a:gd name="T96" fmla="*/ 170 w 392"/>
                  <a:gd name="T97" fmla="*/ 101 h 278"/>
                  <a:gd name="T98" fmla="*/ 148 w 392"/>
                  <a:gd name="T99" fmla="*/ 86 h 278"/>
                  <a:gd name="T100" fmla="*/ 115 w 392"/>
                  <a:gd name="T101" fmla="*/ 95 h 278"/>
                  <a:gd name="T102" fmla="*/ 26 w 392"/>
                  <a:gd name="T103" fmla="*/ 89 h 278"/>
                  <a:gd name="T104" fmla="*/ 39 w 392"/>
                  <a:gd name="T105" fmla="*/ 72 h 278"/>
                  <a:gd name="T106" fmla="*/ 0 w 392"/>
                  <a:gd name="T107" fmla="*/ 61 h 27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2"/>
                  <a:gd name="T163" fmla="*/ 0 h 278"/>
                  <a:gd name="T164" fmla="*/ 392 w 392"/>
                  <a:gd name="T165" fmla="*/ 278 h 27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2" h="278">
                    <a:moveTo>
                      <a:pt x="0" y="61"/>
                    </a:moveTo>
                    <a:lnTo>
                      <a:pt x="0" y="61"/>
                    </a:lnTo>
                    <a:lnTo>
                      <a:pt x="3" y="32"/>
                    </a:lnTo>
                    <a:lnTo>
                      <a:pt x="19" y="10"/>
                    </a:lnTo>
                    <a:lnTo>
                      <a:pt x="47" y="0"/>
                    </a:lnTo>
                    <a:lnTo>
                      <a:pt x="69" y="4"/>
                    </a:lnTo>
                    <a:lnTo>
                      <a:pt x="45" y="32"/>
                    </a:lnTo>
                    <a:lnTo>
                      <a:pt x="51" y="49"/>
                    </a:lnTo>
                    <a:lnTo>
                      <a:pt x="69" y="65"/>
                    </a:lnTo>
                    <a:lnTo>
                      <a:pt x="47" y="72"/>
                    </a:lnTo>
                    <a:lnTo>
                      <a:pt x="70" y="71"/>
                    </a:lnTo>
                    <a:lnTo>
                      <a:pt x="73" y="56"/>
                    </a:lnTo>
                    <a:lnTo>
                      <a:pt x="56" y="47"/>
                    </a:lnTo>
                    <a:lnTo>
                      <a:pt x="70" y="38"/>
                    </a:lnTo>
                    <a:lnTo>
                      <a:pt x="59" y="25"/>
                    </a:lnTo>
                    <a:lnTo>
                      <a:pt x="82" y="28"/>
                    </a:lnTo>
                    <a:lnTo>
                      <a:pt x="61" y="21"/>
                    </a:lnTo>
                    <a:lnTo>
                      <a:pt x="85" y="23"/>
                    </a:lnTo>
                    <a:lnTo>
                      <a:pt x="69" y="13"/>
                    </a:lnTo>
                    <a:lnTo>
                      <a:pt x="88" y="14"/>
                    </a:lnTo>
                    <a:lnTo>
                      <a:pt x="100" y="4"/>
                    </a:lnTo>
                    <a:lnTo>
                      <a:pt x="116" y="3"/>
                    </a:lnTo>
                    <a:lnTo>
                      <a:pt x="117" y="16"/>
                    </a:lnTo>
                    <a:lnTo>
                      <a:pt x="128" y="21"/>
                    </a:lnTo>
                    <a:lnTo>
                      <a:pt x="124" y="49"/>
                    </a:lnTo>
                    <a:lnTo>
                      <a:pt x="139" y="36"/>
                    </a:lnTo>
                    <a:lnTo>
                      <a:pt x="148" y="41"/>
                    </a:lnTo>
                    <a:lnTo>
                      <a:pt x="170" y="28"/>
                    </a:lnTo>
                    <a:lnTo>
                      <a:pt x="202" y="36"/>
                    </a:lnTo>
                    <a:lnTo>
                      <a:pt x="215" y="49"/>
                    </a:lnTo>
                    <a:lnTo>
                      <a:pt x="206" y="56"/>
                    </a:lnTo>
                    <a:lnTo>
                      <a:pt x="225" y="53"/>
                    </a:lnTo>
                    <a:lnTo>
                      <a:pt x="219" y="61"/>
                    </a:lnTo>
                    <a:lnTo>
                      <a:pt x="231" y="65"/>
                    </a:lnTo>
                    <a:lnTo>
                      <a:pt x="240" y="55"/>
                    </a:lnTo>
                    <a:lnTo>
                      <a:pt x="254" y="60"/>
                    </a:lnTo>
                    <a:lnTo>
                      <a:pt x="258" y="69"/>
                    </a:lnTo>
                    <a:lnTo>
                      <a:pt x="246" y="71"/>
                    </a:lnTo>
                    <a:lnTo>
                      <a:pt x="265" y="71"/>
                    </a:lnTo>
                    <a:lnTo>
                      <a:pt x="262" y="82"/>
                    </a:lnTo>
                    <a:lnTo>
                      <a:pt x="276" y="76"/>
                    </a:lnTo>
                    <a:lnTo>
                      <a:pt x="267" y="85"/>
                    </a:lnTo>
                    <a:lnTo>
                      <a:pt x="295" y="83"/>
                    </a:lnTo>
                    <a:lnTo>
                      <a:pt x="279" y="92"/>
                    </a:lnTo>
                    <a:lnTo>
                      <a:pt x="292" y="92"/>
                    </a:lnTo>
                    <a:lnTo>
                      <a:pt x="287" y="98"/>
                    </a:lnTo>
                    <a:lnTo>
                      <a:pt x="300" y="89"/>
                    </a:lnTo>
                    <a:lnTo>
                      <a:pt x="312" y="99"/>
                    </a:lnTo>
                    <a:lnTo>
                      <a:pt x="290" y="107"/>
                    </a:lnTo>
                    <a:lnTo>
                      <a:pt x="322" y="114"/>
                    </a:lnTo>
                    <a:lnTo>
                      <a:pt x="294" y="116"/>
                    </a:lnTo>
                    <a:lnTo>
                      <a:pt x="305" y="120"/>
                    </a:lnTo>
                    <a:lnTo>
                      <a:pt x="296" y="129"/>
                    </a:lnTo>
                    <a:lnTo>
                      <a:pt x="329" y="146"/>
                    </a:lnTo>
                    <a:lnTo>
                      <a:pt x="345" y="143"/>
                    </a:lnTo>
                    <a:lnTo>
                      <a:pt x="353" y="162"/>
                    </a:lnTo>
                    <a:lnTo>
                      <a:pt x="369" y="161"/>
                    </a:lnTo>
                    <a:lnTo>
                      <a:pt x="367" y="169"/>
                    </a:lnTo>
                    <a:lnTo>
                      <a:pt x="391" y="174"/>
                    </a:lnTo>
                    <a:lnTo>
                      <a:pt x="388" y="184"/>
                    </a:lnTo>
                    <a:lnTo>
                      <a:pt x="376" y="183"/>
                    </a:lnTo>
                    <a:lnTo>
                      <a:pt x="381" y="189"/>
                    </a:lnTo>
                    <a:lnTo>
                      <a:pt x="375" y="199"/>
                    </a:lnTo>
                    <a:lnTo>
                      <a:pt x="364" y="195"/>
                    </a:lnTo>
                    <a:lnTo>
                      <a:pt x="362" y="214"/>
                    </a:lnTo>
                    <a:lnTo>
                      <a:pt x="317" y="178"/>
                    </a:lnTo>
                    <a:lnTo>
                      <a:pt x="300" y="182"/>
                    </a:lnTo>
                    <a:lnTo>
                      <a:pt x="312" y="190"/>
                    </a:lnTo>
                    <a:lnTo>
                      <a:pt x="303" y="199"/>
                    </a:lnTo>
                    <a:lnTo>
                      <a:pt x="310" y="198"/>
                    </a:lnTo>
                    <a:lnTo>
                      <a:pt x="320" y="216"/>
                    </a:lnTo>
                    <a:lnTo>
                      <a:pt x="341" y="220"/>
                    </a:lnTo>
                    <a:lnTo>
                      <a:pt x="340" y="231"/>
                    </a:lnTo>
                    <a:lnTo>
                      <a:pt x="351" y="240"/>
                    </a:lnTo>
                    <a:lnTo>
                      <a:pt x="345" y="264"/>
                    </a:lnTo>
                    <a:lnTo>
                      <a:pt x="290" y="239"/>
                    </a:lnTo>
                    <a:lnTo>
                      <a:pt x="327" y="277"/>
                    </a:lnTo>
                    <a:lnTo>
                      <a:pt x="256" y="256"/>
                    </a:lnTo>
                    <a:lnTo>
                      <a:pt x="246" y="243"/>
                    </a:lnTo>
                    <a:lnTo>
                      <a:pt x="256" y="242"/>
                    </a:lnTo>
                    <a:lnTo>
                      <a:pt x="233" y="234"/>
                    </a:lnTo>
                    <a:lnTo>
                      <a:pt x="227" y="219"/>
                    </a:lnTo>
                    <a:lnTo>
                      <a:pt x="209" y="214"/>
                    </a:lnTo>
                    <a:lnTo>
                      <a:pt x="208" y="224"/>
                    </a:lnTo>
                    <a:lnTo>
                      <a:pt x="198" y="219"/>
                    </a:lnTo>
                    <a:lnTo>
                      <a:pt x="182" y="229"/>
                    </a:lnTo>
                    <a:lnTo>
                      <a:pt x="163" y="219"/>
                    </a:lnTo>
                    <a:lnTo>
                      <a:pt x="173" y="202"/>
                    </a:lnTo>
                    <a:lnTo>
                      <a:pt x="225" y="202"/>
                    </a:lnTo>
                    <a:lnTo>
                      <a:pt x="213" y="186"/>
                    </a:lnTo>
                    <a:lnTo>
                      <a:pt x="242" y="161"/>
                    </a:lnTo>
                    <a:lnTo>
                      <a:pt x="221" y="128"/>
                    </a:lnTo>
                    <a:lnTo>
                      <a:pt x="207" y="125"/>
                    </a:lnTo>
                    <a:lnTo>
                      <a:pt x="215" y="120"/>
                    </a:lnTo>
                    <a:lnTo>
                      <a:pt x="183" y="129"/>
                    </a:lnTo>
                    <a:lnTo>
                      <a:pt x="182" y="119"/>
                    </a:lnTo>
                    <a:lnTo>
                      <a:pt x="194" y="114"/>
                    </a:lnTo>
                    <a:lnTo>
                      <a:pt x="170" y="101"/>
                    </a:lnTo>
                    <a:lnTo>
                      <a:pt x="170" y="91"/>
                    </a:lnTo>
                    <a:lnTo>
                      <a:pt x="148" y="86"/>
                    </a:lnTo>
                    <a:lnTo>
                      <a:pt x="153" y="100"/>
                    </a:lnTo>
                    <a:lnTo>
                      <a:pt x="115" y="95"/>
                    </a:lnTo>
                    <a:lnTo>
                      <a:pt x="125" y="102"/>
                    </a:lnTo>
                    <a:lnTo>
                      <a:pt x="26" y="89"/>
                    </a:lnTo>
                    <a:lnTo>
                      <a:pt x="8" y="71"/>
                    </a:lnTo>
                    <a:lnTo>
                      <a:pt x="39" y="72"/>
                    </a:lnTo>
                    <a:lnTo>
                      <a:pt x="0" y="6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3" name="Freeform 254"/>
              <p:cNvSpPr/>
              <p:nvPr/>
            </p:nvSpPr>
            <p:spPr bwMode="auto">
              <a:xfrm>
                <a:off x="1890" y="2326"/>
                <a:ext cx="92" cy="159"/>
              </a:xfrm>
              <a:custGeom>
                <a:avLst/>
                <a:gdLst>
                  <a:gd name="T0" fmla="*/ 0 w 92"/>
                  <a:gd name="T1" fmla="*/ 50 h 62"/>
                  <a:gd name="T2" fmla="*/ 0 w 92"/>
                  <a:gd name="T3" fmla="*/ 50 h 62"/>
                  <a:gd name="T4" fmla="*/ 14 w 92"/>
                  <a:gd name="T5" fmla="*/ 38 h 62"/>
                  <a:gd name="T6" fmla="*/ 22 w 92"/>
                  <a:gd name="T7" fmla="*/ 0 h 62"/>
                  <a:gd name="T8" fmla="*/ 30 w 92"/>
                  <a:gd name="T9" fmla="*/ 14 h 62"/>
                  <a:gd name="T10" fmla="*/ 51 w 92"/>
                  <a:gd name="T11" fmla="*/ 17 h 62"/>
                  <a:gd name="T12" fmla="*/ 91 w 92"/>
                  <a:gd name="T13" fmla="*/ 45 h 62"/>
                  <a:gd name="T14" fmla="*/ 86 w 92"/>
                  <a:gd name="T15" fmla="*/ 54 h 62"/>
                  <a:gd name="T16" fmla="*/ 49 w 92"/>
                  <a:gd name="T17" fmla="*/ 41 h 62"/>
                  <a:gd name="T18" fmla="*/ 27 w 92"/>
                  <a:gd name="T19" fmla="*/ 61 h 62"/>
                  <a:gd name="T20" fmla="*/ 21 w 92"/>
                  <a:gd name="T21" fmla="*/ 45 h 62"/>
                  <a:gd name="T22" fmla="*/ 0 w 92"/>
                  <a:gd name="T23" fmla="*/ 50 h 62"/>
                  <a:gd name="T24" fmla="*/ 0 w 92"/>
                  <a:gd name="T25" fmla="*/ 50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2"/>
                  <a:gd name="T40" fmla="*/ 0 h 62"/>
                  <a:gd name="T41" fmla="*/ 92 w 92"/>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2" h="62">
                    <a:moveTo>
                      <a:pt x="0" y="50"/>
                    </a:moveTo>
                    <a:lnTo>
                      <a:pt x="0" y="50"/>
                    </a:lnTo>
                    <a:lnTo>
                      <a:pt x="14" y="38"/>
                    </a:lnTo>
                    <a:lnTo>
                      <a:pt x="22" y="0"/>
                    </a:lnTo>
                    <a:lnTo>
                      <a:pt x="30" y="14"/>
                    </a:lnTo>
                    <a:lnTo>
                      <a:pt x="51" y="17"/>
                    </a:lnTo>
                    <a:lnTo>
                      <a:pt x="91" y="45"/>
                    </a:lnTo>
                    <a:lnTo>
                      <a:pt x="86" y="54"/>
                    </a:lnTo>
                    <a:lnTo>
                      <a:pt x="49" y="41"/>
                    </a:lnTo>
                    <a:lnTo>
                      <a:pt x="27" y="61"/>
                    </a:lnTo>
                    <a:lnTo>
                      <a:pt x="21" y="45"/>
                    </a:lnTo>
                    <a:lnTo>
                      <a:pt x="0" y="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54" name="Freeform 255"/>
              <p:cNvSpPr/>
              <p:nvPr/>
            </p:nvSpPr>
            <p:spPr bwMode="auto">
              <a:xfrm>
                <a:off x="2271" y="2626"/>
                <a:ext cx="92" cy="159"/>
              </a:xfrm>
              <a:custGeom>
                <a:avLst/>
                <a:gdLst>
                  <a:gd name="T0" fmla="*/ 0 w 92"/>
                  <a:gd name="T1" fmla="*/ 69 h 89"/>
                  <a:gd name="T2" fmla="*/ 0 w 92"/>
                  <a:gd name="T3" fmla="*/ 69 h 89"/>
                  <a:gd name="T4" fmla="*/ 37 w 92"/>
                  <a:gd name="T5" fmla="*/ 4 h 89"/>
                  <a:gd name="T6" fmla="*/ 52 w 92"/>
                  <a:gd name="T7" fmla="*/ 0 h 89"/>
                  <a:gd name="T8" fmla="*/ 34 w 92"/>
                  <a:gd name="T9" fmla="*/ 34 h 89"/>
                  <a:gd name="T10" fmla="*/ 46 w 92"/>
                  <a:gd name="T11" fmla="*/ 26 h 89"/>
                  <a:gd name="T12" fmla="*/ 54 w 92"/>
                  <a:gd name="T13" fmla="*/ 41 h 89"/>
                  <a:gd name="T14" fmla="*/ 78 w 92"/>
                  <a:gd name="T15" fmla="*/ 41 h 89"/>
                  <a:gd name="T16" fmla="*/ 73 w 92"/>
                  <a:gd name="T17" fmla="*/ 54 h 89"/>
                  <a:gd name="T18" fmla="*/ 85 w 92"/>
                  <a:gd name="T19" fmla="*/ 53 h 89"/>
                  <a:gd name="T20" fmla="*/ 77 w 92"/>
                  <a:gd name="T21" fmla="*/ 67 h 89"/>
                  <a:gd name="T22" fmla="*/ 88 w 92"/>
                  <a:gd name="T23" fmla="*/ 60 h 89"/>
                  <a:gd name="T24" fmla="*/ 91 w 92"/>
                  <a:gd name="T25" fmla="*/ 73 h 89"/>
                  <a:gd name="T26" fmla="*/ 79 w 92"/>
                  <a:gd name="T27" fmla="*/ 88 h 89"/>
                  <a:gd name="T28" fmla="*/ 78 w 92"/>
                  <a:gd name="T29" fmla="*/ 77 h 89"/>
                  <a:gd name="T30" fmla="*/ 73 w 92"/>
                  <a:gd name="T31" fmla="*/ 83 h 89"/>
                  <a:gd name="T32" fmla="*/ 73 w 92"/>
                  <a:gd name="T33" fmla="*/ 66 h 89"/>
                  <a:gd name="T34" fmla="*/ 50 w 92"/>
                  <a:gd name="T35" fmla="*/ 83 h 89"/>
                  <a:gd name="T36" fmla="*/ 63 w 92"/>
                  <a:gd name="T37" fmla="*/ 71 h 89"/>
                  <a:gd name="T38" fmla="*/ 45 w 92"/>
                  <a:gd name="T39" fmla="*/ 73 h 89"/>
                  <a:gd name="T40" fmla="*/ 49 w 92"/>
                  <a:gd name="T41" fmla="*/ 66 h 89"/>
                  <a:gd name="T42" fmla="*/ 0 w 92"/>
                  <a:gd name="T43" fmla="*/ 69 h 89"/>
                  <a:gd name="T44" fmla="*/ 0 w 92"/>
                  <a:gd name="T45" fmla="*/ 69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2"/>
                  <a:gd name="T70" fmla="*/ 0 h 89"/>
                  <a:gd name="T71" fmla="*/ 92 w 92"/>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2" h="89">
                    <a:moveTo>
                      <a:pt x="0" y="69"/>
                    </a:moveTo>
                    <a:lnTo>
                      <a:pt x="0" y="69"/>
                    </a:lnTo>
                    <a:lnTo>
                      <a:pt x="37" y="4"/>
                    </a:lnTo>
                    <a:lnTo>
                      <a:pt x="52" y="0"/>
                    </a:lnTo>
                    <a:lnTo>
                      <a:pt x="34" y="34"/>
                    </a:lnTo>
                    <a:lnTo>
                      <a:pt x="46" y="26"/>
                    </a:lnTo>
                    <a:lnTo>
                      <a:pt x="54" y="41"/>
                    </a:lnTo>
                    <a:lnTo>
                      <a:pt x="78" y="41"/>
                    </a:lnTo>
                    <a:lnTo>
                      <a:pt x="73" y="54"/>
                    </a:lnTo>
                    <a:lnTo>
                      <a:pt x="85" y="53"/>
                    </a:lnTo>
                    <a:lnTo>
                      <a:pt x="77" y="67"/>
                    </a:lnTo>
                    <a:lnTo>
                      <a:pt x="88" y="60"/>
                    </a:lnTo>
                    <a:lnTo>
                      <a:pt x="91" y="73"/>
                    </a:lnTo>
                    <a:lnTo>
                      <a:pt x="79" y="88"/>
                    </a:lnTo>
                    <a:lnTo>
                      <a:pt x="78" y="77"/>
                    </a:lnTo>
                    <a:lnTo>
                      <a:pt x="73" y="83"/>
                    </a:lnTo>
                    <a:lnTo>
                      <a:pt x="73" y="66"/>
                    </a:lnTo>
                    <a:lnTo>
                      <a:pt x="50" y="83"/>
                    </a:lnTo>
                    <a:lnTo>
                      <a:pt x="63" y="71"/>
                    </a:lnTo>
                    <a:lnTo>
                      <a:pt x="45" y="73"/>
                    </a:lnTo>
                    <a:lnTo>
                      <a:pt x="49" y="66"/>
                    </a:lnTo>
                    <a:lnTo>
                      <a:pt x="0" y="6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2" name="Freeform 23"/>
            <p:cNvSpPr>
              <a:spLocks/>
            </p:cNvSpPr>
            <p:nvPr/>
          </p:nvSpPr>
          <p:spPr bwMode="auto">
            <a:xfrm>
              <a:off x="1725651" y="2701369"/>
              <a:ext cx="1034381" cy="206898"/>
            </a:xfrm>
            <a:custGeom>
              <a:avLst/>
              <a:gdLst>
                <a:gd name="T0" fmla="*/ 2147483647 w 830"/>
                <a:gd name="T1" fmla="*/ 2147483647 h 606"/>
                <a:gd name="T2" fmla="*/ 2147483647 w 830"/>
                <a:gd name="T3" fmla="*/ 2147483647 h 606"/>
                <a:gd name="T4" fmla="*/ 2147483647 w 830"/>
                <a:gd name="T5" fmla="*/ 2147483647 h 606"/>
                <a:gd name="T6" fmla="*/ 2147483647 w 830"/>
                <a:gd name="T7" fmla="*/ 2147483647 h 606"/>
                <a:gd name="T8" fmla="*/ 2147483647 w 830"/>
                <a:gd name="T9" fmla="*/ 2147483647 h 606"/>
                <a:gd name="T10" fmla="*/ 2147483647 w 830"/>
                <a:gd name="T11" fmla="*/ 2147483647 h 606"/>
                <a:gd name="T12" fmla="*/ 2147483647 w 830"/>
                <a:gd name="T13" fmla="*/ 2147483647 h 606"/>
                <a:gd name="T14" fmla="*/ 2147483647 w 830"/>
                <a:gd name="T15" fmla="*/ 2147483647 h 606"/>
                <a:gd name="T16" fmla="*/ 2147483647 w 830"/>
                <a:gd name="T17" fmla="*/ 2147483647 h 606"/>
                <a:gd name="T18" fmla="*/ 2147483647 w 830"/>
                <a:gd name="T19" fmla="*/ 2147483647 h 606"/>
                <a:gd name="T20" fmla="*/ 2147483647 w 830"/>
                <a:gd name="T21" fmla="*/ 2147483647 h 606"/>
                <a:gd name="T22" fmla="*/ 2147483647 w 830"/>
                <a:gd name="T23" fmla="*/ 2147483647 h 606"/>
                <a:gd name="T24" fmla="*/ 2147483647 w 830"/>
                <a:gd name="T25" fmla="*/ 2147483647 h 606"/>
                <a:gd name="T26" fmla="*/ 2147483647 w 830"/>
                <a:gd name="T27" fmla="*/ 2147483647 h 606"/>
                <a:gd name="T28" fmla="*/ 2147483647 w 830"/>
                <a:gd name="T29" fmla="*/ 2147483647 h 606"/>
                <a:gd name="T30" fmla="*/ 2147483647 w 830"/>
                <a:gd name="T31" fmla="*/ 2147483647 h 606"/>
                <a:gd name="T32" fmla="*/ 2147483647 w 830"/>
                <a:gd name="T33" fmla="*/ 2147483647 h 606"/>
                <a:gd name="T34" fmla="*/ 2147483647 w 830"/>
                <a:gd name="T35" fmla="*/ 2147483647 h 606"/>
                <a:gd name="T36" fmla="*/ 2147483647 w 830"/>
                <a:gd name="T37" fmla="*/ 2147483647 h 606"/>
                <a:gd name="T38" fmla="*/ 2147483647 w 830"/>
                <a:gd name="T39" fmla="*/ 2147483647 h 606"/>
                <a:gd name="T40" fmla="*/ 2147483647 w 830"/>
                <a:gd name="T41" fmla="*/ 2147483647 h 606"/>
                <a:gd name="T42" fmla="*/ 2147483647 w 830"/>
                <a:gd name="T43" fmla="*/ 2147483647 h 606"/>
                <a:gd name="T44" fmla="*/ 2147483647 w 830"/>
                <a:gd name="T45" fmla="*/ 2147483647 h 606"/>
                <a:gd name="T46" fmla="*/ 2147483647 w 830"/>
                <a:gd name="T47" fmla="*/ 2147483647 h 606"/>
                <a:gd name="T48" fmla="*/ 2147483647 w 830"/>
                <a:gd name="T49" fmla="*/ 2147483647 h 606"/>
                <a:gd name="T50" fmla="*/ 2147483647 w 830"/>
                <a:gd name="T51" fmla="*/ 2147483647 h 606"/>
                <a:gd name="T52" fmla="*/ 2147483647 w 830"/>
                <a:gd name="T53" fmla="*/ 2147483647 h 606"/>
                <a:gd name="T54" fmla="*/ 2147483647 w 830"/>
                <a:gd name="T55" fmla="*/ 2147483647 h 606"/>
                <a:gd name="T56" fmla="*/ 2147483647 w 830"/>
                <a:gd name="T57" fmla="*/ 2147483647 h 606"/>
                <a:gd name="T58" fmla="*/ 2147483647 w 830"/>
                <a:gd name="T59" fmla="*/ 2147483647 h 606"/>
                <a:gd name="T60" fmla="*/ 2147483647 w 830"/>
                <a:gd name="T61" fmla="*/ 2147483647 h 606"/>
                <a:gd name="T62" fmla="*/ 2147483647 w 830"/>
                <a:gd name="T63" fmla="*/ 2147483647 h 606"/>
                <a:gd name="T64" fmla="*/ 2147483647 w 830"/>
                <a:gd name="T65" fmla="*/ 2147483647 h 606"/>
                <a:gd name="T66" fmla="*/ 2147483647 w 830"/>
                <a:gd name="T67" fmla="*/ 2147483647 h 606"/>
                <a:gd name="T68" fmla="*/ 2147483647 w 830"/>
                <a:gd name="T69" fmla="*/ 2147483647 h 606"/>
                <a:gd name="T70" fmla="*/ 2147483647 w 830"/>
                <a:gd name="T71" fmla="*/ 2147483647 h 606"/>
                <a:gd name="T72" fmla="*/ 2147483647 w 830"/>
                <a:gd name="T73" fmla="*/ 2147483647 h 606"/>
                <a:gd name="T74" fmla="*/ 2147483647 w 830"/>
                <a:gd name="T75" fmla="*/ 2147483647 h 606"/>
                <a:gd name="T76" fmla="*/ 2147483647 w 830"/>
                <a:gd name="T77" fmla="*/ 2147483647 h 606"/>
                <a:gd name="T78" fmla="*/ 2147483647 w 830"/>
                <a:gd name="T79" fmla="*/ 2147483647 h 606"/>
                <a:gd name="T80" fmla="*/ 2147483647 w 830"/>
                <a:gd name="T81" fmla="*/ 2147483647 h 606"/>
                <a:gd name="T82" fmla="*/ 2147483647 w 830"/>
                <a:gd name="T83" fmla="*/ 2147483647 h 606"/>
                <a:gd name="T84" fmla="*/ 2147483647 w 830"/>
                <a:gd name="T85" fmla="*/ 2147483647 h 606"/>
                <a:gd name="T86" fmla="*/ 2147483647 w 830"/>
                <a:gd name="T87" fmla="*/ 2147483647 h 606"/>
                <a:gd name="T88" fmla="*/ 2147483647 w 830"/>
                <a:gd name="T89" fmla="*/ 2147483647 h 606"/>
                <a:gd name="T90" fmla="*/ 2147483647 w 830"/>
                <a:gd name="T91" fmla="*/ 2147483647 h 606"/>
                <a:gd name="T92" fmla="*/ 2147483647 w 830"/>
                <a:gd name="T93" fmla="*/ 2147483647 h 606"/>
                <a:gd name="T94" fmla="*/ 2147483647 w 830"/>
                <a:gd name="T95" fmla="*/ 2147483647 h 606"/>
                <a:gd name="T96" fmla="*/ 2147483647 w 830"/>
                <a:gd name="T97" fmla="*/ 2147483647 h 606"/>
                <a:gd name="T98" fmla="*/ 2147483647 w 830"/>
                <a:gd name="T99" fmla="*/ 2147483647 h 606"/>
                <a:gd name="T100" fmla="*/ 2147483647 w 830"/>
                <a:gd name="T101" fmla="*/ 2147483647 h 606"/>
                <a:gd name="T102" fmla="*/ 2147483647 w 830"/>
                <a:gd name="T103" fmla="*/ 2147483647 h 606"/>
                <a:gd name="T104" fmla="*/ 2147483647 w 830"/>
                <a:gd name="T105" fmla="*/ 2147483647 h 606"/>
                <a:gd name="T106" fmla="*/ 2147483647 w 830"/>
                <a:gd name="T107" fmla="*/ 2147483647 h 606"/>
                <a:gd name="T108" fmla="*/ 2147483647 w 830"/>
                <a:gd name="T109" fmla="*/ 2147483647 h 606"/>
                <a:gd name="T110" fmla="*/ 2147483647 w 830"/>
                <a:gd name="T111" fmla="*/ 2147483647 h 606"/>
                <a:gd name="T112" fmla="*/ 2147483647 w 830"/>
                <a:gd name="T113" fmla="*/ 2147483647 h 606"/>
                <a:gd name="T114" fmla="*/ 2147483647 w 830"/>
                <a:gd name="T115" fmla="*/ 2147483647 h 606"/>
                <a:gd name="T116" fmla="*/ 0 w 830"/>
                <a:gd name="T117" fmla="*/ 2147483647 h 60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830"/>
                <a:gd name="T178" fmla="*/ 0 h 606"/>
                <a:gd name="T179" fmla="*/ 830 w 830"/>
                <a:gd name="T180" fmla="*/ 606 h 60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830" h="606">
                  <a:moveTo>
                    <a:pt x="0" y="170"/>
                  </a:moveTo>
                  <a:lnTo>
                    <a:pt x="0" y="170"/>
                  </a:lnTo>
                  <a:lnTo>
                    <a:pt x="5" y="161"/>
                  </a:lnTo>
                  <a:lnTo>
                    <a:pt x="59" y="144"/>
                  </a:lnTo>
                  <a:lnTo>
                    <a:pt x="93" y="144"/>
                  </a:lnTo>
                  <a:lnTo>
                    <a:pt x="112" y="130"/>
                  </a:lnTo>
                  <a:lnTo>
                    <a:pt x="107" y="126"/>
                  </a:lnTo>
                  <a:lnTo>
                    <a:pt x="118" y="121"/>
                  </a:lnTo>
                  <a:lnTo>
                    <a:pt x="108" y="118"/>
                  </a:lnTo>
                  <a:lnTo>
                    <a:pt x="127" y="112"/>
                  </a:lnTo>
                  <a:lnTo>
                    <a:pt x="120" y="108"/>
                  </a:lnTo>
                  <a:lnTo>
                    <a:pt x="96" y="117"/>
                  </a:lnTo>
                  <a:lnTo>
                    <a:pt x="72" y="105"/>
                  </a:lnTo>
                  <a:lnTo>
                    <a:pt x="103" y="98"/>
                  </a:lnTo>
                  <a:lnTo>
                    <a:pt x="120" y="79"/>
                  </a:lnTo>
                  <a:lnTo>
                    <a:pt x="157" y="78"/>
                  </a:lnTo>
                  <a:lnTo>
                    <a:pt x="155" y="57"/>
                  </a:lnTo>
                  <a:lnTo>
                    <a:pt x="183" y="57"/>
                  </a:lnTo>
                  <a:lnTo>
                    <a:pt x="211" y="72"/>
                  </a:lnTo>
                  <a:lnTo>
                    <a:pt x="178" y="52"/>
                  </a:lnTo>
                  <a:lnTo>
                    <a:pt x="240" y="40"/>
                  </a:lnTo>
                  <a:lnTo>
                    <a:pt x="255" y="49"/>
                  </a:lnTo>
                  <a:lnTo>
                    <a:pt x="257" y="67"/>
                  </a:lnTo>
                  <a:lnTo>
                    <a:pt x="265" y="51"/>
                  </a:lnTo>
                  <a:lnTo>
                    <a:pt x="305" y="63"/>
                  </a:lnTo>
                  <a:lnTo>
                    <a:pt x="291" y="54"/>
                  </a:lnTo>
                  <a:lnTo>
                    <a:pt x="311" y="55"/>
                  </a:lnTo>
                  <a:lnTo>
                    <a:pt x="294" y="45"/>
                  </a:lnTo>
                  <a:lnTo>
                    <a:pt x="289" y="36"/>
                  </a:lnTo>
                  <a:lnTo>
                    <a:pt x="298" y="35"/>
                  </a:lnTo>
                  <a:lnTo>
                    <a:pt x="378" y="60"/>
                  </a:lnTo>
                  <a:lnTo>
                    <a:pt x="372" y="51"/>
                  </a:lnTo>
                  <a:lnTo>
                    <a:pt x="389" y="50"/>
                  </a:lnTo>
                  <a:lnTo>
                    <a:pt x="378" y="43"/>
                  </a:lnTo>
                  <a:lnTo>
                    <a:pt x="405" y="45"/>
                  </a:lnTo>
                  <a:lnTo>
                    <a:pt x="362" y="26"/>
                  </a:lnTo>
                  <a:lnTo>
                    <a:pt x="440" y="36"/>
                  </a:lnTo>
                  <a:lnTo>
                    <a:pt x="422" y="26"/>
                  </a:lnTo>
                  <a:lnTo>
                    <a:pt x="377" y="24"/>
                  </a:lnTo>
                  <a:lnTo>
                    <a:pt x="392" y="23"/>
                  </a:lnTo>
                  <a:lnTo>
                    <a:pt x="364" y="14"/>
                  </a:lnTo>
                  <a:lnTo>
                    <a:pt x="397" y="16"/>
                  </a:lnTo>
                  <a:lnTo>
                    <a:pt x="383" y="12"/>
                  </a:lnTo>
                  <a:lnTo>
                    <a:pt x="398" y="9"/>
                  </a:lnTo>
                  <a:lnTo>
                    <a:pt x="455" y="26"/>
                  </a:lnTo>
                  <a:lnTo>
                    <a:pt x="449" y="20"/>
                  </a:lnTo>
                  <a:lnTo>
                    <a:pt x="474" y="14"/>
                  </a:lnTo>
                  <a:lnTo>
                    <a:pt x="453" y="12"/>
                  </a:lnTo>
                  <a:lnTo>
                    <a:pt x="452" y="4"/>
                  </a:lnTo>
                  <a:lnTo>
                    <a:pt x="466" y="0"/>
                  </a:lnTo>
                  <a:lnTo>
                    <a:pt x="619" y="4"/>
                  </a:lnTo>
                  <a:lnTo>
                    <a:pt x="630" y="9"/>
                  </a:lnTo>
                  <a:lnTo>
                    <a:pt x="626" y="12"/>
                  </a:lnTo>
                  <a:lnTo>
                    <a:pt x="523" y="13"/>
                  </a:lnTo>
                  <a:lnTo>
                    <a:pt x="535" y="18"/>
                  </a:lnTo>
                  <a:lnTo>
                    <a:pt x="495" y="23"/>
                  </a:lnTo>
                  <a:lnTo>
                    <a:pt x="640" y="14"/>
                  </a:lnTo>
                  <a:lnTo>
                    <a:pt x="645" y="22"/>
                  </a:lnTo>
                  <a:lnTo>
                    <a:pt x="626" y="27"/>
                  </a:lnTo>
                  <a:lnTo>
                    <a:pt x="659" y="23"/>
                  </a:lnTo>
                  <a:lnTo>
                    <a:pt x="697" y="33"/>
                  </a:lnTo>
                  <a:lnTo>
                    <a:pt x="640" y="49"/>
                  </a:lnTo>
                  <a:lnTo>
                    <a:pt x="548" y="47"/>
                  </a:lnTo>
                  <a:lnTo>
                    <a:pt x="570" y="50"/>
                  </a:lnTo>
                  <a:lnTo>
                    <a:pt x="531" y="57"/>
                  </a:lnTo>
                  <a:lnTo>
                    <a:pt x="531" y="65"/>
                  </a:lnTo>
                  <a:lnTo>
                    <a:pt x="632" y="52"/>
                  </a:lnTo>
                  <a:lnTo>
                    <a:pt x="640" y="57"/>
                  </a:lnTo>
                  <a:lnTo>
                    <a:pt x="619" y="70"/>
                  </a:lnTo>
                  <a:lnTo>
                    <a:pt x="684" y="50"/>
                  </a:lnTo>
                  <a:lnTo>
                    <a:pt x="688" y="69"/>
                  </a:lnTo>
                  <a:lnTo>
                    <a:pt x="656" y="101"/>
                  </a:lnTo>
                  <a:lnTo>
                    <a:pt x="718" y="64"/>
                  </a:lnTo>
                  <a:lnTo>
                    <a:pt x="718" y="70"/>
                  </a:lnTo>
                  <a:lnTo>
                    <a:pt x="747" y="69"/>
                  </a:lnTo>
                  <a:lnTo>
                    <a:pt x="756" y="57"/>
                  </a:lnTo>
                  <a:lnTo>
                    <a:pt x="789" y="55"/>
                  </a:lnTo>
                  <a:lnTo>
                    <a:pt x="829" y="66"/>
                  </a:lnTo>
                  <a:lnTo>
                    <a:pt x="790" y="82"/>
                  </a:lnTo>
                  <a:lnTo>
                    <a:pt x="792" y="89"/>
                  </a:lnTo>
                  <a:lnTo>
                    <a:pt x="702" y="98"/>
                  </a:lnTo>
                  <a:lnTo>
                    <a:pt x="774" y="99"/>
                  </a:lnTo>
                  <a:lnTo>
                    <a:pt x="715" y="113"/>
                  </a:lnTo>
                  <a:lnTo>
                    <a:pt x="719" y="123"/>
                  </a:lnTo>
                  <a:lnTo>
                    <a:pt x="759" y="113"/>
                  </a:lnTo>
                  <a:lnTo>
                    <a:pt x="730" y="126"/>
                  </a:lnTo>
                  <a:lnTo>
                    <a:pt x="726" y="142"/>
                  </a:lnTo>
                  <a:lnTo>
                    <a:pt x="736" y="138"/>
                  </a:lnTo>
                  <a:lnTo>
                    <a:pt x="708" y="153"/>
                  </a:lnTo>
                  <a:lnTo>
                    <a:pt x="698" y="183"/>
                  </a:lnTo>
                  <a:lnTo>
                    <a:pt x="713" y="177"/>
                  </a:lnTo>
                  <a:lnTo>
                    <a:pt x="734" y="183"/>
                  </a:lnTo>
                  <a:lnTo>
                    <a:pt x="715" y="183"/>
                  </a:lnTo>
                  <a:lnTo>
                    <a:pt x="715" y="192"/>
                  </a:lnTo>
                  <a:lnTo>
                    <a:pt x="746" y="196"/>
                  </a:lnTo>
                  <a:lnTo>
                    <a:pt x="747" y="208"/>
                  </a:lnTo>
                  <a:lnTo>
                    <a:pt x="700" y="205"/>
                  </a:lnTo>
                  <a:lnTo>
                    <a:pt x="713" y="210"/>
                  </a:lnTo>
                  <a:lnTo>
                    <a:pt x="687" y="214"/>
                  </a:lnTo>
                  <a:lnTo>
                    <a:pt x="700" y="226"/>
                  </a:lnTo>
                  <a:lnTo>
                    <a:pt x="724" y="227"/>
                  </a:lnTo>
                  <a:lnTo>
                    <a:pt x="710" y="234"/>
                  </a:lnTo>
                  <a:lnTo>
                    <a:pt x="729" y="241"/>
                  </a:lnTo>
                  <a:lnTo>
                    <a:pt x="728" y="257"/>
                  </a:lnTo>
                  <a:lnTo>
                    <a:pt x="693" y="247"/>
                  </a:lnTo>
                  <a:lnTo>
                    <a:pt x="714" y="255"/>
                  </a:lnTo>
                  <a:lnTo>
                    <a:pt x="701" y="261"/>
                  </a:lnTo>
                  <a:lnTo>
                    <a:pt x="713" y="260"/>
                  </a:lnTo>
                  <a:lnTo>
                    <a:pt x="710" y="270"/>
                  </a:lnTo>
                  <a:lnTo>
                    <a:pt x="735" y="275"/>
                  </a:lnTo>
                  <a:lnTo>
                    <a:pt x="695" y="272"/>
                  </a:lnTo>
                  <a:lnTo>
                    <a:pt x="688" y="278"/>
                  </a:lnTo>
                  <a:lnTo>
                    <a:pt x="718" y="290"/>
                  </a:lnTo>
                  <a:lnTo>
                    <a:pt x="714" y="301"/>
                  </a:lnTo>
                  <a:lnTo>
                    <a:pt x="689" y="307"/>
                  </a:lnTo>
                  <a:lnTo>
                    <a:pt x="665" y="292"/>
                  </a:lnTo>
                  <a:lnTo>
                    <a:pt x="629" y="305"/>
                  </a:lnTo>
                  <a:lnTo>
                    <a:pt x="655" y="313"/>
                  </a:lnTo>
                  <a:lnTo>
                    <a:pt x="630" y="320"/>
                  </a:lnTo>
                  <a:lnTo>
                    <a:pt x="657" y="321"/>
                  </a:lnTo>
                  <a:lnTo>
                    <a:pt x="648" y="336"/>
                  </a:lnTo>
                  <a:lnTo>
                    <a:pt x="659" y="327"/>
                  </a:lnTo>
                  <a:lnTo>
                    <a:pt x="688" y="340"/>
                  </a:lnTo>
                  <a:lnTo>
                    <a:pt x="679" y="350"/>
                  </a:lnTo>
                  <a:lnTo>
                    <a:pt x="695" y="346"/>
                  </a:lnTo>
                  <a:lnTo>
                    <a:pt x="688" y="356"/>
                  </a:lnTo>
                  <a:lnTo>
                    <a:pt x="699" y="351"/>
                  </a:lnTo>
                  <a:lnTo>
                    <a:pt x="701" y="377"/>
                  </a:lnTo>
                  <a:lnTo>
                    <a:pt x="688" y="368"/>
                  </a:lnTo>
                  <a:lnTo>
                    <a:pt x="688" y="377"/>
                  </a:lnTo>
                  <a:lnTo>
                    <a:pt x="675" y="377"/>
                  </a:lnTo>
                  <a:lnTo>
                    <a:pt x="659" y="355"/>
                  </a:lnTo>
                  <a:lnTo>
                    <a:pt x="619" y="344"/>
                  </a:lnTo>
                  <a:lnTo>
                    <a:pt x="647" y="358"/>
                  </a:lnTo>
                  <a:lnTo>
                    <a:pt x="611" y="365"/>
                  </a:lnTo>
                  <a:lnTo>
                    <a:pt x="600" y="377"/>
                  </a:lnTo>
                  <a:lnTo>
                    <a:pt x="634" y="380"/>
                  </a:lnTo>
                  <a:lnTo>
                    <a:pt x="605" y="387"/>
                  </a:lnTo>
                  <a:lnTo>
                    <a:pt x="649" y="378"/>
                  </a:lnTo>
                  <a:lnTo>
                    <a:pt x="691" y="389"/>
                  </a:lnTo>
                  <a:lnTo>
                    <a:pt x="636" y="419"/>
                  </a:lnTo>
                  <a:lnTo>
                    <a:pt x="584" y="432"/>
                  </a:lnTo>
                  <a:lnTo>
                    <a:pt x="565" y="433"/>
                  </a:lnTo>
                  <a:lnTo>
                    <a:pt x="552" y="420"/>
                  </a:lnTo>
                  <a:lnTo>
                    <a:pt x="558" y="433"/>
                  </a:lnTo>
                  <a:lnTo>
                    <a:pt x="543" y="441"/>
                  </a:lnTo>
                  <a:lnTo>
                    <a:pt x="523" y="473"/>
                  </a:lnTo>
                  <a:lnTo>
                    <a:pt x="507" y="473"/>
                  </a:lnTo>
                  <a:lnTo>
                    <a:pt x="503" y="482"/>
                  </a:lnTo>
                  <a:lnTo>
                    <a:pt x="487" y="484"/>
                  </a:lnTo>
                  <a:lnTo>
                    <a:pt x="480" y="480"/>
                  </a:lnTo>
                  <a:lnTo>
                    <a:pt x="490" y="474"/>
                  </a:lnTo>
                  <a:lnTo>
                    <a:pt x="479" y="473"/>
                  </a:lnTo>
                  <a:lnTo>
                    <a:pt x="473" y="489"/>
                  </a:lnTo>
                  <a:lnTo>
                    <a:pt x="448" y="491"/>
                  </a:lnTo>
                  <a:lnTo>
                    <a:pt x="449" y="504"/>
                  </a:lnTo>
                  <a:lnTo>
                    <a:pt x="433" y="505"/>
                  </a:lnTo>
                  <a:lnTo>
                    <a:pt x="447" y="515"/>
                  </a:lnTo>
                  <a:lnTo>
                    <a:pt x="429" y="518"/>
                  </a:lnTo>
                  <a:lnTo>
                    <a:pt x="443" y="529"/>
                  </a:lnTo>
                  <a:lnTo>
                    <a:pt x="431" y="529"/>
                  </a:lnTo>
                  <a:lnTo>
                    <a:pt x="440" y="532"/>
                  </a:lnTo>
                  <a:lnTo>
                    <a:pt x="431" y="545"/>
                  </a:lnTo>
                  <a:lnTo>
                    <a:pt x="422" y="543"/>
                  </a:lnTo>
                  <a:lnTo>
                    <a:pt x="429" y="549"/>
                  </a:lnTo>
                  <a:lnTo>
                    <a:pt x="412" y="554"/>
                  </a:lnTo>
                  <a:lnTo>
                    <a:pt x="422" y="572"/>
                  </a:lnTo>
                  <a:lnTo>
                    <a:pt x="412" y="596"/>
                  </a:lnTo>
                  <a:lnTo>
                    <a:pt x="400" y="597"/>
                  </a:lnTo>
                  <a:lnTo>
                    <a:pt x="409" y="605"/>
                  </a:lnTo>
                  <a:lnTo>
                    <a:pt x="381" y="605"/>
                  </a:lnTo>
                  <a:lnTo>
                    <a:pt x="378" y="589"/>
                  </a:lnTo>
                  <a:lnTo>
                    <a:pt x="339" y="591"/>
                  </a:lnTo>
                  <a:lnTo>
                    <a:pt x="348" y="587"/>
                  </a:lnTo>
                  <a:lnTo>
                    <a:pt x="328" y="580"/>
                  </a:lnTo>
                  <a:lnTo>
                    <a:pt x="338" y="577"/>
                  </a:lnTo>
                  <a:lnTo>
                    <a:pt x="323" y="577"/>
                  </a:lnTo>
                  <a:lnTo>
                    <a:pt x="328" y="564"/>
                  </a:lnTo>
                  <a:lnTo>
                    <a:pt x="320" y="567"/>
                  </a:lnTo>
                  <a:lnTo>
                    <a:pt x="294" y="532"/>
                  </a:lnTo>
                  <a:lnTo>
                    <a:pt x="294" y="522"/>
                  </a:lnTo>
                  <a:lnTo>
                    <a:pt x="313" y="510"/>
                  </a:lnTo>
                  <a:lnTo>
                    <a:pt x="305" y="507"/>
                  </a:lnTo>
                  <a:lnTo>
                    <a:pt x="286" y="520"/>
                  </a:lnTo>
                  <a:lnTo>
                    <a:pt x="286" y="494"/>
                  </a:lnTo>
                  <a:lnTo>
                    <a:pt x="268" y="480"/>
                  </a:lnTo>
                  <a:lnTo>
                    <a:pt x="273" y="460"/>
                  </a:lnTo>
                  <a:lnTo>
                    <a:pt x="262" y="452"/>
                  </a:lnTo>
                  <a:lnTo>
                    <a:pt x="277" y="434"/>
                  </a:lnTo>
                  <a:lnTo>
                    <a:pt x="268" y="432"/>
                  </a:lnTo>
                  <a:lnTo>
                    <a:pt x="301" y="432"/>
                  </a:lnTo>
                  <a:lnTo>
                    <a:pt x="298" y="425"/>
                  </a:lnTo>
                  <a:lnTo>
                    <a:pt x="275" y="426"/>
                  </a:lnTo>
                  <a:lnTo>
                    <a:pt x="309" y="410"/>
                  </a:lnTo>
                  <a:lnTo>
                    <a:pt x="301" y="405"/>
                  </a:lnTo>
                  <a:lnTo>
                    <a:pt x="309" y="387"/>
                  </a:lnTo>
                  <a:lnTo>
                    <a:pt x="281" y="387"/>
                  </a:lnTo>
                  <a:lnTo>
                    <a:pt x="251" y="372"/>
                  </a:lnTo>
                  <a:lnTo>
                    <a:pt x="305" y="380"/>
                  </a:lnTo>
                  <a:lnTo>
                    <a:pt x="296" y="374"/>
                  </a:lnTo>
                  <a:lnTo>
                    <a:pt x="305" y="371"/>
                  </a:lnTo>
                  <a:lnTo>
                    <a:pt x="284" y="360"/>
                  </a:lnTo>
                  <a:lnTo>
                    <a:pt x="291" y="355"/>
                  </a:lnTo>
                  <a:lnTo>
                    <a:pt x="280" y="359"/>
                  </a:lnTo>
                  <a:lnTo>
                    <a:pt x="288" y="352"/>
                  </a:lnTo>
                  <a:lnTo>
                    <a:pt x="274" y="352"/>
                  </a:lnTo>
                  <a:lnTo>
                    <a:pt x="289" y="347"/>
                  </a:lnTo>
                  <a:lnTo>
                    <a:pt x="265" y="338"/>
                  </a:lnTo>
                  <a:lnTo>
                    <a:pt x="260" y="352"/>
                  </a:lnTo>
                  <a:lnTo>
                    <a:pt x="240" y="352"/>
                  </a:lnTo>
                  <a:lnTo>
                    <a:pt x="236" y="347"/>
                  </a:lnTo>
                  <a:lnTo>
                    <a:pt x="249" y="338"/>
                  </a:lnTo>
                  <a:lnTo>
                    <a:pt x="239" y="338"/>
                  </a:lnTo>
                  <a:lnTo>
                    <a:pt x="251" y="316"/>
                  </a:lnTo>
                  <a:lnTo>
                    <a:pt x="237" y="312"/>
                  </a:lnTo>
                  <a:lnTo>
                    <a:pt x="244" y="302"/>
                  </a:lnTo>
                  <a:lnTo>
                    <a:pt x="221" y="275"/>
                  </a:lnTo>
                  <a:lnTo>
                    <a:pt x="229" y="274"/>
                  </a:lnTo>
                  <a:lnTo>
                    <a:pt x="198" y="250"/>
                  </a:lnTo>
                  <a:lnTo>
                    <a:pt x="198" y="241"/>
                  </a:lnTo>
                  <a:lnTo>
                    <a:pt x="165" y="229"/>
                  </a:lnTo>
                  <a:lnTo>
                    <a:pt x="134" y="222"/>
                  </a:lnTo>
                  <a:lnTo>
                    <a:pt x="106" y="234"/>
                  </a:lnTo>
                  <a:lnTo>
                    <a:pt x="83" y="226"/>
                  </a:lnTo>
                  <a:lnTo>
                    <a:pt x="91" y="235"/>
                  </a:lnTo>
                  <a:lnTo>
                    <a:pt x="67" y="231"/>
                  </a:lnTo>
                  <a:lnTo>
                    <a:pt x="46" y="222"/>
                  </a:lnTo>
                  <a:lnTo>
                    <a:pt x="67" y="214"/>
                  </a:lnTo>
                  <a:lnTo>
                    <a:pt x="21" y="205"/>
                  </a:lnTo>
                  <a:lnTo>
                    <a:pt x="38" y="198"/>
                  </a:lnTo>
                  <a:lnTo>
                    <a:pt x="93" y="200"/>
                  </a:lnTo>
                  <a:lnTo>
                    <a:pt x="100" y="197"/>
                  </a:lnTo>
                  <a:lnTo>
                    <a:pt x="90" y="192"/>
                  </a:lnTo>
                  <a:lnTo>
                    <a:pt x="99" y="187"/>
                  </a:lnTo>
                  <a:lnTo>
                    <a:pt x="50" y="191"/>
                  </a:lnTo>
                  <a:lnTo>
                    <a:pt x="0" y="1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3" name="Freeform 24"/>
            <p:cNvSpPr>
              <a:spLocks/>
            </p:cNvSpPr>
            <p:nvPr/>
          </p:nvSpPr>
          <p:spPr bwMode="auto">
            <a:xfrm>
              <a:off x="2552212" y="2963971"/>
              <a:ext cx="188928" cy="206898"/>
            </a:xfrm>
            <a:custGeom>
              <a:avLst/>
              <a:gdLst>
                <a:gd name="T0" fmla="*/ 0 w 151"/>
                <a:gd name="T1" fmla="*/ 2147483647 h 70"/>
                <a:gd name="T2" fmla="*/ 0 w 151"/>
                <a:gd name="T3" fmla="*/ 2147483647 h 70"/>
                <a:gd name="T4" fmla="*/ 2147483647 w 151"/>
                <a:gd name="T5" fmla="*/ 2147483647 h 70"/>
                <a:gd name="T6" fmla="*/ 2147483647 w 151"/>
                <a:gd name="T7" fmla="*/ 2147483647 h 70"/>
                <a:gd name="T8" fmla="*/ 2147483647 w 151"/>
                <a:gd name="T9" fmla="*/ 2147483647 h 70"/>
                <a:gd name="T10" fmla="*/ 2147483647 w 151"/>
                <a:gd name="T11" fmla="*/ 2147483647 h 70"/>
                <a:gd name="T12" fmla="*/ 2147483647 w 151"/>
                <a:gd name="T13" fmla="*/ 2147483647 h 70"/>
                <a:gd name="T14" fmla="*/ 2147483647 w 151"/>
                <a:gd name="T15" fmla="*/ 2147483647 h 70"/>
                <a:gd name="T16" fmla="*/ 2147483647 w 151"/>
                <a:gd name="T17" fmla="*/ 2147483647 h 70"/>
                <a:gd name="T18" fmla="*/ 2147483647 w 151"/>
                <a:gd name="T19" fmla="*/ 2147483647 h 70"/>
                <a:gd name="T20" fmla="*/ 2147483647 w 151"/>
                <a:gd name="T21" fmla="*/ 2147483647 h 70"/>
                <a:gd name="T22" fmla="*/ 2147483647 w 151"/>
                <a:gd name="T23" fmla="*/ 2147483647 h 70"/>
                <a:gd name="T24" fmla="*/ 2147483647 w 151"/>
                <a:gd name="T25" fmla="*/ 2147483647 h 70"/>
                <a:gd name="T26" fmla="*/ 2147483647 w 151"/>
                <a:gd name="T27" fmla="*/ 2147483647 h 70"/>
                <a:gd name="T28" fmla="*/ 2147483647 w 151"/>
                <a:gd name="T29" fmla="*/ 2147483647 h 70"/>
                <a:gd name="T30" fmla="*/ 2147483647 w 151"/>
                <a:gd name="T31" fmla="*/ 2147483647 h 70"/>
                <a:gd name="T32" fmla="*/ 2147483647 w 151"/>
                <a:gd name="T33" fmla="*/ 0 h 70"/>
                <a:gd name="T34" fmla="*/ 2147483647 w 151"/>
                <a:gd name="T35" fmla="*/ 2147483647 h 70"/>
                <a:gd name="T36" fmla="*/ 2147483647 w 151"/>
                <a:gd name="T37" fmla="*/ 2147483647 h 70"/>
                <a:gd name="T38" fmla="*/ 2147483647 w 151"/>
                <a:gd name="T39" fmla="*/ 2147483647 h 70"/>
                <a:gd name="T40" fmla="*/ 2147483647 w 151"/>
                <a:gd name="T41" fmla="*/ 2147483647 h 70"/>
                <a:gd name="T42" fmla="*/ 2147483647 w 151"/>
                <a:gd name="T43" fmla="*/ 2147483647 h 70"/>
                <a:gd name="T44" fmla="*/ 2147483647 w 151"/>
                <a:gd name="T45" fmla="*/ 2147483647 h 70"/>
                <a:gd name="T46" fmla="*/ 2147483647 w 151"/>
                <a:gd name="T47" fmla="*/ 2147483647 h 70"/>
                <a:gd name="T48" fmla="*/ 2147483647 w 151"/>
                <a:gd name="T49" fmla="*/ 2147483647 h 70"/>
                <a:gd name="T50" fmla="*/ 2147483647 w 151"/>
                <a:gd name="T51" fmla="*/ 2147483647 h 70"/>
                <a:gd name="T52" fmla="*/ 2147483647 w 151"/>
                <a:gd name="T53" fmla="*/ 2147483647 h 70"/>
                <a:gd name="T54" fmla="*/ 2147483647 w 151"/>
                <a:gd name="T55" fmla="*/ 2147483647 h 70"/>
                <a:gd name="T56" fmla="*/ 2147483647 w 151"/>
                <a:gd name="T57" fmla="*/ 2147483647 h 70"/>
                <a:gd name="T58" fmla="*/ 0 w 151"/>
                <a:gd name="T59" fmla="*/ 2147483647 h 70"/>
                <a:gd name="T60" fmla="*/ 0 w 151"/>
                <a:gd name="T61" fmla="*/ 2147483647 h 7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51"/>
                <a:gd name="T94" fmla="*/ 0 h 70"/>
                <a:gd name="T95" fmla="*/ 151 w 151"/>
                <a:gd name="T96" fmla="*/ 70 h 7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51" h="70">
                  <a:moveTo>
                    <a:pt x="0" y="24"/>
                  </a:moveTo>
                  <a:lnTo>
                    <a:pt x="0" y="24"/>
                  </a:lnTo>
                  <a:lnTo>
                    <a:pt x="10" y="21"/>
                  </a:lnTo>
                  <a:lnTo>
                    <a:pt x="4" y="15"/>
                  </a:lnTo>
                  <a:lnTo>
                    <a:pt x="17" y="19"/>
                  </a:lnTo>
                  <a:lnTo>
                    <a:pt x="11" y="8"/>
                  </a:lnTo>
                  <a:lnTo>
                    <a:pt x="26" y="14"/>
                  </a:lnTo>
                  <a:lnTo>
                    <a:pt x="19" y="1"/>
                  </a:lnTo>
                  <a:lnTo>
                    <a:pt x="42" y="11"/>
                  </a:lnTo>
                  <a:lnTo>
                    <a:pt x="44" y="29"/>
                  </a:lnTo>
                  <a:lnTo>
                    <a:pt x="56" y="9"/>
                  </a:lnTo>
                  <a:lnTo>
                    <a:pt x="68" y="17"/>
                  </a:lnTo>
                  <a:lnTo>
                    <a:pt x="78" y="7"/>
                  </a:lnTo>
                  <a:lnTo>
                    <a:pt x="86" y="19"/>
                  </a:lnTo>
                  <a:lnTo>
                    <a:pt x="84" y="8"/>
                  </a:lnTo>
                  <a:lnTo>
                    <a:pt x="109" y="8"/>
                  </a:lnTo>
                  <a:lnTo>
                    <a:pt x="112" y="0"/>
                  </a:lnTo>
                  <a:lnTo>
                    <a:pt x="123" y="7"/>
                  </a:lnTo>
                  <a:lnTo>
                    <a:pt x="137" y="4"/>
                  </a:lnTo>
                  <a:lnTo>
                    <a:pt x="127" y="9"/>
                  </a:lnTo>
                  <a:lnTo>
                    <a:pt x="150" y="31"/>
                  </a:lnTo>
                  <a:lnTo>
                    <a:pt x="130" y="50"/>
                  </a:lnTo>
                  <a:lnTo>
                    <a:pt x="75" y="69"/>
                  </a:lnTo>
                  <a:lnTo>
                    <a:pt x="25" y="60"/>
                  </a:lnTo>
                  <a:lnTo>
                    <a:pt x="37" y="42"/>
                  </a:lnTo>
                  <a:lnTo>
                    <a:pt x="8" y="36"/>
                  </a:lnTo>
                  <a:lnTo>
                    <a:pt x="36" y="35"/>
                  </a:lnTo>
                  <a:lnTo>
                    <a:pt x="26" y="29"/>
                  </a:lnTo>
                  <a:lnTo>
                    <a:pt x="36" y="24"/>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4" name="Freeform 25"/>
            <p:cNvSpPr>
              <a:spLocks/>
            </p:cNvSpPr>
            <p:nvPr/>
          </p:nvSpPr>
          <p:spPr bwMode="auto">
            <a:xfrm>
              <a:off x="976237" y="3883871"/>
              <a:ext cx="514829" cy="206898"/>
            </a:xfrm>
            <a:custGeom>
              <a:avLst/>
              <a:gdLst>
                <a:gd name="T0" fmla="*/ 0 w 412"/>
                <a:gd name="T1" fmla="*/ 2147483647 h 261"/>
                <a:gd name="T2" fmla="*/ 0 w 412"/>
                <a:gd name="T3" fmla="*/ 2147483647 h 261"/>
                <a:gd name="T4" fmla="*/ 2147483647 w 412"/>
                <a:gd name="T5" fmla="*/ 2147483647 h 261"/>
                <a:gd name="T6" fmla="*/ 2147483647 w 412"/>
                <a:gd name="T7" fmla="*/ 2147483647 h 261"/>
                <a:gd name="T8" fmla="*/ 2147483647 w 412"/>
                <a:gd name="T9" fmla="*/ 2147483647 h 261"/>
                <a:gd name="T10" fmla="*/ 2147483647 w 412"/>
                <a:gd name="T11" fmla="*/ 2147483647 h 261"/>
                <a:gd name="T12" fmla="*/ 2147483647 w 412"/>
                <a:gd name="T13" fmla="*/ 2147483647 h 261"/>
                <a:gd name="T14" fmla="*/ 2147483647 w 412"/>
                <a:gd name="T15" fmla="*/ 2147483647 h 261"/>
                <a:gd name="T16" fmla="*/ 2147483647 w 412"/>
                <a:gd name="T17" fmla="*/ 2147483647 h 261"/>
                <a:gd name="T18" fmla="*/ 2147483647 w 412"/>
                <a:gd name="T19" fmla="*/ 2147483647 h 261"/>
                <a:gd name="T20" fmla="*/ 2147483647 w 412"/>
                <a:gd name="T21" fmla="*/ 2147483647 h 261"/>
                <a:gd name="T22" fmla="*/ 2147483647 w 412"/>
                <a:gd name="T23" fmla="*/ 2147483647 h 261"/>
                <a:gd name="T24" fmla="*/ 2147483647 w 412"/>
                <a:gd name="T25" fmla="*/ 2147483647 h 261"/>
                <a:gd name="T26" fmla="*/ 2147483647 w 412"/>
                <a:gd name="T27" fmla="*/ 2147483647 h 261"/>
                <a:gd name="T28" fmla="*/ 2147483647 w 412"/>
                <a:gd name="T29" fmla="*/ 2147483647 h 261"/>
                <a:gd name="T30" fmla="*/ 2147483647 w 412"/>
                <a:gd name="T31" fmla="*/ 2147483647 h 261"/>
                <a:gd name="T32" fmla="*/ 2147483647 w 412"/>
                <a:gd name="T33" fmla="*/ 2147483647 h 261"/>
                <a:gd name="T34" fmla="*/ 2147483647 w 412"/>
                <a:gd name="T35" fmla="*/ 2147483647 h 261"/>
                <a:gd name="T36" fmla="*/ 2147483647 w 412"/>
                <a:gd name="T37" fmla="*/ 2147483647 h 261"/>
                <a:gd name="T38" fmla="*/ 2147483647 w 412"/>
                <a:gd name="T39" fmla="*/ 2147483647 h 261"/>
                <a:gd name="T40" fmla="*/ 2147483647 w 412"/>
                <a:gd name="T41" fmla="*/ 2147483647 h 261"/>
                <a:gd name="T42" fmla="*/ 2147483647 w 412"/>
                <a:gd name="T43" fmla="*/ 2147483647 h 261"/>
                <a:gd name="T44" fmla="*/ 2147483647 w 412"/>
                <a:gd name="T45" fmla="*/ 2147483647 h 261"/>
                <a:gd name="T46" fmla="*/ 2147483647 w 412"/>
                <a:gd name="T47" fmla="*/ 2147483647 h 261"/>
                <a:gd name="T48" fmla="*/ 2147483647 w 412"/>
                <a:gd name="T49" fmla="*/ 2147483647 h 261"/>
                <a:gd name="T50" fmla="*/ 2147483647 w 412"/>
                <a:gd name="T51" fmla="*/ 2147483647 h 261"/>
                <a:gd name="T52" fmla="*/ 2147483647 w 412"/>
                <a:gd name="T53" fmla="*/ 2147483647 h 261"/>
                <a:gd name="T54" fmla="*/ 2147483647 w 412"/>
                <a:gd name="T55" fmla="*/ 2147483647 h 261"/>
                <a:gd name="T56" fmla="*/ 2147483647 w 412"/>
                <a:gd name="T57" fmla="*/ 2147483647 h 261"/>
                <a:gd name="T58" fmla="*/ 2147483647 w 412"/>
                <a:gd name="T59" fmla="*/ 2147483647 h 261"/>
                <a:gd name="T60" fmla="*/ 2147483647 w 412"/>
                <a:gd name="T61" fmla="*/ 2147483647 h 261"/>
                <a:gd name="T62" fmla="*/ 2147483647 w 412"/>
                <a:gd name="T63" fmla="*/ 2147483647 h 261"/>
                <a:gd name="T64" fmla="*/ 2147483647 w 412"/>
                <a:gd name="T65" fmla="*/ 2147483647 h 261"/>
                <a:gd name="T66" fmla="*/ 2147483647 w 412"/>
                <a:gd name="T67" fmla="*/ 2147483647 h 261"/>
                <a:gd name="T68" fmla="*/ 2147483647 w 412"/>
                <a:gd name="T69" fmla="*/ 2147483647 h 261"/>
                <a:gd name="T70" fmla="*/ 2147483647 w 412"/>
                <a:gd name="T71" fmla="*/ 2147483647 h 261"/>
                <a:gd name="T72" fmla="*/ 2147483647 w 412"/>
                <a:gd name="T73" fmla="*/ 2147483647 h 261"/>
                <a:gd name="T74" fmla="*/ 2147483647 w 412"/>
                <a:gd name="T75" fmla="*/ 2147483647 h 261"/>
                <a:gd name="T76" fmla="*/ 2147483647 w 412"/>
                <a:gd name="T77" fmla="*/ 2147483647 h 261"/>
                <a:gd name="T78" fmla="*/ 2147483647 w 412"/>
                <a:gd name="T79" fmla="*/ 2147483647 h 261"/>
                <a:gd name="T80" fmla="*/ 2147483647 w 412"/>
                <a:gd name="T81" fmla="*/ 2147483647 h 261"/>
                <a:gd name="T82" fmla="*/ 2147483647 w 412"/>
                <a:gd name="T83" fmla="*/ 2147483647 h 261"/>
                <a:gd name="T84" fmla="*/ 2147483647 w 412"/>
                <a:gd name="T85" fmla="*/ 2147483647 h 261"/>
                <a:gd name="T86" fmla="*/ 2147483647 w 412"/>
                <a:gd name="T87" fmla="*/ 2147483647 h 261"/>
                <a:gd name="T88" fmla="*/ 2147483647 w 412"/>
                <a:gd name="T89" fmla="*/ 2147483647 h 261"/>
                <a:gd name="T90" fmla="*/ 2147483647 w 412"/>
                <a:gd name="T91" fmla="*/ 0 h 261"/>
                <a:gd name="T92" fmla="*/ 0 w 412"/>
                <a:gd name="T93" fmla="*/ 2147483647 h 261"/>
                <a:gd name="T94" fmla="*/ 0 w 412"/>
                <a:gd name="T95" fmla="*/ 2147483647 h 26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12"/>
                <a:gd name="T145" fmla="*/ 0 h 261"/>
                <a:gd name="T146" fmla="*/ 412 w 412"/>
                <a:gd name="T147" fmla="*/ 261 h 26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12" h="261">
                  <a:moveTo>
                    <a:pt x="0" y="3"/>
                  </a:moveTo>
                  <a:lnTo>
                    <a:pt x="0" y="3"/>
                  </a:lnTo>
                  <a:lnTo>
                    <a:pt x="19" y="43"/>
                  </a:lnTo>
                  <a:lnTo>
                    <a:pt x="42" y="62"/>
                  </a:lnTo>
                  <a:lnTo>
                    <a:pt x="41" y="73"/>
                  </a:lnTo>
                  <a:lnTo>
                    <a:pt x="29" y="75"/>
                  </a:lnTo>
                  <a:lnTo>
                    <a:pt x="55" y="84"/>
                  </a:lnTo>
                  <a:lnTo>
                    <a:pt x="69" y="103"/>
                  </a:lnTo>
                  <a:lnTo>
                    <a:pt x="68" y="118"/>
                  </a:lnTo>
                  <a:lnTo>
                    <a:pt x="97" y="143"/>
                  </a:lnTo>
                  <a:lnTo>
                    <a:pt x="104" y="135"/>
                  </a:lnTo>
                  <a:lnTo>
                    <a:pt x="34" y="37"/>
                  </a:lnTo>
                  <a:lnTo>
                    <a:pt x="30" y="11"/>
                  </a:lnTo>
                  <a:lnTo>
                    <a:pt x="45" y="17"/>
                  </a:lnTo>
                  <a:lnTo>
                    <a:pt x="71" y="60"/>
                  </a:lnTo>
                  <a:lnTo>
                    <a:pt x="108" y="92"/>
                  </a:lnTo>
                  <a:lnTo>
                    <a:pt x="106" y="104"/>
                  </a:lnTo>
                  <a:lnTo>
                    <a:pt x="157" y="148"/>
                  </a:lnTo>
                  <a:lnTo>
                    <a:pt x="163" y="167"/>
                  </a:lnTo>
                  <a:lnTo>
                    <a:pt x="157" y="179"/>
                  </a:lnTo>
                  <a:lnTo>
                    <a:pt x="169" y="196"/>
                  </a:lnTo>
                  <a:lnTo>
                    <a:pt x="266" y="242"/>
                  </a:lnTo>
                  <a:lnTo>
                    <a:pt x="309" y="238"/>
                  </a:lnTo>
                  <a:lnTo>
                    <a:pt x="337" y="260"/>
                  </a:lnTo>
                  <a:lnTo>
                    <a:pt x="348" y="239"/>
                  </a:lnTo>
                  <a:lnTo>
                    <a:pt x="362" y="238"/>
                  </a:lnTo>
                  <a:lnTo>
                    <a:pt x="348" y="220"/>
                  </a:lnTo>
                  <a:lnTo>
                    <a:pt x="379" y="213"/>
                  </a:lnTo>
                  <a:lnTo>
                    <a:pt x="391" y="205"/>
                  </a:lnTo>
                  <a:lnTo>
                    <a:pt x="394" y="201"/>
                  </a:lnTo>
                  <a:lnTo>
                    <a:pt x="398" y="211"/>
                  </a:lnTo>
                  <a:lnTo>
                    <a:pt x="411" y="167"/>
                  </a:lnTo>
                  <a:lnTo>
                    <a:pt x="394" y="161"/>
                  </a:lnTo>
                  <a:lnTo>
                    <a:pt x="363" y="167"/>
                  </a:lnTo>
                  <a:lnTo>
                    <a:pt x="347" y="205"/>
                  </a:lnTo>
                  <a:lnTo>
                    <a:pt x="307" y="209"/>
                  </a:lnTo>
                  <a:lnTo>
                    <a:pt x="290" y="200"/>
                  </a:lnTo>
                  <a:lnTo>
                    <a:pt x="264" y="153"/>
                  </a:lnTo>
                  <a:lnTo>
                    <a:pt x="263" y="118"/>
                  </a:lnTo>
                  <a:lnTo>
                    <a:pt x="272" y="101"/>
                  </a:lnTo>
                  <a:lnTo>
                    <a:pt x="245" y="92"/>
                  </a:lnTo>
                  <a:lnTo>
                    <a:pt x="211" y="43"/>
                  </a:lnTo>
                  <a:lnTo>
                    <a:pt x="182" y="53"/>
                  </a:lnTo>
                  <a:lnTo>
                    <a:pt x="145" y="13"/>
                  </a:lnTo>
                  <a:lnTo>
                    <a:pt x="83" y="21"/>
                  </a:lnTo>
                  <a:lnTo>
                    <a:pt x="31" y="0"/>
                  </a:lnTo>
                  <a:lnTo>
                    <a:pt x="0" y="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5" name="Freeform 26"/>
            <p:cNvSpPr>
              <a:spLocks/>
            </p:cNvSpPr>
            <p:nvPr/>
          </p:nvSpPr>
          <p:spPr bwMode="auto">
            <a:xfrm>
              <a:off x="4461959" y="3412780"/>
              <a:ext cx="541594" cy="208489"/>
            </a:xfrm>
            <a:custGeom>
              <a:avLst/>
              <a:gdLst>
                <a:gd name="T0" fmla="*/ 0 w 434"/>
                <a:gd name="T1" fmla="*/ 2147483647 h 183"/>
                <a:gd name="T2" fmla="*/ 0 w 434"/>
                <a:gd name="T3" fmla="*/ 2147483647 h 183"/>
                <a:gd name="T4" fmla="*/ 2147483647 w 434"/>
                <a:gd name="T5" fmla="*/ 2147483647 h 183"/>
                <a:gd name="T6" fmla="*/ 2147483647 w 434"/>
                <a:gd name="T7" fmla="*/ 2147483647 h 183"/>
                <a:gd name="T8" fmla="*/ 2147483647 w 434"/>
                <a:gd name="T9" fmla="*/ 2147483647 h 183"/>
                <a:gd name="T10" fmla="*/ 2147483647 w 434"/>
                <a:gd name="T11" fmla="*/ 2147483647 h 183"/>
                <a:gd name="T12" fmla="*/ 2147483647 w 434"/>
                <a:gd name="T13" fmla="*/ 2147483647 h 183"/>
                <a:gd name="T14" fmla="*/ 2147483647 w 434"/>
                <a:gd name="T15" fmla="*/ 2147483647 h 183"/>
                <a:gd name="T16" fmla="*/ 2147483647 w 434"/>
                <a:gd name="T17" fmla="*/ 2147483647 h 183"/>
                <a:gd name="T18" fmla="*/ 2147483647 w 434"/>
                <a:gd name="T19" fmla="*/ 2147483647 h 183"/>
                <a:gd name="T20" fmla="*/ 2147483647 w 434"/>
                <a:gd name="T21" fmla="*/ 2147483647 h 183"/>
                <a:gd name="T22" fmla="*/ 2147483647 w 434"/>
                <a:gd name="T23" fmla="*/ 2147483647 h 183"/>
                <a:gd name="T24" fmla="*/ 2147483647 w 434"/>
                <a:gd name="T25" fmla="*/ 2147483647 h 183"/>
                <a:gd name="T26" fmla="*/ 2147483647 w 434"/>
                <a:gd name="T27" fmla="*/ 2147483647 h 183"/>
                <a:gd name="T28" fmla="*/ 2147483647 w 434"/>
                <a:gd name="T29" fmla="*/ 2147483647 h 183"/>
                <a:gd name="T30" fmla="*/ 2147483647 w 434"/>
                <a:gd name="T31" fmla="*/ 2147483647 h 183"/>
                <a:gd name="T32" fmla="*/ 2147483647 w 434"/>
                <a:gd name="T33" fmla="*/ 2147483647 h 183"/>
                <a:gd name="T34" fmla="*/ 2147483647 w 434"/>
                <a:gd name="T35" fmla="*/ 2147483647 h 183"/>
                <a:gd name="T36" fmla="*/ 2147483647 w 434"/>
                <a:gd name="T37" fmla="*/ 2147483647 h 183"/>
                <a:gd name="T38" fmla="*/ 2147483647 w 434"/>
                <a:gd name="T39" fmla="*/ 2147483647 h 183"/>
                <a:gd name="T40" fmla="*/ 2147483647 w 434"/>
                <a:gd name="T41" fmla="*/ 2147483647 h 183"/>
                <a:gd name="T42" fmla="*/ 2147483647 w 434"/>
                <a:gd name="T43" fmla="*/ 2147483647 h 183"/>
                <a:gd name="T44" fmla="*/ 2147483647 w 434"/>
                <a:gd name="T45" fmla="*/ 2147483647 h 183"/>
                <a:gd name="T46" fmla="*/ 2147483647 w 434"/>
                <a:gd name="T47" fmla="*/ 2147483647 h 183"/>
                <a:gd name="T48" fmla="*/ 2147483647 w 434"/>
                <a:gd name="T49" fmla="*/ 0 h 183"/>
                <a:gd name="T50" fmla="*/ 2147483647 w 434"/>
                <a:gd name="T51" fmla="*/ 2147483647 h 183"/>
                <a:gd name="T52" fmla="*/ 2147483647 w 434"/>
                <a:gd name="T53" fmla="*/ 2147483647 h 183"/>
                <a:gd name="T54" fmla="*/ 2147483647 w 434"/>
                <a:gd name="T55" fmla="*/ 2147483647 h 183"/>
                <a:gd name="T56" fmla="*/ 0 w 434"/>
                <a:gd name="T57" fmla="*/ 2147483647 h 183"/>
                <a:gd name="T58" fmla="*/ 0 w 434"/>
                <a:gd name="T59" fmla="*/ 2147483647 h 18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34"/>
                <a:gd name="T91" fmla="*/ 0 h 183"/>
                <a:gd name="T92" fmla="*/ 434 w 434"/>
                <a:gd name="T93" fmla="*/ 183 h 18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34" h="183">
                  <a:moveTo>
                    <a:pt x="0" y="57"/>
                  </a:moveTo>
                  <a:lnTo>
                    <a:pt x="0" y="57"/>
                  </a:lnTo>
                  <a:lnTo>
                    <a:pt x="14" y="76"/>
                  </a:lnTo>
                  <a:lnTo>
                    <a:pt x="33" y="82"/>
                  </a:lnTo>
                  <a:lnTo>
                    <a:pt x="41" y="121"/>
                  </a:lnTo>
                  <a:lnTo>
                    <a:pt x="101" y="136"/>
                  </a:lnTo>
                  <a:lnTo>
                    <a:pt x="127" y="163"/>
                  </a:lnTo>
                  <a:lnTo>
                    <a:pt x="176" y="161"/>
                  </a:lnTo>
                  <a:lnTo>
                    <a:pt x="232" y="182"/>
                  </a:lnTo>
                  <a:lnTo>
                    <a:pt x="307" y="163"/>
                  </a:lnTo>
                  <a:lnTo>
                    <a:pt x="330" y="148"/>
                  </a:lnTo>
                  <a:lnTo>
                    <a:pt x="330" y="127"/>
                  </a:lnTo>
                  <a:lnTo>
                    <a:pt x="351" y="129"/>
                  </a:lnTo>
                  <a:lnTo>
                    <a:pt x="396" y="99"/>
                  </a:lnTo>
                  <a:lnTo>
                    <a:pt x="433" y="97"/>
                  </a:lnTo>
                  <a:lnTo>
                    <a:pt x="415" y="74"/>
                  </a:lnTo>
                  <a:lnTo>
                    <a:pt x="380" y="80"/>
                  </a:lnTo>
                  <a:lnTo>
                    <a:pt x="380" y="54"/>
                  </a:lnTo>
                  <a:lnTo>
                    <a:pt x="389" y="40"/>
                  </a:lnTo>
                  <a:lnTo>
                    <a:pt x="364" y="36"/>
                  </a:lnTo>
                  <a:lnTo>
                    <a:pt x="299" y="52"/>
                  </a:lnTo>
                  <a:lnTo>
                    <a:pt x="243" y="29"/>
                  </a:lnTo>
                  <a:lnTo>
                    <a:pt x="206" y="32"/>
                  </a:lnTo>
                  <a:lnTo>
                    <a:pt x="193" y="13"/>
                  </a:lnTo>
                  <a:lnTo>
                    <a:pt x="157" y="0"/>
                  </a:lnTo>
                  <a:lnTo>
                    <a:pt x="138" y="14"/>
                  </a:lnTo>
                  <a:lnTo>
                    <a:pt x="137" y="40"/>
                  </a:lnTo>
                  <a:lnTo>
                    <a:pt x="55" y="28"/>
                  </a:lnTo>
                  <a:lnTo>
                    <a:pt x="0" y="5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6" name="Freeform 27"/>
            <p:cNvSpPr>
              <a:spLocks/>
            </p:cNvSpPr>
            <p:nvPr/>
          </p:nvSpPr>
          <p:spPr bwMode="auto">
            <a:xfrm>
              <a:off x="3854240" y="3941165"/>
              <a:ext cx="125952" cy="206898"/>
            </a:xfrm>
            <a:custGeom>
              <a:avLst/>
              <a:gdLst>
                <a:gd name="T0" fmla="*/ 0 w 105"/>
                <a:gd name="T1" fmla="*/ 2147483647 h 119"/>
                <a:gd name="T2" fmla="*/ 0 w 105"/>
                <a:gd name="T3" fmla="*/ 2147483647 h 119"/>
                <a:gd name="T4" fmla="*/ 2147483647 w 105"/>
                <a:gd name="T5" fmla="*/ 2147483647 h 119"/>
                <a:gd name="T6" fmla="*/ 2147483647 w 105"/>
                <a:gd name="T7" fmla="*/ 2147483647 h 119"/>
                <a:gd name="T8" fmla="*/ 2147483647 w 105"/>
                <a:gd name="T9" fmla="*/ 2147483647 h 119"/>
                <a:gd name="T10" fmla="*/ 2147483647 w 105"/>
                <a:gd name="T11" fmla="*/ 2147483647 h 119"/>
                <a:gd name="T12" fmla="*/ 2147483647 w 105"/>
                <a:gd name="T13" fmla="*/ 2147483647 h 119"/>
                <a:gd name="T14" fmla="*/ 2147483647 w 105"/>
                <a:gd name="T15" fmla="*/ 2147483647 h 119"/>
                <a:gd name="T16" fmla="*/ 2147483647 w 105"/>
                <a:gd name="T17" fmla="*/ 2147483647 h 119"/>
                <a:gd name="T18" fmla="*/ 2147483647 w 105"/>
                <a:gd name="T19" fmla="*/ 0 h 119"/>
                <a:gd name="T20" fmla="*/ 2147483647 w 105"/>
                <a:gd name="T21" fmla="*/ 2147483647 h 119"/>
                <a:gd name="T22" fmla="*/ 2147483647 w 105"/>
                <a:gd name="T23" fmla="*/ 2147483647 h 119"/>
                <a:gd name="T24" fmla="*/ 2147483647 w 105"/>
                <a:gd name="T25" fmla="*/ 2147483647 h 119"/>
                <a:gd name="T26" fmla="*/ 2147483647 w 105"/>
                <a:gd name="T27" fmla="*/ 2147483647 h 119"/>
                <a:gd name="T28" fmla="*/ 2147483647 w 105"/>
                <a:gd name="T29" fmla="*/ 2147483647 h 119"/>
                <a:gd name="T30" fmla="*/ 0 w 105"/>
                <a:gd name="T31" fmla="*/ 2147483647 h 119"/>
                <a:gd name="T32" fmla="*/ 0 w 105"/>
                <a:gd name="T33" fmla="*/ 2147483647 h 1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05"/>
                <a:gd name="T52" fmla="*/ 0 h 119"/>
                <a:gd name="T53" fmla="*/ 105 w 105"/>
                <a:gd name="T54" fmla="*/ 119 h 1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05" h="119">
                  <a:moveTo>
                    <a:pt x="0" y="84"/>
                  </a:moveTo>
                  <a:lnTo>
                    <a:pt x="0" y="84"/>
                  </a:lnTo>
                  <a:lnTo>
                    <a:pt x="14" y="118"/>
                  </a:lnTo>
                  <a:lnTo>
                    <a:pt x="39" y="113"/>
                  </a:lnTo>
                  <a:lnTo>
                    <a:pt x="78" y="83"/>
                  </a:lnTo>
                  <a:lnTo>
                    <a:pt x="77" y="69"/>
                  </a:lnTo>
                  <a:lnTo>
                    <a:pt x="103" y="43"/>
                  </a:lnTo>
                  <a:lnTo>
                    <a:pt x="104" y="35"/>
                  </a:lnTo>
                  <a:lnTo>
                    <a:pt x="90" y="20"/>
                  </a:lnTo>
                  <a:lnTo>
                    <a:pt x="58" y="0"/>
                  </a:lnTo>
                  <a:lnTo>
                    <a:pt x="50" y="1"/>
                  </a:lnTo>
                  <a:lnTo>
                    <a:pt x="54" y="11"/>
                  </a:lnTo>
                  <a:lnTo>
                    <a:pt x="43" y="32"/>
                  </a:lnTo>
                  <a:lnTo>
                    <a:pt x="50" y="42"/>
                  </a:lnTo>
                  <a:lnTo>
                    <a:pt x="40" y="70"/>
                  </a:lnTo>
                  <a:lnTo>
                    <a:pt x="0" y="8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27" name="Freeform 28"/>
            <p:cNvSpPr>
              <a:spLocks/>
            </p:cNvSpPr>
            <p:nvPr/>
          </p:nvSpPr>
          <p:spPr bwMode="auto">
            <a:xfrm>
              <a:off x="4329709" y="3797928"/>
              <a:ext cx="138547" cy="208489"/>
            </a:xfrm>
            <a:custGeom>
              <a:avLst/>
              <a:gdLst>
                <a:gd name="T0" fmla="*/ 0 w 111"/>
                <a:gd name="T1" fmla="*/ 2147483647 h 57"/>
                <a:gd name="T2" fmla="*/ 0 w 111"/>
                <a:gd name="T3" fmla="*/ 2147483647 h 57"/>
                <a:gd name="T4" fmla="*/ 2147483647 w 111"/>
                <a:gd name="T5" fmla="*/ 0 h 57"/>
                <a:gd name="T6" fmla="*/ 2147483647 w 111"/>
                <a:gd name="T7" fmla="*/ 2147483647 h 57"/>
                <a:gd name="T8" fmla="*/ 2147483647 w 111"/>
                <a:gd name="T9" fmla="*/ 2147483647 h 57"/>
                <a:gd name="T10" fmla="*/ 2147483647 w 111"/>
                <a:gd name="T11" fmla="*/ 2147483647 h 57"/>
                <a:gd name="T12" fmla="*/ 2147483647 w 111"/>
                <a:gd name="T13" fmla="*/ 2147483647 h 57"/>
                <a:gd name="T14" fmla="*/ 2147483647 w 111"/>
                <a:gd name="T15" fmla="*/ 2147483647 h 57"/>
                <a:gd name="T16" fmla="*/ 0 w 111"/>
                <a:gd name="T17" fmla="*/ 2147483647 h 57"/>
                <a:gd name="T18" fmla="*/ 0 w 111"/>
                <a:gd name="T19" fmla="*/ 2147483647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57"/>
                <a:gd name="T32" fmla="*/ 111 w 111"/>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57">
                  <a:moveTo>
                    <a:pt x="0" y="22"/>
                  </a:moveTo>
                  <a:lnTo>
                    <a:pt x="0" y="22"/>
                  </a:lnTo>
                  <a:lnTo>
                    <a:pt x="14" y="0"/>
                  </a:lnTo>
                  <a:lnTo>
                    <a:pt x="57" y="14"/>
                  </a:lnTo>
                  <a:lnTo>
                    <a:pt x="80" y="35"/>
                  </a:lnTo>
                  <a:lnTo>
                    <a:pt x="110" y="35"/>
                  </a:lnTo>
                  <a:lnTo>
                    <a:pt x="108" y="56"/>
                  </a:lnTo>
                  <a:lnTo>
                    <a:pt x="37" y="43"/>
                  </a:lnTo>
                  <a:lnTo>
                    <a:pt x="0" y="2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28" name="Group 69"/>
            <p:cNvGrpSpPr/>
            <p:nvPr/>
          </p:nvGrpSpPr>
          <p:grpSpPr bwMode="auto">
            <a:xfrm>
              <a:off x="5799812" y="5019722"/>
              <a:ext cx="203196" cy="326368"/>
              <a:chOff x="5352" y="3891"/>
              <a:chExt cx="163" cy="250"/>
            </a:xfrm>
            <a:grpFill/>
          </p:grpSpPr>
          <p:sp>
            <p:nvSpPr>
              <p:cNvPr id="234" name="Freeform 235"/>
              <p:cNvSpPr/>
              <p:nvPr/>
            </p:nvSpPr>
            <p:spPr bwMode="auto">
              <a:xfrm>
                <a:off x="5352" y="3982"/>
                <a:ext cx="106" cy="159"/>
              </a:xfrm>
              <a:custGeom>
                <a:avLst/>
                <a:gdLst>
                  <a:gd name="T0" fmla="*/ 0 w 106"/>
                  <a:gd name="T1" fmla="*/ 87 h 100"/>
                  <a:gd name="T2" fmla="*/ 0 w 106"/>
                  <a:gd name="T3" fmla="*/ 87 h 100"/>
                  <a:gd name="T4" fmla="*/ 22 w 106"/>
                  <a:gd name="T5" fmla="*/ 56 h 100"/>
                  <a:gd name="T6" fmla="*/ 60 w 106"/>
                  <a:gd name="T7" fmla="*/ 34 h 100"/>
                  <a:gd name="T8" fmla="*/ 79 w 106"/>
                  <a:gd name="T9" fmla="*/ 0 h 100"/>
                  <a:gd name="T10" fmla="*/ 91 w 106"/>
                  <a:gd name="T11" fmla="*/ 10 h 100"/>
                  <a:gd name="T12" fmla="*/ 104 w 106"/>
                  <a:gd name="T13" fmla="*/ 6 h 100"/>
                  <a:gd name="T14" fmla="*/ 105 w 106"/>
                  <a:gd name="T15" fmla="*/ 18 h 100"/>
                  <a:gd name="T16" fmla="*/ 85 w 106"/>
                  <a:gd name="T17" fmla="*/ 41 h 100"/>
                  <a:gd name="T18" fmla="*/ 90 w 106"/>
                  <a:gd name="T19" fmla="*/ 52 h 100"/>
                  <a:gd name="T20" fmla="*/ 67 w 106"/>
                  <a:gd name="T21" fmla="*/ 56 h 100"/>
                  <a:gd name="T22" fmla="*/ 57 w 106"/>
                  <a:gd name="T23" fmla="*/ 89 h 100"/>
                  <a:gd name="T24" fmla="*/ 34 w 106"/>
                  <a:gd name="T25" fmla="*/ 99 h 100"/>
                  <a:gd name="T26" fmla="*/ 0 w 106"/>
                  <a:gd name="T27" fmla="*/ 87 h 100"/>
                  <a:gd name="T28" fmla="*/ 0 w 106"/>
                  <a:gd name="T29" fmla="*/ 87 h 1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6"/>
                  <a:gd name="T46" fmla="*/ 0 h 100"/>
                  <a:gd name="T47" fmla="*/ 106 w 106"/>
                  <a:gd name="T48" fmla="*/ 100 h 1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6" h="100">
                    <a:moveTo>
                      <a:pt x="0" y="87"/>
                    </a:moveTo>
                    <a:lnTo>
                      <a:pt x="0" y="87"/>
                    </a:lnTo>
                    <a:lnTo>
                      <a:pt x="22" y="56"/>
                    </a:lnTo>
                    <a:lnTo>
                      <a:pt x="60" y="34"/>
                    </a:lnTo>
                    <a:lnTo>
                      <a:pt x="79" y="0"/>
                    </a:lnTo>
                    <a:lnTo>
                      <a:pt x="91" y="10"/>
                    </a:lnTo>
                    <a:lnTo>
                      <a:pt x="104" y="6"/>
                    </a:lnTo>
                    <a:lnTo>
                      <a:pt x="105" y="18"/>
                    </a:lnTo>
                    <a:lnTo>
                      <a:pt x="85" y="41"/>
                    </a:lnTo>
                    <a:lnTo>
                      <a:pt x="90" y="52"/>
                    </a:lnTo>
                    <a:lnTo>
                      <a:pt x="67" y="56"/>
                    </a:lnTo>
                    <a:lnTo>
                      <a:pt x="57" y="89"/>
                    </a:lnTo>
                    <a:lnTo>
                      <a:pt x="34" y="99"/>
                    </a:lnTo>
                    <a:lnTo>
                      <a:pt x="0" y="8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5" name="Freeform 236"/>
              <p:cNvSpPr/>
              <p:nvPr/>
            </p:nvSpPr>
            <p:spPr bwMode="auto">
              <a:xfrm>
                <a:off x="5435" y="3891"/>
                <a:ext cx="80" cy="159"/>
              </a:xfrm>
              <a:custGeom>
                <a:avLst/>
                <a:gdLst>
                  <a:gd name="T0" fmla="*/ 0 w 80"/>
                  <a:gd name="T1" fmla="*/ 0 h 110"/>
                  <a:gd name="T2" fmla="*/ 0 w 80"/>
                  <a:gd name="T3" fmla="*/ 0 h 110"/>
                  <a:gd name="T4" fmla="*/ 22 w 80"/>
                  <a:gd name="T5" fmla="*/ 13 h 110"/>
                  <a:gd name="T6" fmla="*/ 28 w 80"/>
                  <a:gd name="T7" fmla="*/ 37 h 110"/>
                  <a:gd name="T8" fmla="*/ 37 w 80"/>
                  <a:gd name="T9" fmla="*/ 43 h 110"/>
                  <a:gd name="T10" fmla="*/ 43 w 80"/>
                  <a:gd name="T11" fmla="*/ 33 h 110"/>
                  <a:gd name="T12" fmla="*/ 47 w 80"/>
                  <a:gd name="T13" fmla="*/ 50 h 110"/>
                  <a:gd name="T14" fmla="*/ 79 w 80"/>
                  <a:gd name="T15" fmla="*/ 50 h 110"/>
                  <a:gd name="T16" fmla="*/ 73 w 80"/>
                  <a:gd name="T17" fmla="*/ 74 h 110"/>
                  <a:gd name="T18" fmla="*/ 57 w 80"/>
                  <a:gd name="T19" fmla="*/ 77 h 110"/>
                  <a:gd name="T20" fmla="*/ 43 w 80"/>
                  <a:gd name="T21" fmla="*/ 108 h 110"/>
                  <a:gd name="T22" fmla="*/ 28 w 80"/>
                  <a:gd name="T23" fmla="*/ 109 h 110"/>
                  <a:gd name="T24" fmla="*/ 35 w 80"/>
                  <a:gd name="T25" fmla="*/ 98 h 110"/>
                  <a:gd name="T26" fmla="*/ 15 w 80"/>
                  <a:gd name="T27" fmla="*/ 75 h 110"/>
                  <a:gd name="T28" fmla="*/ 31 w 80"/>
                  <a:gd name="T29" fmla="*/ 56 h 110"/>
                  <a:gd name="T30" fmla="*/ 28 w 80"/>
                  <a:gd name="T31" fmla="*/ 40 h 110"/>
                  <a:gd name="T32" fmla="*/ 0 w 80"/>
                  <a:gd name="T33" fmla="*/ 0 h 110"/>
                  <a:gd name="T34" fmla="*/ 0 w 80"/>
                  <a:gd name="T35" fmla="*/ 0 h 11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0"/>
                  <a:gd name="T55" fmla="*/ 0 h 110"/>
                  <a:gd name="T56" fmla="*/ 80 w 80"/>
                  <a:gd name="T57" fmla="*/ 110 h 11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0" h="110">
                    <a:moveTo>
                      <a:pt x="0" y="0"/>
                    </a:moveTo>
                    <a:lnTo>
                      <a:pt x="0" y="0"/>
                    </a:lnTo>
                    <a:lnTo>
                      <a:pt x="22" y="13"/>
                    </a:lnTo>
                    <a:lnTo>
                      <a:pt x="28" y="37"/>
                    </a:lnTo>
                    <a:lnTo>
                      <a:pt x="37" y="43"/>
                    </a:lnTo>
                    <a:lnTo>
                      <a:pt x="43" y="33"/>
                    </a:lnTo>
                    <a:lnTo>
                      <a:pt x="47" y="50"/>
                    </a:lnTo>
                    <a:lnTo>
                      <a:pt x="79" y="50"/>
                    </a:lnTo>
                    <a:lnTo>
                      <a:pt x="73" y="74"/>
                    </a:lnTo>
                    <a:lnTo>
                      <a:pt x="57" y="77"/>
                    </a:lnTo>
                    <a:lnTo>
                      <a:pt x="43" y="108"/>
                    </a:lnTo>
                    <a:lnTo>
                      <a:pt x="28" y="109"/>
                    </a:lnTo>
                    <a:lnTo>
                      <a:pt x="35" y="98"/>
                    </a:lnTo>
                    <a:lnTo>
                      <a:pt x="15" y="75"/>
                    </a:lnTo>
                    <a:lnTo>
                      <a:pt x="31" y="56"/>
                    </a:lnTo>
                    <a:lnTo>
                      <a:pt x="28" y="4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29" name="Freeform 30"/>
            <p:cNvSpPr>
              <a:spLocks/>
            </p:cNvSpPr>
            <p:nvPr/>
          </p:nvSpPr>
          <p:spPr bwMode="auto">
            <a:xfrm>
              <a:off x="4002234" y="3754957"/>
              <a:ext cx="288116" cy="208490"/>
            </a:xfrm>
            <a:custGeom>
              <a:avLst/>
              <a:gdLst>
                <a:gd name="T0" fmla="*/ 0 w 230"/>
                <a:gd name="T1" fmla="*/ 2147483647 h 199"/>
                <a:gd name="T2" fmla="*/ 0 w 230"/>
                <a:gd name="T3" fmla="*/ 2147483647 h 199"/>
                <a:gd name="T4" fmla="*/ 2147483647 w 230"/>
                <a:gd name="T5" fmla="*/ 2147483647 h 199"/>
                <a:gd name="T6" fmla="*/ 2147483647 w 230"/>
                <a:gd name="T7" fmla="*/ 2147483647 h 199"/>
                <a:gd name="T8" fmla="*/ 2147483647 w 230"/>
                <a:gd name="T9" fmla="*/ 2147483647 h 199"/>
                <a:gd name="T10" fmla="*/ 2147483647 w 230"/>
                <a:gd name="T11" fmla="*/ 2147483647 h 199"/>
                <a:gd name="T12" fmla="*/ 2147483647 w 230"/>
                <a:gd name="T13" fmla="*/ 2147483647 h 199"/>
                <a:gd name="T14" fmla="*/ 2147483647 w 230"/>
                <a:gd name="T15" fmla="*/ 2147483647 h 199"/>
                <a:gd name="T16" fmla="*/ 2147483647 w 230"/>
                <a:gd name="T17" fmla="*/ 2147483647 h 199"/>
                <a:gd name="T18" fmla="*/ 2147483647 w 230"/>
                <a:gd name="T19" fmla="*/ 2147483647 h 199"/>
                <a:gd name="T20" fmla="*/ 2147483647 w 230"/>
                <a:gd name="T21" fmla="*/ 2147483647 h 199"/>
                <a:gd name="T22" fmla="*/ 2147483647 w 230"/>
                <a:gd name="T23" fmla="*/ 2147483647 h 199"/>
                <a:gd name="T24" fmla="*/ 2147483647 w 230"/>
                <a:gd name="T25" fmla="*/ 0 h 199"/>
                <a:gd name="T26" fmla="*/ 2147483647 w 230"/>
                <a:gd name="T27" fmla="*/ 2147483647 h 199"/>
                <a:gd name="T28" fmla="*/ 2147483647 w 230"/>
                <a:gd name="T29" fmla="*/ 2147483647 h 199"/>
                <a:gd name="T30" fmla="*/ 2147483647 w 230"/>
                <a:gd name="T31" fmla="*/ 2147483647 h 199"/>
                <a:gd name="T32" fmla="*/ 2147483647 w 230"/>
                <a:gd name="T33" fmla="*/ 2147483647 h 199"/>
                <a:gd name="T34" fmla="*/ 2147483647 w 230"/>
                <a:gd name="T35" fmla="*/ 2147483647 h 199"/>
                <a:gd name="T36" fmla="*/ 2147483647 w 230"/>
                <a:gd name="T37" fmla="*/ 2147483647 h 199"/>
                <a:gd name="T38" fmla="*/ 2147483647 w 230"/>
                <a:gd name="T39" fmla="*/ 2147483647 h 199"/>
                <a:gd name="T40" fmla="*/ 2147483647 w 230"/>
                <a:gd name="T41" fmla="*/ 2147483647 h 199"/>
                <a:gd name="T42" fmla="*/ 2147483647 w 230"/>
                <a:gd name="T43" fmla="*/ 2147483647 h 199"/>
                <a:gd name="T44" fmla="*/ 2147483647 w 230"/>
                <a:gd name="T45" fmla="*/ 2147483647 h 199"/>
                <a:gd name="T46" fmla="*/ 2147483647 w 230"/>
                <a:gd name="T47" fmla="*/ 2147483647 h 199"/>
                <a:gd name="T48" fmla="*/ 2147483647 w 230"/>
                <a:gd name="T49" fmla="*/ 2147483647 h 199"/>
                <a:gd name="T50" fmla="*/ 2147483647 w 230"/>
                <a:gd name="T51" fmla="*/ 2147483647 h 199"/>
                <a:gd name="T52" fmla="*/ 2147483647 w 230"/>
                <a:gd name="T53" fmla="*/ 2147483647 h 199"/>
                <a:gd name="T54" fmla="*/ 2147483647 w 230"/>
                <a:gd name="T55" fmla="*/ 2147483647 h 199"/>
                <a:gd name="T56" fmla="*/ 2147483647 w 230"/>
                <a:gd name="T57" fmla="*/ 2147483647 h 199"/>
                <a:gd name="T58" fmla="*/ 0 w 230"/>
                <a:gd name="T59" fmla="*/ 2147483647 h 199"/>
                <a:gd name="T60" fmla="*/ 0 w 230"/>
                <a:gd name="T61" fmla="*/ 2147483647 h 19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30"/>
                <a:gd name="T94" fmla="*/ 0 h 199"/>
                <a:gd name="T95" fmla="*/ 230 w 230"/>
                <a:gd name="T96" fmla="*/ 199 h 19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30" h="199">
                  <a:moveTo>
                    <a:pt x="0" y="108"/>
                  </a:moveTo>
                  <a:lnTo>
                    <a:pt x="0" y="108"/>
                  </a:lnTo>
                  <a:lnTo>
                    <a:pt x="22" y="115"/>
                  </a:lnTo>
                  <a:lnTo>
                    <a:pt x="72" y="108"/>
                  </a:lnTo>
                  <a:lnTo>
                    <a:pt x="81" y="88"/>
                  </a:lnTo>
                  <a:lnTo>
                    <a:pt x="115" y="77"/>
                  </a:lnTo>
                  <a:lnTo>
                    <a:pt x="118" y="60"/>
                  </a:lnTo>
                  <a:lnTo>
                    <a:pt x="130" y="56"/>
                  </a:lnTo>
                  <a:lnTo>
                    <a:pt x="125" y="47"/>
                  </a:lnTo>
                  <a:lnTo>
                    <a:pt x="137" y="46"/>
                  </a:lnTo>
                  <a:lnTo>
                    <a:pt x="146" y="29"/>
                  </a:lnTo>
                  <a:lnTo>
                    <a:pt x="142" y="12"/>
                  </a:lnTo>
                  <a:lnTo>
                    <a:pt x="188" y="0"/>
                  </a:lnTo>
                  <a:lnTo>
                    <a:pt x="229" y="25"/>
                  </a:lnTo>
                  <a:lnTo>
                    <a:pt x="218" y="36"/>
                  </a:lnTo>
                  <a:lnTo>
                    <a:pt x="179" y="36"/>
                  </a:lnTo>
                  <a:lnTo>
                    <a:pt x="179" y="58"/>
                  </a:lnTo>
                  <a:lnTo>
                    <a:pt x="197" y="72"/>
                  </a:lnTo>
                  <a:lnTo>
                    <a:pt x="186" y="79"/>
                  </a:lnTo>
                  <a:lnTo>
                    <a:pt x="189" y="92"/>
                  </a:lnTo>
                  <a:lnTo>
                    <a:pt x="149" y="137"/>
                  </a:lnTo>
                  <a:lnTo>
                    <a:pt x="131" y="136"/>
                  </a:lnTo>
                  <a:lnTo>
                    <a:pt x="118" y="147"/>
                  </a:lnTo>
                  <a:lnTo>
                    <a:pt x="140" y="189"/>
                  </a:lnTo>
                  <a:lnTo>
                    <a:pt x="109" y="189"/>
                  </a:lnTo>
                  <a:lnTo>
                    <a:pt x="98" y="198"/>
                  </a:lnTo>
                  <a:lnTo>
                    <a:pt x="75" y="173"/>
                  </a:lnTo>
                  <a:lnTo>
                    <a:pt x="11" y="178"/>
                  </a:lnTo>
                  <a:lnTo>
                    <a:pt x="32" y="149"/>
                  </a:lnTo>
                  <a:lnTo>
                    <a:pt x="0" y="10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30" name="Group 73"/>
            <p:cNvGrpSpPr/>
            <p:nvPr/>
          </p:nvGrpSpPr>
          <p:grpSpPr bwMode="auto">
            <a:xfrm>
              <a:off x="5369607" y="4377856"/>
              <a:ext cx="203197" cy="256465"/>
              <a:chOff x="5006" y="3398"/>
              <a:chExt cx="164" cy="201"/>
            </a:xfrm>
            <a:grpFill/>
          </p:grpSpPr>
          <p:sp>
            <p:nvSpPr>
              <p:cNvPr id="231" name="Freeform 232"/>
              <p:cNvSpPr/>
              <p:nvPr/>
            </p:nvSpPr>
            <p:spPr bwMode="auto">
              <a:xfrm>
                <a:off x="5006" y="3436"/>
                <a:ext cx="136" cy="163"/>
              </a:xfrm>
              <a:custGeom>
                <a:avLst/>
                <a:gdLst>
                  <a:gd name="T0" fmla="*/ 0 w 136"/>
                  <a:gd name="T1" fmla="*/ 0 h 107"/>
                  <a:gd name="T2" fmla="*/ 0 w 136"/>
                  <a:gd name="T3" fmla="*/ 0 h 107"/>
                  <a:gd name="T4" fmla="*/ 2 w 136"/>
                  <a:gd name="T5" fmla="*/ 88 h 107"/>
                  <a:gd name="T6" fmla="*/ 24 w 136"/>
                  <a:gd name="T7" fmla="*/ 91 h 107"/>
                  <a:gd name="T8" fmla="*/ 46 w 136"/>
                  <a:gd name="T9" fmla="*/ 67 h 107"/>
                  <a:gd name="T10" fmla="*/ 70 w 136"/>
                  <a:gd name="T11" fmla="*/ 78 h 107"/>
                  <a:gd name="T12" fmla="*/ 93 w 136"/>
                  <a:gd name="T13" fmla="*/ 101 h 107"/>
                  <a:gd name="T14" fmla="*/ 135 w 136"/>
                  <a:gd name="T15" fmla="*/ 106 h 107"/>
                  <a:gd name="T16" fmla="*/ 87 w 136"/>
                  <a:gd name="T17" fmla="*/ 67 h 107"/>
                  <a:gd name="T18" fmla="*/ 90 w 136"/>
                  <a:gd name="T19" fmla="*/ 47 h 107"/>
                  <a:gd name="T20" fmla="*/ 67 w 136"/>
                  <a:gd name="T21" fmla="*/ 41 h 107"/>
                  <a:gd name="T22" fmla="*/ 46 w 136"/>
                  <a:gd name="T23" fmla="*/ 16 h 107"/>
                  <a:gd name="T24" fmla="*/ 0 w 136"/>
                  <a:gd name="T25" fmla="*/ 0 h 107"/>
                  <a:gd name="T26" fmla="*/ 0 w 136"/>
                  <a:gd name="T27" fmla="*/ 0 h 1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07"/>
                  <a:gd name="T44" fmla="*/ 136 w 136"/>
                  <a:gd name="T45" fmla="*/ 107 h 10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07">
                    <a:moveTo>
                      <a:pt x="0" y="0"/>
                    </a:moveTo>
                    <a:lnTo>
                      <a:pt x="0" y="0"/>
                    </a:lnTo>
                    <a:lnTo>
                      <a:pt x="2" y="88"/>
                    </a:lnTo>
                    <a:lnTo>
                      <a:pt x="24" y="91"/>
                    </a:lnTo>
                    <a:lnTo>
                      <a:pt x="46" y="67"/>
                    </a:lnTo>
                    <a:lnTo>
                      <a:pt x="70" y="78"/>
                    </a:lnTo>
                    <a:lnTo>
                      <a:pt x="93" y="101"/>
                    </a:lnTo>
                    <a:lnTo>
                      <a:pt x="135" y="106"/>
                    </a:lnTo>
                    <a:lnTo>
                      <a:pt x="87" y="67"/>
                    </a:lnTo>
                    <a:lnTo>
                      <a:pt x="90" y="47"/>
                    </a:lnTo>
                    <a:lnTo>
                      <a:pt x="67" y="41"/>
                    </a:lnTo>
                    <a:lnTo>
                      <a:pt x="46"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2" name="Freeform 75"/>
              <p:cNvSpPr/>
              <p:nvPr/>
            </p:nvSpPr>
            <p:spPr bwMode="auto">
              <a:xfrm>
                <a:off x="5105" y="3419"/>
                <a:ext cx="57" cy="163"/>
              </a:xfrm>
              <a:custGeom>
                <a:avLst/>
                <a:gdLst>
                  <a:gd name="T0" fmla="*/ 0 w 57"/>
                  <a:gd name="T1" fmla="*/ 18 h 28"/>
                  <a:gd name="T2" fmla="*/ 0 w 57"/>
                  <a:gd name="T3" fmla="*/ 18 h 28"/>
                  <a:gd name="T4" fmla="*/ 33 w 57"/>
                  <a:gd name="T5" fmla="*/ 27 h 28"/>
                  <a:gd name="T6" fmla="*/ 56 w 57"/>
                  <a:gd name="T7" fmla="*/ 8 h 28"/>
                  <a:gd name="T8" fmla="*/ 47 w 57"/>
                  <a:gd name="T9" fmla="*/ 0 h 28"/>
                  <a:gd name="T10" fmla="*/ 40 w 57"/>
                  <a:gd name="T11" fmla="*/ 10 h 28"/>
                  <a:gd name="T12" fmla="*/ 0 w 57"/>
                  <a:gd name="T13" fmla="*/ 18 h 28"/>
                  <a:gd name="T14" fmla="*/ 0 w 57"/>
                  <a:gd name="T15" fmla="*/ 18 h 28"/>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28"/>
                  <a:gd name="T26" fmla="*/ 57 w 57"/>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28">
                    <a:moveTo>
                      <a:pt x="0" y="18"/>
                    </a:moveTo>
                    <a:lnTo>
                      <a:pt x="0" y="18"/>
                    </a:lnTo>
                    <a:lnTo>
                      <a:pt x="33" y="27"/>
                    </a:lnTo>
                    <a:lnTo>
                      <a:pt x="56" y="8"/>
                    </a:lnTo>
                    <a:lnTo>
                      <a:pt x="47" y="0"/>
                    </a:lnTo>
                    <a:lnTo>
                      <a:pt x="40" y="1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3" name="Freeform 234"/>
              <p:cNvSpPr/>
              <p:nvPr/>
            </p:nvSpPr>
            <p:spPr bwMode="auto">
              <a:xfrm>
                <a:off x="5139" y="3398"/>
                <a:ext cx="31" cy="163"/>
              </a:xfrm>
              <a:custGeom>
                <a:avLst/>
                <a:gdLst>
                  <a:gd name="T0" fmla="*/ 0 w 31"/>
                  <a:gd name="T1" fmla="*/ 0 h 28"/>
                  <a:gd name="T2" fmla="*/ 0 w 31"/>
                  <a:gd name="T3" fmla="*/ 0 h 28"/>
                  <a:gd name="T4" fmla="*/ 23 w 31"/>
                  <a:gd name="T5" fmla="*/ 12 h 28"/>
                  <a:gd name="T6" fmla="*/ 30 w 31"/>
                  <a:gd name="T7" fmla="*/ 27 h 28"/>
                  <a:gd name="T8" fmla="*/ 29 w 31"/>
                  <a:gd name="T9" fmla="*/ 16 h 28"/>
                  <a:gd name="T10" fmla="*/ 0 w 31"/>
                  <a:gd name="T11" fmla="*/ 0 h 28"/>
                  <a:gd name="T12" fmla="*/ 0 w 31"/>
                  <a:gd name="T13" fmla="*/ 0 h 28"/>
                  <a:gd name="T14" fmla="*/ 0 60000 65536"/>
                  <a:gd name="T15" fmla="*/ 0 60000 65536"/>
                  <a:gd name="T16" fmla="*/ 0 60000 65536"/>
                  <a:gd name="T17" fmla="*/ 0 60000 65536"/>
                  <a:gd name="T18" fmla="*/ 0 60000 65536"/>
                  <a:gd name="T19" fmla="*/ 0 60000 65536"/>
                  <a:gd name="T20" fmla="*/ 0 60000 65536"/>
                  <a:gd name="T21" fmla="*/ 0 w 31"/>
                  <a:gd name="T22" fmla="*/ 0 h 28"/>
                  <a:gd name="T23" fmla="*/ 31 w 31"/>
                  <a:gd name="T24" fmla="*/ 28 h 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28">
                    <a:moveTo>
                      <a:pt x="0" y="0"/>
                    </a:moveTo>
                    <a:lnTo>
                      <a:pt x="0" y="0"/>
                    </a:lnTo>
                    <a:lnTo>
                      <a:pt x="23" y="12"/>
                    </a:lnTo>
                    <a:lnTo>
                      <a:pt x="30" y="27"/>
                    </a:lnTo>
                    <a:lnTo>
                      <a:pt x="29" y="16"/>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grpSp>
          <p:nvGrpSpPr>
            <p:cNvPr id="31" name="Group 77"/>
            <p:cNvGrpSpPr/>
            <p:nvPr/>
          </p:nvGrpSpPr>
          <p:grpSpPr bwMode="auto">
            <a:xfrm>
              <a:off x="4963350" y="4034381"/>
              <a:ext cx="153988" cy="351772"/>
              <a:chOff x="4680" y="3137"/>
              <a:chExt cx="125" cy="268"/>
            </a:xfrm>
            <a:grpFill/>
          </p:grpSpPr>
          <p:sp>
            <p:nvSpPr>
              <p:cNvPr id="225" name="Freeform 226"/>
              <p:cNvSpPr/>
              <p:nvPr/>
            </p:nvSpPr>
            <p:spPr bwMode="auto">
              <a:xfrm>
                <a:off x="4680" y="3216"/>
                <a:ext cx="32" cy="159"/>
              </a:xfrm>
              <a:custGeom>
                <a:avLst/>
                <a:gdLst>
                  <a:gd name="T0" fmla="*/ 0 w 32"/>
                  <a:gd name="T1" fmla="*/ 39 h 40"/>
                  <a:gd name="T2" fmla="*/ 0 w 32"/>
                  <a:gd name="T3" fmla="*/ 39 h 40"/>
                  <a:gd name="T4" fmla="*/ 22 w 32"/>
                  <a:gd name="T5" fmla="*/ 21 h 40"/>
                  <a:gd name="T6" fmla="*/ 31 w 32"/>
                  <a:gd name="T7" fmla="*/ 0 h 40"/>
                  <a:gd name="T8" fmla="*/ 0 w 32"/>
                  <a:gd name="T9" fmla="*/ 39 h 40"/>
                  <a:gd name="T10" fmla="*/ 0 w 32"/>
                  <a:gd name="T11" fmla="*/ 39 h 40"/>
                  <a:gd name="T12" fmla="*/ 0 60000 65536"/>
                  <a:gd name="T13" fmla="*/ 0 60000 65536"/>
                  <a:gd name="T14" fmla="*/ 0 60000 65536"/>
                  <a:gd name="T15" fmla="*/ 0 60000 65536"/>
                  <a:gd name="T16" fmla="*/ 0 60000 65536"/>
                  <a:gd name="T17" fmla="*/ 0 60000 65536"/>
                  <a:gd name="T18" fmla="*/ 0 w 32"/>
                  <a:gd name="T19" fmla="*/ 0 h 40"/>
                  <a:gd name="T20" fmla="*/ 32 w 32"/>
                  <a:gd name="T21" fmla="*/ 40 h 40"/>
                </a:gdLst>
                <a:ahLst/>
                <a:cxnLst>
                  <a:cxn ang="T12">
                    <a:pos x="T0" y="T1"/>
                  </a:cxn>
                  <a:cxn ang="T13">
                    <a:pos x="T2" y="T3"/>
                  </a:cxn>
                  <a:cxn ang="T14">
                    <a:pos x="T4" y="T5"/>
                  </a:cxn>
                  <a:cxn ang="T15">
                    <a:pos x="T6" y="T7"/>
                  </a:cxn>
                  <a:cxn ang="T16">
                    <a:pos x="T8" y="T9"/>
                  </a:cxn>
                  <a:cxn ang="T17">
                    <a:pos x="T10" y="T11"/>
                  </a:cxn>
                </a:cxnLst>
                <a:rect l="T18" t="T19" r="T20" b="T21"/>
                <a:pathLst>
                  <a:path w="32" h="40">
                    <a:moveTo>
                      <a:pt x="0" y="39"/>
                    </a:moveTo>
                    <a:lnTo>
                      <a:pt x="0" y="39"/>
                    </a:lnTo>
                    <a:lnTo>
                      <a:pt x="22" y="21"/>
                    </a:lnTo>
                    <a:lnTo>
                      <a:pt x="31" y="0"/>
                    </a:lnTo>
                    <a:lnTo>
                      <a:pt x="0" y="3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6" name="Freeform 79"/>
              <p:cNvSpPr/>
              <p:nvPr/>
            </p:nvSpPr>
            <p:spPr bwMode="auto">
              <a:xfrm>
                <a:off x="4717" y="3137"/>
                <a:ext cx="57" cy="159"/>
              </a:xfrm>
              <a:custGeom>
                <a:avLst/>
                <a:gdLst>
                  <a:gd name="T0" fmla="*/ 0 w 57"/>
                  <a:gd name="T1" fmla="*/ 33 h 84"/>
                  <a:gd name="T2" fmla="*/ 0 w 57"/>
                  <a:gd name="T3" fmla="*/ 33 h 84"/>
                  <a:gd name="T4" fmla="*/ 11 w 57"/>
                  <a:gd name="T5" fmla="*/ 0 h 84"/>
                  <a:gd name="T6" fmla="*/ 30 w 57"/>
                  <a:gd name="T7" fmla="*/ 1 h 84"/>
                  <a:gd name="T8" fmla="*/ 35 w 57"/>
                  <a:gd name="T9" fmla="*/ 23 h 84"/>
                  <a:gd name="T10" fmla="*/ 20 w 57"/>
                  <a:gd name="T11" fmla="*/ 45 h 84"/>
                  <a:gd name="T12" fmla="*/ 23 w 57"/>
                  <a:gd name="T13" fmla="*/ 58 h 84"/>
                  <a:gd name="T14" fmla="*/ 53 w 57"/>
                  <a:gd name="T15" fmla="*/ 66 h 84"/>
                  <a:gd name="T16" fmla="*/ 56 w 57"/>
                  <a:gd name="T17" fmla="*/ 83 h 84"/>
                  <a:gd name="T18" fmla="*/ 38 w 57"/>
                  <a:gd name="T19" fmla="*/ 66 h 84"/>
                  <a:gd name="T20" fmla="*/ 38 w 57"/>
                  <a:gd name="T21" fmla="*/ 74 h 84"/>
                  <a:gd name="T22" fmla="*/ 11 w 57"/>
                  <a:gd name="T23" fmla="*/ 66 h 84"/>
                  <a:gd name="T24" fmla="*/ 0 w 57"/>
                  <a:gd name="T25" fmla="*/ 33 h 84"/>
                  <a:gd name="T26" fmla="*/ 0 w 57"/>
                  <a:gd name="T27" fmla="*/ 33 h 8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7"/>
                  <a:gd name="T43" fmla="*/ 0 h 84"/>
                  <a:gd name="T44" fmla="*/ 57 w 57"/>
                  <a:gd name="T45" fmla="*/ 84 h 8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7" h="84">
                    <a:moveTo>
                      <a:pt x="0" y="33"/>
                    </a:moveTo>
                    <a:lnTo>
                      <a:pt x="0" y="33"/>
                    </a:lnTo>
                    <a:lnTo>
                      <a:pt x="11" y="0"/>
                    </a:lnTo>
                    <a:lnTo>
                      <a:pt x="30" y="1"/>
                    </a:lnTo>
                    <a:lnTo>
                      <a:pt x="35" y="23"/>
                    </a:lnTo>
                    <a:lnTo>
                      <a:pt x="20" y="45"/>
                    </a:lnTo>
                    <a:lnTo>
                      <a:pt x="23" y="58"/>
                    </a:lnTo>
                    <a:lnTo>
                      <a:pt x="53" y="66"/>
                    </a:lnTo>
                    <a:lnTo>
                      <a:pt x="56" y="83"/>
                    </a:lnTo>
                    <a:lnTo>
                      <a:pt x="38" y="66"/>
                    </a:lnTo>
                    <a:lnTo>
                      <a:pt x="38" y="74"/>
                    </a:lnTo>
                    <a:lnTo>
                      <a:pt x="11" y="66"/>
                    </a:lnTo>
                    <a:lnTo>
                      <a:pt x="0" y="3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7" name="Freeform 228"/>
              <p:cNvSpPr/>
              <p:nvPr/>
            </p:nvSpPr>
            <p:spPr bwMode="auto">
              <a:xfrm>
                <a:off x="4722" y="3177"/>
                <a:ext cx="17" cy="159"/>
              </a:xfrm>
              <a:custGeom>
                <a:avLst/>
                <a:gdLst>
                  <a:gd name="T0" fmla="*/ 0 w 17"/>
                  <a:gd name="T1" fmla="*/ 0 h 18"/>
                  <a:gd name="T2" fmla="*/ 0 w 17"/>
                  <a:gd name="T3" fmla="*/ 0 h 18"/>
                  <a:gd name="T4" fmla="*/ 8 w 17"/>
                  <a:gd name="T5" fmla="*/ 0 h 18"/>
                  <a:gd name="T6" fmla="*/ 16 w 17"/>
                  <a:gd name="T7" fmla="*/ 3 h 18"/>
                  <a:gd name="T8" fmla="*/ 12 w 17"/>
                  <a:gd name="T9" fmla="*/ 17 h 18"/>
                  <a:gd name="T10" fmla="*/ 0 w 17"/>
                  <a:gd name="T11" fmla="*/ 0 h 18"/>
                  <a:gd name="T12" fmla="*/ 0 w 17"/>
                  <a:gd name="T13" fmla="*/ 0 h 18"/>
                  <a:gd name="T14" fmla="*/ 0 60000 65536"/>
                  <a:gd name="T15" fmla="*/ 0 60000 65536"/>
                  <a:gd name="T16" fmla="*/ 0 60000 65536"/>
                  <a:gd name="T17" fmla="*/ 0 60000 65536"/>
                  <a:gd name="T18" fmla="*/ 0 60000 65536"/>
                  <a:gd name="T19" fmla="*/ 0 60000 65536"/>
                  <a:gd name="T20" fmla="*/ 0 60000 65536"/>
                  <a:gd name="T21" fmla="*/ 0 w 17"/>
                  <a:gd name="T22" fmla="*/ 0 h 18"/>
                  <a:gd name="T23" fmla="*/ 17 w 17"/>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18">
                    <a:moveTo>
                      <a:pt x="0" y="0"/>
                    </a:moveTo>
                    <a:lnTo>
                      <a:pt x="0" y="0"/>
                    </a:lnTo>
                    <a:lnTo>
                      <a:pt x="8" y="0"/>
                    </a:lnTo>
                    <a:lnTo>
                      <a:pt x="16" y="3"/>
                    </a:lnTo>
                    <a:lnTo>
                      <a:pt x="12" y="17"/>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8" name="Freeform 81"/>
              <p:cNvSpPr/>
              <p:nvPr/>
            </p:nvSpPr>
            <p:spPr bwMode="auto">
              <a:xfrm>
                <a:off x="4744" y="3200"/>
                <a:ext cx="15" cy="159"/>
              </a:xfrm>
              <a:custGeom>
                <a:avLst/>
                <a:gdLst>
                  <a:gd name="T0" fmla="*/ 0 w 15"/>
                  <a:gd name="T1" fmla="*/ 0 h 22"/>
                  <a:gd name="T2" fmla="*/ 0 w 15"/>
                  <a:gd name="T3" fmla="*/ 0 h 22"/>
                  <a:gd name="T4" fmla="*/ 1 w 15"/>
                  <a:gd name="T5" fmla="*/ 21 h 22"/>
                  <a:gd name="T6" fmla="*/ 14 w 15"/>
                  <a:gd name="T7" fmla="*/ 12 h 22"/>
                  <a:gd name="T8" fmla="*/ 0 w 15"/>
                  <a:gd name="T9" fmla="*/ 0 h 22"/>
                  <a:gd name="T10" fmla="*/ 0 w 15"/>
                  <a:gd name="T11" fmla="*/ 0 h 22"/>
                  <a:gd name="T12" fmla="*/ 0 60000 65536"/>
                  <a:gd name="T13" fmla="*/ 0 60000 65536"/>
                  <a:gd name="T14" fmla="*/ 0 60000 65536"/>
                  <a:gd name="T15" fmla="*/ 0 60000 65536"/>
                  <a:gd name="T16" fmla="*/ 0 60000 65536"/>
                  <a:gd name="T17" fmla="*/ 0 60000 65536"/>
                  <a:gd name="T18" fmla="*/ 0 w 15"/>
                  <a:gd name="T19" fmla="*/ 0 h 22"/>
                  <a:gd name="T20" fmla="*/ 15 w 1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5" h="22">
                    <a:moveTo>
                      <a:pt x="0" y="0"/>
                    </a:moveTo>
                    <a:lnTo>
                      <a:pt x="0" y="0"/>
                    </a:lnTo>
                    <a:lnTo>
                      <a:pt x="1" y="21"/>
                    </a:lnTo>
                    <a:lnTo>
                      <a:pt x="14"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9" name="Freeform 230"/>
              <p:cNvSpPr/>
              <p:nvPr/>
            </p:nvSpPr>
            <p:spPr bwMode="auto">
              <a:xfrm>
                <a:off x="4745" y="3246"/>
                <a:ext cx="60" cy="159"/>
              </a:xfrm>
              <a:custGeom>
                <a:avLst/>
                <a:gdLst>
                  <a:gd name="T0" fmla="*/ 0 w 60"/>
                  <a:gd name="T1" fmla="*/ 38 h 57"/>
                  <a:gd name="T2" fmla="*/ 0 w 60"/>
                  <a:gd name="T3" fmla="*/ 38 h 57"/>
                  <a:gd name="T4" fmla="*/ 13 w 60"/>
                  <a:gd name="T5" fmla="*/ 18 h 57"/>
                  <a:gd name="T6" fmla="*/ 28 w 60"/>
                  <a:gd name="T7" fmla="*/ 22 h 57"/>
                  <a:gd name="T8" fmla="*/ 49 w 60"/>
                  <a:gd name="T9" fmla="*/ 0 h 57"/>
                  <a:gd name="T10" fmla="*/ 59 w 60"/>
                  <a:gd name="T11" fmla="*/ 13 h 57"/>
                  <a:gd name="T12" fmla="*/ 58 w 60"/>
                  <a:gd name="T13" fmla="*/ 46 h 57"/>
                  <a:gd name="T14" fmla="*/ 53 w 60"/>
                  <a:gd name="T15" fmla="*/ 32 h 57"/>
                  <a:gd name="T16" fmla="*/ 47 w 60"/>
                  <a:gd name="T17" fmla="*/ 56 h 57"/>
                  <a:gd name="T18" fmla="*/ 32 w 60"/>
                  <a:gd name="T19" fmla="*/ 50 h 57"/>
                  <a:gd name="T20" fmla="*/ 23 w 60"/>
                  <a:gd name="T21" fmla="*/ 25 h 57"/>
                  <a:gd name="T22" fmla="*/ 0 w 60"/>
                  <a:gd name="T23" fmla="*/ 38 h 57"/>
                  <a:gd name="T24" fmla="*/ 0 w 60"/>
                  <a:gd name="T25" fmla="*/ 38 h 5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57"/>
                  <a:gd name="T41" fmla="*/ 60 w 60"/>
                  <a:gd name="T42" fmla="*/ 57 h 5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57">
                    <a:moveTo>
                      <a:pt x="0" y="38"/>
                    </a:moveTo>
                    <a:lnTo>
                      <a:pt x="0" y="38"/>
                    </a:lnTo>
                    <a:lnTo>
                      <a:pt x="13" y="18"/>
                    </a:lnTo>
                    <a:lnTo>
                      <a:pt x="28" y="22"/>
                    </a:lnTo>
                    <a:lnTo>
                      <a:pt x="49" y="0"/>
                    </a:lnTo>
                    <a:lnTo>
                      <a:pt x="59" y="13"/>
                    </a:lnTo>
                    <a:lnTo>
                      <a:pt x="58" y="46"/>
                    </a:lnTo>
                    <a:lnTo>
                      <a:pt x="53" y="32"/>
                    </a:lnTo>
                    <a:lnTo>
                      <a:pt x="47" y="56"/>
                    </a:lnTo>
                    <a:lnTo>
                      <a:pt x="32" y="50"/>
                    </a:lnTo>
                    <a:lnTo>
                      <a:pt x="23" y="25"/>
                    </a:lnTo>
                    <a:lnTo>
                      <a:pt x="0" y="3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30" name="Freeform 231"/>
              <p:cNvSpPr/>
              <p:nvPr/>
            </p:nvSpPr>
            <p:spPr bwMode="auto">
              <a:xfrm>
                <a:off x="4752" y="3215"/>
                <a:ext cx="14" cy="160"/>
              </a:xfrm>
              <a:custGeom>
                <a:avLst/>
                <a:gdLst>
                  <a:gd name="T0" fmla="*/ 0 w 14"/>
                  <a:gd name="T1" fmla="*/ 14 h 24"/>
                  <a:gd name="T2" fmla="*/ 0 w 14"/>
                  <a:gd name="T3" fmla="*/ 14 h 24"/>
                  <a:gd name="T4" fmla="*/ 3 w 14"/>
                  <a:gd name="T5" fmla="*/ 10 h 24"/>
                  <a:gd name="T6" fmla="*/ 13 w 14"/>
                  <a:gd name="T7" fmla="*/ 0 h 24"/>
                  <a:gd name="T8" fmla="*/ 9 w 14"/>
                  <a:gd name="T9" fmla="*/ 23 h 24"/>
                  <a:gd name="T10" fmla="*/ 0 w 14"/>
                  <a:gd name="T11" fmla="*/ 14 h 24"/>
                  <a:gd name="T12" fmla="*/ 0 w 14"/>
                  <a:gd name="T13" fmla="*/ 14 h 24"/>
                  <a:gd name="T14" fmla="*/ 0 60000 65536"/>
                  <a:gd name="T15" fmla="*/ 0 60000 65536"/>
                  <a:gd name="T16" fmla="*/ 0 60000 65536"/>
                  <a:gd name="T17" fmla="*/ 0 60000 65536"/>
                  <a:gd name="T18" fmla="*/ 0 60000 65536"/>
                  <a:gd name="T19" fmla="*/ 0 60000 65536"/>
                  <a:gd name="T20" fmla="*/ 0 60000 65536"/>
                  <a:gd name="T21" fmla="*/ 0 w 14"/>
                  <a:gd name="T22" fmla="*/ 0 h 24"/>
                  <a:gd name="T23" fmla="*/ 14 w 1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24">
                    <a:moveTo>
                      <a:pt x="0" y="14"/>
                    </a:moveTo>
                    <a:lnTo>
                      <a:pt x="0" y="14"/>
                    </a:lnTo>
                    <a:lnTo>
                      <a:pt x="3" y="10"/>
                    </a:lnTo>
                    <a:lnTo>
                      <a:pt x="13" y="0"/>
                    </a:lnTo>
                    <a:lnTo>
                      <a:pt x="9" y="23"/>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32" name="Freeform 33"/>
            <p:cNvSpPr>
              <a:spLocks/>
            </p:cNvSpPr>
            <p:nvPr/>
          </p:nvSpPr>
          <p:spPr bwMode="auto">
            <a:xfrm>
              <a:off x="3422855" y="3035589"/>
              <a:ext cx="2783539" cy="206898"/>
            </a:xfrm>
            <a:custGeom>
              <a:avLst/>
              <a:gdLst>
                <a:gd name="T0" fmla="*/ 2147483647 w 2232"/>
                <a:gd name="T1" fmla="*/ 2147483647 h 748"/>
                <a:gd name="T2" fmla="*/ 2147483647 w 2232"/>
                <a:gd name="T3" fmla="*/ 2147483647 h 748"/>
                <a:gd name="T4" fmla="*/ 2147483647 w 2232"/>
                <a:gd name="T5" fmla="*/ 2147483647 h 748"/>
                <a:gd name="T6" fmla="*/ 2147483647 w 2232"/>
                <a:gd name="T7" fmla="*/ 2147483647 h 748"/>
                <a:gd name="T8" fmla="*/ 2147483647 w 2232"/>
                <a:gd name="T9" fmla="*/ 2147483647 h 748"/>
                <a:gd name="T10" fmla="*/ 2147483647 w 2232"/>
                <a:gd name="T11" fmla="*/ 2147483647 h 748"/>
                <a:gd name="T12" fmla="*/ 2147483647 w 2232"/>
                <a:gd name="T13" fmla="*/ 2147483647 h 748"/>
                <a:gd name="T14" fmla="*/ 2147483647 w 2232"/>
                <a:gd name="T15" fmla="*/ 2147483647 h 748"/>
                <a:gd name="T16" fmla="*/ 2147483647 w 2232"/>
                <a:gd name="T17" fmla="*/ 2147483647 h 748"/>
                <a:gd name="T18" fmla="*/ 2147483647 w 2232"/>
                <a:gd name="T19" fmla="*/ 2147483647 h 748"/>
                <a:gd name="T20" fmla="*/ 2147483647 w 2232"/>
                <a:gd name="T21" fmla="*/ 2147483647 h 748"/>
                <a:gd name="T22" fmla="*/ 2147483647 w 2232"/>
                <a:gd name="T23" fmla="*/ 2147483647 h 748"/>
                <a:gd name="T24" fmla="*/ 2147483647 w 2232"/>
                <a:gd name="T25" fmla="*/ 2147483647 h 748"/>
                <a:gd name="T26" fmla="*/ 2147483647 w 2232"/>
                <a:gd name="T27" fmla="*/ 2147483647 h 748"/>
                <a:gd name="T28" fmla="*/ 2147483647 w 2232"/>
                <a:gd name="T29" fmla="*/ 2147483647 h 748"/>
                <a:gd name="T30" fmla="*/ 2147483647 w 2232"/>
                <a:gd name="T31" fmla="*/ 2147483647 h 748"/>
                <a:gd name="T32" fmla="*/ 2147483647 w 2232"/>
                <a:gd name="T33" fmla="*/ 2147483647 h 748"/>
                <a:gd name="T34" fmla="*/ 2147483647 w 2232"/>
                <a:gd name="T35" fmla="*/ 2147483647 h 748"/>
                <a:gd name="T36" fmla="*/ 2147483647 w 2232"/>
                <a:gd name="T37" fmla="*/ 2147483647 h 748"/>
                <a:gd name="T38" fmla="*/ 2147483647 w 2232"/>
                <a:gd name="T39" fmla="*/ 2147483647 h 748"/>
                <a:gd name="T40" fmla="*/ 2147483647 w 2232"/>
                <a:gd name="T41" fmla="*/ 2147483647 h 748"/>
                <a:gd name="T42" fmla="*/ 2147483647 w 2232"/>
                <a:gd name="T43" fmla="*/ 2147483647 h 748"/>
                <a:gd name="T44" fmla="*/ 2147483647 w 2232"/>
                <a:gd name="T45" fmla="*/ 2147483647 h 748"/>
                <a:gd name="T46" fmla="*/ 2147483647 w 2232"/>
                <a:gd name="T47" fmla="*/ 2147483647 h 748"/>
                <a:gd name="T48" fmla="*/ 2147483647 w 2232"/>
                <a:gd name="T49" fmla="*/ 2147483647 h 748"/>
                <a:gd name="T50" fmla="*/ 2147483647 w 2232"/>
                <a:gd name="T51" fmla="*/ 2147483647 h 748"/>
                <a:gd name="T52" fmla="*/ 2147483647 w 2232"/>
                <a:gd name="T53" fmla="*/ 2147483647 h 748"/>
                <a:gd name="T54" fmla="*/ 2147483647 w 2232"/>
                <a:gd name="T55" fmla="*/ 2147483647 h 748"/>
                <a:gd name="T56" fmla="*/ 2147483647 w 2232"/>
                <a:gd name="T57" fmla="*/ 2147483647 h 748"/>
                <a:gd name="T58" fmla="*/ 2147483647 w 2232"/>
                <a:gd name="T59" fmla="*/ 2147483647 h 748"/>
                <a:gd name="T60" fmla="*/ 2147483647 w 2232"/>
                <a:gd name="T61" fmla="*/ 2147483647 h 748"/>
                <a:gd name="T62" fmla="*/ 2147483647 w 2232"/>
                <a:gd name="T63" fmla="*/ 2147483647 h 748"/>
                <a:gd name="T64" fmla="*/ 2147483647 w 2232"/>
                <a:gd name="T65" fmla="*/ 2147483647 h 748"/>
                <a:gd name="T66" fmla="*/ 2147483647 w 2232"/>
                <a:gd name="T67" fmla="*/ 2147483647 h 748"/>
                <a:gd name="T68" fmla="*/ 2147483647 w 2232"/>
                <a:gd name="T69" fmla="*/ 2147483647 h 748"/>
                <a:gd name="T70" fmla="*/ 2147483647 w 2232"/>
                <a:gd name="T71" fmla="*/ 2147483647 h 748"/>
                <a:gd name="T72" fmla="*/ 2147483647 w 2232"/>
                <a:gd name="T73" fmla="*/ 2147483647 h 748"/>
                <a:gd name="T74" fmla="*/ 2147483647 w 2232"/>
                <a:gd name="T75" fmla="*/ 2147483647 h 748"/>
                <a:gd name="T76" fmla="*/ 2147483647 w 2232"/>
                <a:gd name="T77" fmla="*/ 2147483647 h 748"/>
                <a:gd name="T78" fmla="*/ 2147483647 w 2232"/>
                <a:gd name="T79" fmla="*/ 2147483647 h 748"/>
                <a:gd name="T80" fmla="*/ 2147483647 w 2232"/>
                <a:gd name="T81" fmla="*/ 2147483647 h 748"/>
                <a:gd name="T82" fmla="*/ 2147483647 w 2232"/>
                <a:gd name="T83" fmla="*/ 2147483647 h 748"/>
                <a:gd name="T84" fmla="*/ 2147483647 w 2232"/>
                <a:gd name="T85" fmla="*/ 2147483647 h 748"/>
                <a:gd name="T86" fmla="*/ 2147483647 w 2232"/>
                <a:gd name="T87" fmla="*/ 2147483647 h 748"/>
                <a:gd name="T88" fmla="*/ 2147483647 w 2232"/>
                <a:gd name="T89" fmla="*/ 2147483647 h 748"/>
                <a:gd name="T90" fmla="*/ 2147483647 w 2232"/>
                <a:gd name="T91" fmla="*/ 2147483647 h 748"/>
                <a:gd name="T92" fmla="*/ 2147483647 w 2232"/>
                <a:gd name="T93" fmla="*/ 2147483647 h 748"/>
                <a:gd name="T94" fmla="*/ 2147483647 w 2232"/>
                <a:gd name="T95" fmla="*/ 2147483647 h 748"/>
                <a:gd name="T96" fmla="*/ 2147483647 w 2232"/>
                <a:gd name="T97" fmla="*/ 2147483647 h 748"/>
                <a:gd name="T98" fmla="*/ 2147483647 w 2232"/>
                <a:gd name="T99" fmla="*/ 2147483647 h 748"/>
                <a:gd name="T100" fmla="*/ 2147483647 w 2232"/>
                <a:gd name="T101" fmla="*/ 2147483647 h 748"/>
                <a:gd name="T102" fmla="*/ 2147483647 w 2232"/>
                <a:gd name="T103" fmla="*/ 2147483647 h 748"/>
                <a:gd name="T104" fmla="*/ 2147483647 w 2232"/>
                <a:gd name="T105" fmla="*/ 2147483647 h 748"/>
                <a:gd name="T106" fmla="*/ 2147483647 w 2232"/>
                <a:gd name="T107" fmla="*/ 2147483647 h 748"/>
                <a:gd name="T108" fmla="*/ 2147483647 w 2232"/>
                <a:gd name="T109" fmla="*/ 2147483647 h 748"/>
                <a:gd name="T110" fmla="*/ 2147483647 w 2232"/>
                <a:gd name="T111" fmla="*/ 2147483647 h 74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32"/>
                <a:gd name="T169" fmla="*/ 0 h 748"/>
                <a:gd name="T170" fmla="*/ 2232 w 2232"/>
                <a:gd name="T171" fmla="*/ 748 h 74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32" h="748">
                  <a:moveTo>
                    <a:pt x="8" y="492"/>
                  </a:moveTo>
                  <a:lnTo>
                    <a:pt x="13" y="474"/>
                  </a:lnTo>
                  <a:lnTo>
                    <a:pt x="22" y="458"/>
                  </a:lnTo>
                  <a:lnTo>
                    <a:pt x="15" y="439"/>
                  </a:lnTo>
                  <a:lnTo>
                    <a:pt x="15" y="428"/>
                  </a:lnTo>
                  <a:lnTo>
                    <a:pt x="46" y="423"/>
                  </a:lnTo>
                  <a:lnTo>
                    <a:pt x="24" y="417"/>
                  </a:lnTo>
                  <a:lnTo>
                    <a:pt x="25" y="409"/>
                  </a:lnTo>
                  <a:lnTo>
                    <a:pt x="11" y="411"/>
                  </a:lnTo>
                  <a:lnTo>
                    <a:pt x="63" y="367"/>
                  </a:lnTo>
                  <a:lnTo>
                    <a:pt x="40" y="321"/>
                  </a:lnTo>
                  <a:lnTo>
                    <a:pt x="46" y="299"/>
                  </a:lnTo>
                  <a:lnTo>
                    <a:pt x="32" y="274"/>
                  </a:lnTo>
                  <a:lnTo>
                    <a:pt x="43" y="260"/>
                  </a:lnTo>
                  <a:lnTo>
                    <a:pt x="24" y="241"/>
                  </a:lnTo>
                  <a:lnTo>
                    <a:pt x="29" y="225"/>
                  </a:lnTo>
                  <a:lnTo>
                    <a:pt x="55" y="207"/>
                  </a:lnTo>
                  <a:lnTo>
                    <a:pt x="69" y="205"/>
                  </a:lnTo>
                  <a:lnTo>
                    <a:pt x="86" y="209"/>
                  </a:lnTo>
                  <a:lnTo>
                    <a:pt x="71" y="213"/>
                  </a:lnTo>
                  <a:lnTo>
                    <a:pt x="83" y="220"/>
                  </a:lnTo>
                  <a:lnTo>
                    <a:pt x="123" y="222"/>
                  </a:lnTo>
                  <a:lnTo>
                    <a:pt x="195" y="259"/>
                  </a:lnTo>
                  <a:lnTo>
                    <a:pt x="196" y="277"/>
                  </a:lnTo>
                  <a:lnTo>
                    <a:pt x="166" y="294"/>
                  </a:lnTo>
                  <a:lnTo>
                    <a:pt x="69" y="271"/>
                  </a:lnTo>
                  <a:lnTo>
                    <a:pt x="109" y="298"/>
                  </a:lnTo>
                  <a:lnTo>
                    <a:pt x="108" y="329"/>
                  </a:lnTo>
                  <a:lnTo>
                    <a:pt x="146" y="344"/>
                  </a:lnTo>
                  <a:lnTo>
                    <a:pt x="157" y="342"/>
                  </a:lnTo>
                  <a:lnTo>
                    <a:pt x="151" y="329"/>
                  </a:lnTo>
                  <a:lnTo>
                    <a:pt x="133" y="324"/>
                  </a:lnTo>
                  <a:lnTo>
                    <a:pt x="138" y="313"/>
                  </a:lnTo>
                  <a:lnTo>
                    <a:pt x="155" y="325"/>
                  </a:lnTo>
                  <a:lnTo>
                    <a:pt x="193" y="329"/>
                  </a:lnTo>
                  <a:lnTo>
                    <a:pt x="177" y="304"/>
                  </a:lnTo>
                  <a:lnTo>
                    <a:pt x="212" y="284"/>
                  </a:lnTo>
                  <a:lnTo>
                    <a:pt x="237" y="298"/>
                  </a:lnTo>
                  <a:lnTo>
                    <a:pt x="236" y="243"/>
                  </a:lnTo>
                  <a:lnTo>
                    <a:pt x="226" y="234"/>
                  </a:lnTo>
                  <a:lnTo>
                    <a:pt x="268" y="247"/>
                  </a:lnTo>
                  <a:lnTo>
                    <a:pt x="271" y="253"/>
                  </a:lnTo>
                  <a:lnTo>
                    <a:pt x="248" y="263"/>
                  </a:lnTo>
                  <a:lnTo>
                    <a:pt x="271" y="281"/>
                  </a:lnTo>
                  <a:lnTo>
                    <a:pt x="290" y="260"/>
                  </a:lnTo>
                  <a:lnTo>
                    <a:pt x="368" y="227"/>
                  </a:lnTo>
                  <a:lnTo>
                    <a:pt x="380" y="226"/>
                  </a:lnTo>
                  <a:lnTo>
                    <a:pt x="368" y="231"/>
                  </a:lnTo>
                  <a:lnTo>
                    <a:pt x="381" y="247"/>
                  </a:lnTo>
                  <a:lnTo>
                    <a:pt x="438" y="226"/>
                  </a:lnTo>
                  <a:lnTo>
                    <a:pt x="451" y="241"/>
                  </a:lnTo>
                  <a:lnTo>
                    <a:pt x="464" y="230"/>
                  </a:lnTo>
                  <a:lnTo>
                    <a:pt x="457" y="212"/>
                  </a:lnTo>
                  <a:lnTo>
                    <a:pt x="465" y="206"/>
                  </a:lnTo>
                  <a:lnTo>
                    <a:pt x="509" y="215"/>
                  </a:lnTo>
                  <a:lnTo>
                    <a:pt x="566" y="246"/>
                  </a:lnTo>
                  <a:lnTo>
                    <a:pt x="577" y="231"/>
                  </a:lnTo>
                  <a:lnTo>
                    <a:pt x="565" y="215"/>
                  </a:lnTo>
                  <a:lnTo>
                    <a:pt x="547" y="211"/>
                  </a:lnTo>
                  <a:lnTo>
                    <a:pt x="554" y="186"/>
                  </a:lnTo>
                  <a:lnTo>
                    <a:pt x="542" y="183"/>
                  </a:lnTo>
                  <a:lnTo>
                    <a:pt x="546" y="171"/>
                  </a:lnTo>
                  <a:lnTo>
                    <a:pt x="567" y="159"/>
                  </a:lnTo>
                  <a:lnTo>
                    <a:pt x="581" y="129"/>
                  </a:lnTo>
                  <a:lnTo>
                    <a:pt x="610" y="130"/>
                  </a:lnTo>
                  <a:lnTo>
                    <a:pt x="625" y="134"/>
                  </a:lnTo>
                  <a:lnTo>
                    <a:pt x="614" y="166"/>
                  </a:lnTo>
                  <a:lnTo>
                    <a:pt x="626" y="181"/>
                  </a:lnTo>
                  <a:lnTo>
                    <a:pt x="622" y="225"/>
                  </a:lnTo>
                  <a:lnTo>
                    <a:pt x="637" y="240"/>
                  </a:lnTo>
                  <a:lnTo>
                    <a:pt x="631" y="256"/>
                  </a:lnTo>
                  <a:lnTo>
                    <a:pt x="609" y="268"/>
                  </a:lnTo>
                  <a:lnTo>
                    <a:pt x="616" y="274"/>
                  </a:lnTo>
                  <a:lnTo>
                    <a:pt x="586" y="280"/>
                  </a:lnTo>
                  <a:lnTo>
                    <a:pt x="618" y="291"/>
                  </a:lnTo>
                  <a:lnTo>
                    <a:pt x="653" y="256"/>
                  </a:lnTo>
                  <a:lnTo>
                    <a:pt x="649" y="234"/>
                  </a:lnTo>
                  <a:lnTo>
                    <a:pt x="661" y="231"/>
                  </a:lnTo>
                  <a:lnTo>
                    <a:pt x="680" y="227"/>
                  </a:lnTo>
                  <a:lnTo>
                    <a:pt x="689" y="239"/>
                  </a:lnTo>
                  <a:lnTo>
                    <a:pt x="688" y="256"/>
                  </a:lnTo>
                  <a:lnTo>
                    <a:pt x="711" y="261"/>
                  </a:lnTo>
                  <a:lnTo>
                    <a:pt x="693" y="255"/>
                  </a:lnTo>
                  <a:lnTo>
                    <a:pt x="701" y="245"/>
                  </a:lnTo>
                  <a:lnTo>
                    <a:pt x="694" y="231"/>
                  </a:lnTo>
                  <a:lnTo>
                    <a:pt x="641" y="221"/>
                  </a:lnTo>
                  <a:lnTo>
                    <a:pt x="649" y="187"/>
                  </a:lnTo>
                  <a:lnTo>
                    <a:pt x="631" y="166"/>
                  </a:lnTo>
                  <a:lnTo>
                    <a:pt x="657" y="146"/>
                  </a:lnTo>
                  <a:lnTo>
                    <a:pt x="654" y="132"/>
                  </a:lnTo>
                  <a:lnTo>
                    <a:pt x="666" y="140"/>
                  </a:lnTo>
                  <a:lnTo>
                    <a:pt x="660" y="167"/>
                  </a:lnTo>
                  <a:lnTo>
                    <a:pt x="668" y="171"/>
                  </a:lnTo>
                  <a:lnTo>
                    <a:pt x="704" y="180"/>
                  </a:lnTo>
                  <a:lnTo>
                    <a:pt x="672" y="157"/>
                  </a:lnTo>
                  <a:lnTo>
                    <a:pt x="696" y="158"/>
                  </a:lnTo>
                  <a:lnTo>
                    <a:pt x="691" y="149"/>
                  </a:lnTo>
                  <a:lnTo>
                    <a:pt x="704" y="145"/>
                  </a:lnTo>
                  <a:lnTo>
                    <a:pt x="770" y="162"/>
                  </a:lnTo>
                  <a:lnTo>
                    <a:pt x="757" y="174"/>
                  </a:lnTo>
                  <a:lnTo>
                    <a:pt x="756" y="192"/>
                  </a:lnTo>
                  <a:lnTo>
                    <a:pt x="769" y="202"/>
                  </a:lnTo>
                  <a:lnTo>
                    <a:pt x="776" y="162"/>
                  </a:lnTo>
                  <a:lnTo>
                    <a:pt x="740" y="142"/>
                  </a:lnTo>
                  <a:lnTo>
                    <a:pt x="733" y="115"/>
                  </a:lnTo>
                  <a:lnTo>
                    <a:pt x="816" y="105"/>
                  </a:lnTo>
                  <a:lnTo>
                    <a:pt x="806" y="79"/>
                  </a:lnTo>
                  <a:lnTo>
                    <a:pt x="816" y="85"/>
                  </a:lnTo>
                  <a:lnTo>
                    <a:pt x="830" y="75"/>
                  </a:lnTo>
                  <a:lnTo>
                    <a:pt x="820" y="72"/>
                  </a:lnTo>
                  <a:lnTo>
                    <a:pt x="908" y="51"/>
                  </a:lnTo>
                  <a:lnTo>
                    <a:pt x="901" y="46"/>
                  </a:lnTo>
                  <a:lnTo>
                    <a:pt x="941" y="43"/>
                  </a:lnTo>
                  <a:lnTo>
                    <a:pt x="941" y="50"/>
                  </a:lnTo>
                  <a:lnTo>
                    <a:pt x="951" y="50"/>
                  </a:lnTo>
                  <a:lnTo>
                    <a:pt x="980" y="41"/>
                  </a:lnTo>
                  <a:lnTo>
                    <a:pt x="994" y="46"/>
                  </a:lnTo>
                  <a:lnTo>
                    <a:pt x="981" y="35"/>
                  </a:lnTo>
                  <a:lnTo>
                    <a:pt x="1014" y="33"/>
                  </a:lnTo>
                  <a:lnTo>
                    <a:pt x="1015" y="19"/>
                  </a:lnTo>
                  <a:lnTo>
                    <a:pt x="1054" y="0"/>
                  </a:lnTo>
                  <a:lnTo>
                    <a:pt x="1081" y="11"/>
                  </a:lnTo>
                  <a:lnTo>
                    <a:pt x="1058" y="21"/>
                  </a:lnTo>
                  <a:lnTo>
                    <a:pt x="1098" y="20"/>
                  </a:lnTo>
                  <a:lnTo>
                    <a:pt x="1082" y="35"/>
                  </a:lnTo>
                  <a:lnTo>
                    <a:pt x="1149" y="28"/>
                  </a:lnTo>
                  <a:lnTo>
                    <a:pt x="1186" y="50"/>
                  </a:lnTo>
                  <a:lnTo>
                    <a:pt x="1181" y="59"/>
                  </a:lnTo>
                  <a:lnTo>
                    <a:pt x="1168" y="54"/>
                  </a:lnTo>
                  <a:lnTo>
                    <a:pt x="1185" y="61"/>
                  </a:lnTo>
                  <a:lnTo>
                    <a:pt x="1177" y="74"/>
                  </a:lnTo>
                  <a:lnTo>
                    <a:pt x="1054" y="139"/>
                  </a:lnTo>
                  <a:lnTo>
                    <a:pt x="1093" y="131"/>
                  </a:lnTo>
                  <a:lnTo>
                    <a:pt x="1085" y="123"/>
                  </a:lnTo>
                  <a:lnTo>
                    <a:pt x="1147" y="110"/>
                  </a:lnTo>
                  <a:lnTo>
                    <a:pt x="1130" y="113"/>
                  </a:lnTo>
                  <a:lnTo>
                    <a:pt x="1134" y="101"/>
                  </a:lnTo>
                  <a:lnTo>
                    <a:pt x="1168" y="110"/>
                  </a:lnTo>
                  <a:lnTo>
                    <a:pt x="1174" y="101"/>
                  </a:lnTo>
                  <a:lnTo>
                    <a:pt x="1181" y="123"/>
                  </a:lnTo>
                  <a:lnTo>
                    <a:pt x="1198" y="124"/>
                  </a:lnTo>
                  <a:lnTo>
                    <a:pt x="1183" y="115"/>
                  </a:lnTo>
                  <a:lnTo>
                    <a:pt x="1215" y="110"/>
                  </a:lnTo>
                  <a:lnTo>
                    <a:pt x="1255" y="115"/>
                  </a:lnTo>
                  <a:lnTo>
                    <a:pt x="1251" y="123"/>
                  </a:lnTo>
                  <a:lnTo>
                    <a:pt x="1285" y="129"/>
                  </a:lnTo>
                  <a:lnTo>
                    <a:pt x="1315" y="128"/>
                  </a:lnTo>
                  <a:lnTo>
                    <a:pt x="1316" y="108"/>
                  </a:lnTo>
                  <a:lnTo>
                    <a:pt x="1325" y="105"/>
                  </a:lnTo>
                  <a:lnTo>
                    <a:pt x="1401" y="128"/>
                  </a:lnTo>
                  <a:lnTo>
                    <a:pt x="1390" y="162"/>
                  </a:lnTo>
                  <a:lnTo>
                    <a:pt x="1426" y="186"/>
                  </a:lnTo>
                  <a:lnTo>
                    <a:pt x="1445" y="153"/>
                  </a:lnTo>
                  <a:lnTo>
                    <a:pt x="1458" y="167"/>
                  </a:lnTo>
                  <a:lnTo>
                    <a:pt x="1483" y="162"/>
                  </a:lnTo>
                  <a:lnTo>
                    <a:pt x="1517" y="174"/>
                  </a:lnTo>
                  <a:lnTo>
                    <a:pt x="1544" y="167"/>
                  </a:lnTo>
                  <a:lnTo>
                    <a:pt x="1541" y="153"/>
                  </a:lnTo>
                  <a:lnTo>
                    <a:pt x="1560" y="132"/>
                  </a:lnTo>
                  <a:lnTo>
                    <a:pt x="1674" y="147"/>
                  </a:lnTo>
                  <a:lnTo>
                    <a:pt x="1681" y="157"/>
                  </a:lnTo>
                  <a:lnTo>
                    <a:pt x="1667" y="162"/>
                  </a:lnTo>
                  <a:lnTo>
                    <a:pt x="1703" y="167"/>
                  </a:lnTo>
                  <a:lnTo>
                    <a:pt x="1717" y="183"/>
                  </a:lnTo>
                  <a:lnTo>
                    <a:pt x="1802" y="180"/>
                  </a:lnTo>
                  <a:lnTo>
                    <a:pt x="1818" y="192"/>
                  </a:lnTo>
                  <a:lnTo>
                    <a:pt x="1812" y="207"/>
                  </a:lnTo>
                  <a:lnTo>
                    <a:pt x="1837" y="218"/>
                  </a:lnTo>
                  <a:lnTo>
                    <a:pt x="1850" y="209"/>
                  </a:lnTo>
                  <a:lnTo>
                    <a:pt x="1910" y="216"/>
                  </a:lnTo>
                  <a:lnTo>
                    <a:pt x="1923" y="207"/>
                  </a:lnTo>
                  <a:lnTo>
                    <a:pt x="1930" y="221"/>
                  </a:lnTo>
                  <a:lnTo>
                    <a:pt x="1955" y="232"/>
                  </a:lnTo>
                  <a:lnTo>
                    <a:pt x="1967" y="224"/>
                  </a:lnTo>
                  <a:lnTo>
                    <a:pt x="1955" y="212"/>
                  </a:lnTo>
                  <a:lnTo>
                    <a:pt x="1962" y="202"/>
                  </a:lnTo>
                  <a:lnTo>
                    <a:pt x="2068" y="217"/>
                  </a:lnTo>
                  <a:lnTo>
                    <a:pt x="2138" y="257"/>
                  </a:lnTo>
                  <a:lnTo>
                    <a:pt x="2153" y="257"/>
                  </a:lnTo>
                  <a:lnTo>
                    <a:pt x="2171" y="289"/>
                  </a:lnTo>
                  <a:lnTo>
                    <a:pt x="2164" y="271"/>
                  </a:lnTo>
                  <a:lnTo>
                    <a:pt x="2175" y="270"/>
                  </a:lnTo>
                  <a:lnTo>
                    <a:pt x="2182" y="276"/>
                  </a:lnTo>
                  <a:lnTo>
                    <a:pt x="2202" y="274"/>
                  </a:lnTo>
                  <a:lnTo>
                    <a:pt x="2231" y="293"/>
                  </a:lnTo>
                  <a:lnTo>
                    <a:pt x="2190" y="313"/>
                  </a:lnTo>
                  <a:lnTo>
                    <a:pt x="2198" y="319"/>
                  </a:lnTo>
                  <a:lnTo>
                    <a:pt x="2184" y="322"/>
                  </a:lnTo>
                  <a:lnTo>
                    <a:pt x="2196" y="330"/>
                  </a:lnTo>
                  <a:lnTo>
                    <a:pt x="2171" y="330"/>
                  </a:lnTo>
                  <a:lnTo>
                    <a:pt x="2163" y="319"/>
                  </a:lnTo>
                  <a:lnTo>
                    <a:pt x="2153" y="323"/>
                  </a:lnTo>
                  <a:lnTo>
                    <a:pt x="2138" y="304"/>
                  </a:lnTo>
                  <a:lnTo>
                    <a:pt x="2110" y="305"/>
                  </a:lnTo>
                  <a:lnTo>
                    <a:pt x="2103" y="294"/>
                  </a:lnTo>
                  <a:lnTo>
                    <a:pt x="2110" y="289"/>
                  </a:lnTo>
                  <a:lnTo>
                    <a:pt x="2099" y="289"/>
                  </a:lnTo>
                  <a:lnTo>
                    <a:pt x="2090" y="293"/>
                  </a:lnTo>
                  <a:lnTo>
                    <a:pt x="2100" y="306"/>
                  </a:lnTo>
                  <a:lnTo>
                    <a:pt x="2094" y="313"/>
                  </a:lnTo>
                  <a:lnTo>
                    <a:pt x="2071" y="326"/>
                  </a:lnTo>
                  <a:lnTo>
                    <a:pt x="2055" y="324"/>
                  </a:lnTo>
                  <a:lnTo>
                    <a:pt x="2081" y="360"/>
                  </a:lnTo>
                  <a:lnTo>
                    <a:pt x="2077" y="374"/>
                  </a:lnTo>
                  <a:lnTo>
                    <a:pt x="2050" y="364"/>
                  </a:lnTo>
                  <a:lnTo>
                    <a:pt x="2051" y="370"/>
                  </a:lnTo>
                  <a:lnTo>
                    <a:pt x="2002" y="388"/>
                  </a:lnTo>
                  <a:lnTo>
                    <a:pt x="1958" y="425"/>
                  </a:lnTo>
                  <a:lnTo>
                    <a:pt x="1928" y="411"/>
                  </a:lnTo>
                  <a:lnTo>
                    <a:pt x="1900" y="426"/>
                  </a:lnTo>
                  <a:lnTo>
                    <a:pt x="1900" y="412"/>
                  </a:lnTo>
                  <a:lnTo>
                    <a:pt x="1885" y="427"/>
                  </a:lnTo>
                  <a:lnTo>
                    <a:pt x="1865" y="425"/>
                  </a:lnTo>
                  <a:lnTo>
                    <a:pt x="1845" y="461"/>
                  </a:lnTo>
                  <a:lnTo>
                    <a:pt x="1861" y="469"/>
                  </a:lnTo>
                  <a:lnTo>
                    <a:pt x="1854" y="480"/>
                  </a:lnTo>
                  <a:lnTo>
                    <a:pt x="1862" y="499"/>
                  </a:lnTo>
                  <a:lnTo>
                    <a:pt x="1848" y="496"/>
                  </a:lnTo>
                  <a:lnTo>
                    <a:pt x="1840" y="512"/>
                  </a:lnTo>
                  <a:lnTo>
                    <a:pt x="1845" y="526"/>
                  </a:lnTo>
                  <a:lnTo>
                    <a:pt x="1815" y="539"/>
                  </a:lnTo>
                  <a:lnTo>
                    <a:pt x="1818" y="555"/>
                  </a:lnTo>
                  <a:lnTo>
                    <a:pt x="1798" y="559"/>
                  </a:lnTo>
                  <a:lnTo>
                    <a:pt x="1792" y="577"/>
                  </a:lnTo>
                  <a:lnTo>
                    <a:pt x="1774" y="596"/>
                  </a:lnTo>
                  <a:lnTo>
                    <a:pt x="1759" y="526"/>
                  </a:lnTo>
                  <a:lnTo>
                    <a:pt x="1761" y="489"/>
                  </a:lnTo>
                  <a:lnTo>
                    <a:pt x="1774" y="466"/>
                  </a:lnTo>
                  <a:lnTo>
                    <a:pt x="1795" y="462"/>
                  </a:lnTo>
                  <a:lnTo>
                    <a:pt x="1843" y="415"/>
                  </a:lnTo>
                  <a:lnTo>
                    <a:pt x="1867" y="405"/>
                  </a:lnTo>
                  <a:lnTo>
                    <a:pt x="1874" y="378"/>
                  </a:lnTo>
                  <a:lnTo>
                    <a:pt x="1885" y="370"/>
                  </a:lnTo>
                  <a:lnTo>
                    <a:pt x="1866" y="370"/>
                  </a:lnTo>
                  <a:lnTo>
                    <a:pt x="1860" y="392"/>
                  </a:lnTo>
                  <a:lnTo>
                    <a:pt x="1819" y="411"/>
                  </a:lnTo>
                  <a:lnTo>
                    <a:pt x="1823" y="383"/>
                  </a:lnTo>
                  <a:lnTo>
                    <a:pt x="1779" y="389"/>
                  </a:lnTo>
                  <a:lnTo>
                    <a:pt x="1738" y="426"/>
                  </a:lnTo>
                  <a:lnTo>
                    <a:pt x="1746" y="441"/>
                  </a:lnTo>
                  <a:lnTo>
                    <a:pt x="1702" y="446"/>
                  </a:lnTo>
                  <a:lnTo>
                    <a:pt x="1696" y="442"/>
                  </a:lnTo>
                  <a:lnTo>
                    <a:pt x="1711" y="439"/>
                  </a:lnTo>
                  <a:lnTo>
                    <a:pt x="1674" y="430"/>
                  </a:lnTo>
                  <a:lnTo>
                    <a:pt x="1664" y="439"/>
                  </a:lnTo>
                  <a:lnTo>
                    <a:pt x="1580" y="440"/>
                  </a:lnTo>
                  <a:lnTo>
                    <a:pt x="1480" y="525"/>
                  </a:lnTo>
                  <a:lnTo>
                    <a:pt x="1500" y="529"/>
                  </a:lnTo>
                  <a:lnTo>
                    <a:pt x="1500" y="544"/>
                  </a:lnTo>
                  <a:lnTo>
                    <a:pt x="1512" y="534"/>
                  </a:lnTo>
                  <a:lnTo>
                    <a:pt x="1509" y="547"/>
                  </a:lnTo>
                  <a:lnTo>
                    <a:pt x="1524" y="540"/>
                  </a:lnTo>
                  <a:lnTo>
                    <a:pt x="1522" y="548"/>
                  </a:lnTo>
                  <a:lnTo>
                    <a:pt x="1527" y="534"/>
                  </a:lnTo>
                  <a:lnTo>
                    <a:pt x="1541" y="535"/>
                  </a:lnTo>
                  <a:lnTo>
                    <a:pt x="1563" y="553"/>
                  </a:lnTo>
                  <a:lnTo>
                    <a:pt x="1544" y="554"/>
                  </a:lnTo>
                  <a:lnTo>
                    <a:pt x="1561" y="560"/>
                  </a:lnTo>
                  <a:lnTo>
                    <a:pt x="1564" y="572"/>
                  </a:lnTo>
                  <a:lnTo>
                    <a:pt x="1551" y="599"/>
                  </a:lnTo>
                  <a:lnTo>
                    <a:pt x="1548" y="640"/>
                  </a:lnTo>
                  <a:lnTo>
                    <a:pt x="1478" y="725"/>
                  </a:lnTo>
                  <a:lnTo>
                    <a:pt x="1453" y="736"/>
                  </a:lnTo>
                  <a:lnTo>
                    <a:pt x="1434" y="725"/>
                  </a:lnTo>
                  <a:lnTo>
                    <a:pt x="1417" y="741"/>
                  </a:lnTo>
                  <a:lnTo>
                    <a:pt x="1416" y="738"/>
                  </a:lnTo>
                  <a:lnTo>
                    <a:pt x="1425" y="725"/>
                  </a:lnTo>
                  <a:lnTo>
                    <a:pt x="1421" y="703"/>
                  </a:lnTo>
                  <a:lnTo>
                    <a:pt x="1451" y="695"/>
                  </a:lnTo>
                  <a:lnTo>
                    <a:pt x="1474" y="638"/>
                  </a:lnTo>
                  <a:lnTo>
                    <a:pt x="1423" y="652"/>
                  </a:lnTo>
                  <a:lnTo>
                    <a:pt x="1416" y="630"/>
                  </a:lnTo>
                  <a:lnTo>
                    <a:pt x="1374" y="617"/>
                  </a:lnTo>
                  <a:lnTo>
                    <a:pt x="1349" y="559"/>
                  </a:lnTo>
                  <a:lnTo>
                    <a:pt x="1321" y="548"/>
                  </a:lnTo>
                  <a:lnTo>
                    <a:pt x="1272" y="564"/>
                  </a:lnTo>
                  <a:lnTo>
                    <a:pt x="1282" y="576"/>
                  </a:lnTo>
                  <a:lnTo>
                    <a:pt x="1261" y="611"/>
                  </a:lnTo>
                  <a:lnTo>
                    <a:pt x="1242" y="620"/>
                  </a:lnTo>
                  <a:lnTo>
                    <a:pt x="1221" y="612"/>
                  </a:lnTo>
                  <a:lnTo>
                    <a:pt x="1196" y="608"/>
                  </a:lnTo>
                  <a:lnTo>
                    <a:pt x="1131" y="624"/>
                  </a:lnTo>
                  <a:lnTo>
                    <a:pt x="1075" y="601"/>
                  </a:lnTo>
                  <a:lnTo>
                    <a:pt x="1038" y="604"/>
                  </a:lnTo>
                  <a:lnTo>
                    <a:pt x="1025" y="585"/>
                  </a:lnTo>
                  <a:lnTo>
                    <a:pt x="989" y="572"/>
                  </a:lnTo>
                  <a:lnTo>
                    <a:pt x="970" y="586"/>
                  </a:lnTo>
                  <a:lnTo>
                    <a:pt x="969" y="612"/>
                  </a:lnTo>
                  <a:lnTo>
                    <a:pt x="887" y="600"/>
                  </a:lnTo>
                  <a:lnTo>
                    <a:pt x="843" y="624"/>
                  </a:lnTo>
                  <a:lnTo>
                    <a:pt x="820" y="634"/>
                  </a:lnTo>
                  <a:lnTo>
                    <a:pt x="791" y="615"/>
                  </a:lnTo>
                  <a:lnTo>
                    <a:pt x="772" y="625"/>
                  </a:lnTo>
                  <a:lnTo>
                    <a:pt x="738" y="612"/>
                  </a:lnTo>
                  <a:lnTo>
                    <a:pt x="725" y="611"/>
                  </a:lnTo>
                  <a:lnTo>
                    <a:pt x="715" y="591"/>
                  </a:lnTo>
                  <a:lnTo>
                    <a:pt x="696" y="591"/>
                  </a:lnTo>
                  <a:lnTo>
                    <a:pt x="688" y="594"/>
                  </a:lnTo>
                  <a:lnTo>
                    <a:pt x="674" y="579"/>
                  </a:lnTo>
                  <a:lnTo>
                    <a:pt x="664" y="583"/>
                  </a:lnTo>
                  <a:lnTo>
                    <a:pt x="654" y="588"/>
                  </a:lnTo>
                  <a:lnTo>
                    <a:pt x="616" y="556"/>
                  </a:lnTo>
                  <a:lnTo>
                    <a:pt x="605" y="553"/>
                  </a:lnTo>
                  <a:lnTo>
                    <a:pt x="579" y="529"/>
                  </a:lnTo>
                  <a:lnTo>
                    <a:pt x="555" y="544"/>
                  </a:lnTo>
                  <a:lnTo>
                    <a:pt x="550" y="534"/>
                  </a:lnTo>
                  <a:lnTo>
                    <a:pt x="514" y="532"/>
                  </a:lnTo>
                  <a:lnTo>
                    <a:pt x="501" y="515"/>
                  </a:lnTo>
                  <a:lnTo>
                    <a:pt x="482" y="516"/>
                  </a:lnTo>
                  <a:lnTo>
                    <a:pt x="475" y="524"/>
                  </a:lnTo>
                  <a:lnTo>
                    <a:pt x="451" y="528"/>
                  </a:lnTo>
                  <a:lnTo>
                    <a:pt x="444" y="524"/>
                  </a:lnTo>
                  <a:lnTo>
                    <a:pt x="435" y="537"/>
                  </a:lnTo>
                  <a:lnTo>
                    <a:pt x="428" y="534"/>
                  </a:lnTo>
                  <a:lnTo>
                    <a:pt x="399" y="538"/>
                  </a:lnTo>
                  <a:lnTo>
                    <a:pt x="389" y="534"/>
                  </a:lnTo>
                  <a:lnTo>
                    <a:pt x="386" y="538"/>
                  </a:lnTo>
                  <a:lnTo>
                    <a:pt x="401" y="553"/>
                  </a:lnTo>
                  <a:lnTo>
                    <a:pt x="391" y="562"/>
                  </a:lnTo>
                  <a:lnTo>
                    <a:pt x="392" y="575"/>
                  </a:lnTo>
                  <a:lnTo>
                    <a:pt x="408" y="576"/>
                  </a:lnTo>
                  <a:lnTo>
                    <a:pt x="415" y="588"/>
                  </a:lnTo>
                  <a:lnTo>
                    <a:pt x="411" y="597"/>
                  </a:lnTo>
                  <a:lnTo>
                    <a:pt x="399" y="591"/>
                  </a:lnTo>
                  <a:lnTo>
                    <a:pt x="389" y="596"/>
                  </a:lnTo>
                  <a:lnTo>
                    <a:pt x="380" y="591"/>
                  </a:lnTo>
                  <a:lnTo>
                    <a:pt x="376" y="583"/>
                  </a:lnTo>
                  <a:lnTo>
                    <a:pt x="365" y="588"/>
                  </a:lnTo>
                  <a:lnTo>
                    <a:pt x="356" y="583"/>
                  </a:lnTo>
                  <a:lnTo>
                    <a:pt x="347" y="591"/>
                  </a:lnTo>
                  <a:lnTo>
                    <a:pt x="335" y="592"/>
                  </a:lnTo>
                  <a:lnTo>
                    <a:pt x="327" y="583"/>
                  </a:lnTo>
                  <a:lnTo>
                    <a:pt x="283" y="580"/>
                  </a:lnTo>
                  <a:lnTo>
                    <a:pt x="278" y="585"/>
                  </a:lnTo>
                  <a:lnTo>
                    <a:pt x="274" y="585"/>
                  </a:lnTo>
                  <a:lnTo>
                    <a:pt x="267" y="595"/>
                  </a:lnTo>
                  <a:lnTo>
                    <a:pt x="268" y="605"/>
                  </a:lnTo>
                  <a:lnTo>
                    <a:pt x="263" y="605"/>
                  </a:lnTo>
                  <a:lnTo>
                    <a:pt x="259" y="597"/>
                  </a:lnTo>
                  <a:lnTo>
                    <a:pt x="253" y="598"/>
                  </a:lnTo>
                  <a:lnTo>
                    <a:pt x="251" y="627"/>
                  </a:lnTo>
                  <a:lnTo>
                    <a:pt x="258" y="636"/>
                  </a:lnTo>
                  <a:lnTo>
                    <a:pt x="258" y="644"/>
                  </a:lnTo>
                  <a:lnTo>
                    <a:pt x="265" y="643"/>
                  </a:lnTo>
                  <a:lnTo>
                    <a:pt x="274" y="639"/>
                  </a:lnTo>
                  <a:lnTo>
                    <a:pt x="282" y="652"/>
                  </a:lnTo>
                  <a:lnTo>
                    <a:pt x="288" y="660"/>
                  </a:lnTo>
                  <a:lnTo>
                    <a:pt x="294" y="671"/>
                  </a:lnTo>
                  <a:lnTo>
                    <a:pt x="304" y="673"/>
                  </a:lnTo>
                  <a:lnTo>
                    <a:pt x="291" y="682"/>
                  </a:lnTo>
                  <a:lnTo>
                    <a:pt x="282" y="674"/>
                  </a:lnTo>
                  <a:lnTo>
                    <a:pt x="273" y="707"/>
                  </a:lnTo>
                  <a:lnTo>
                    <a:pt x="284" y="715"/>
                  </a:lnTo>
                  <a:lnTo>
                    <a:pt x="294" y="747"/>
                  </a:lnTo>
                  <a:lnTo>
                    <a:pt x="285" y="741"/>
                  </a:lnTo>
                  <a:lnTo>
                    <a:pt x="276" y="738"/>
                  </a:lnTo>
                  <a:lnTo>
                    <a:pt x="265" y="736"/>
                  </a:lnTo>
                  <a:lnTo>
                    <a:pt x="258" y="733"/>
                  </a:lnTo>
                  <a:lnTo>
                    <a:pt x="250" y="731"/>
                  </a:lnTo>
                  <a:lnTo>
                    <a:pt x="244" y="720"/>
                  </a:lnTo>
                  <a:lnTo>
                    <a:pt x="230" y="727"/>
                  </a:lnTo>
                  <a:lnTo>
                    <a:pt x="217" y="726"/>
                  </a:lnTo>
                  <a:lnTo>
                    <a:pt x="209" y="717"/>
                  </a:lnTo>
                  <a:lnTo>
                    <a:pt x="187" y="708"/>
                  </a:lnTo>
                  <a:lnTo>
                    <a:pt x="165" y="709"/>
                  </a:lnTo>
                  <a:lnTo>
                    <a:pt x="142" y="694"/>
                  </a:lnTo>
                  <a:lnTo>
                    <a:pt x="160" y="679"/>
                  </a:lnTo>
                  <a:lnTo>
                    <a:pt x="162" y="667"/>
                  </a:lnTo>
                  <a:lnTo>
                    <a:pt x="162" y="654"/>
                  </a:lnTo>
                  <a:lnTo>
                    <a:pt x="163" y="645"/>
                  </a:lnTo>
                  <a:lnTo>
                    <a:pt x="175" y="641"/>
                  </a:lnTo>
                  <a:lnTo>
                    <a:pt x="169" y="622"/>
                  </a:lnTo>
                  <a:lnTo>
                    <a:pt x="155" y="617"/>
                  </a:lnTo>
                  <a:lnTo>
                    <a:pt x="148" y="614"/>
                  </a:lnTo>
                  <a:lnTo>
                    <a:pt x="139" y="617"/>
                  </a:lnTo>
                  <a:lnTo>
                    <a:pt x="118" y="612"/>
                  </a:lnTo>
                  <a:lnTo>
                    <a:pt x="102" y="593"/>
                  </a:lnTo>
                  <a:lnTo>
                    <a:pt x="89" y="587"/>
                  </a:lnTo>
                  <a:lnTo>
                    <a:pt x="83" y="570"/>
                  </a:lnTo>
                  <a:lnTo>
                    <a:pt x="71" y="568"/>
                  </a:lnTo>
                  <a:lnTo>
                    <a:pt x="60" y="574"/>
                  </a:lnTo>
                  <a:lnTo>
                    <a:pt x="53" y="577"/>
                  </a:lnTo>
                  <a:lnTo>
                    <a:pt x="50" y="569"/>
                  </a:lnTo>
                  <a:lnTo>
                    <a:pt x="44" y="562"/>
                  </a:lnTo>
                  <a:lnTo>
                    <a:pt x="60" y="560"/>
                  </a:lnTo>
                  <a:lnTo>
                    <a:pt x="59" y="555"/>
                  </a:lnTo>
                  <a:lnTo>
                    <a:pt x="55" y="552"/>
                  </a:lnTo>
                  <a:lnTo>
                    <a:pt x="50" y="548"/>
                  </a:lnTo>
                  <a:lnTo>
                    <a:pt x="41" y="528"/>
                  </a:lnTo>
                  <a:lnTo>
                    <a:pt x="29" y="517"/>
                  </a:lnTo>
                  <a:lnTo>
                    <a:pt x="17" y="517"/>
                  </a:lnTo>
                  <a:lnTo>
                    <a:pt x="4" y="517"/>
                  </a:lnTo>
                  <a:lnTo>
                    <a:pt x="0" y="502"/>
                  </a:lnTo>
                  <a:lnTo>
                    <a:pt x="8" y="49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3" name="Freeform 34"/>
            <p:cNvSpPr>
              <a:spLocks/>
            </p:cNvSpPr>
            <p:nvPr/>
          </p:nvSpPr>
          <p:spPr bwMode="auto">
            <a:xfrm>
              <a:off x="3761351" y="2438768"/>
              <a:ext cx="86592" cy="208489"/>
            </a:xfrm>
            <a:custGeom>
              <a:avLst/>
              <a:gdLst>
                <a:gd name="T0" fmla="*/ 0 w 69"/>
                <a:gd name="T1" fmla="*/ 2147483647 h 31"/>
                <a:gd name="T2" fmla="*/ 0 w 69"/>
                <a:gd name="T3" fmla="*/ 2147483647 h 31"/>
                <a:gd name="T4" fmla="*/ 2147483647 w 69"/>
                <a:gd name="T5" fmla="*/ 2147483647 h 31"/>
                <a:gd name="T6" fmla="*/ 2147483647 w 69"/>
                <a:gd name="T7" fmla="*/ 2147483647 h 31"/>
                <a:gd name="T8" fmla="*/ 2147483647 w 69"/>
                <a:gd name="T9" fmla="*/ 0 h 31"/>
                <a:gd name="T10" fmla="*/ 2147483647 w 69"/>
                <a:gd name="T11" fmla="*/ 2147483647 h 31"/>
                <a:gd name="T12" fmla="*/ 2147483647 w 69"/>
                <a:gd name="T13" fmla="*/ 2147483647 h 31"/>
                <a:gd name="T14" fmla="*/ 2147483647 w 69"/>
                <a:gd name="T15" fmla="*/ 2147483647 h 31"/>
                <a:gd name="T16" fmla="*/ 2147483647 w 69"/>
                <a:gd name="T17" fmla="*/ 2147483647 h 31"/>
                <a:gd name="T18" fmla="*/ 2147483647 w 69"/>
                <a:gd name="T19" fmla="*/ 2147483647 h 31"/>
                <a:gd name="T20" fmla="*/ 2147483647 w 69"/>
                <a:gd name="T21" fmla="*/ 2147483647 h 31"/>
                <a:gd name="T22" fmla="*/ 0 w 69"/>
                <a:gd name="T23" fmla="*/ 2147483647 h 31"/>
                <a:gd name="T24" fmla="*/ 0 w 69"/>
                <a:gd name="T25" fmla="*/ 2147483647 h 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9"/>
                <a:gd name="T40" fmla="*/ 0 h 31"/>
                <a:gd name="T41" fmla="*/ 69 w 69"/>
                <a:gd name="T42" fmla="*/ 31 h 3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9" h="31">
                  <a:moveTo>
                    <a:pt x="0" y="21"/>
                  </a:moveTo>
                  <a:lnTo>
                    <a:pt x="0" y="21"/>
                  </a:lnTo>
                  <a:lnTo>
                    <a:pt x="14" y="14"/>
                  </a:lnTo>
                  <a:lnTo>
                    <a:pt x="4" y="9"/>
                  </a:lnTo>
                  <a:lnTo>
                    <a:pt x="52" y="0"/>
                  </a:lnTo>
                  <a:lnTo>
                    <a:pt x="61" y="1"/>
                  </a:lnTo>
                  <a:lnTo>
                    <a:pt x="51" y="8"/>
                  </a:lnTo>
                  <a:lnTo>
                    <a:pt x="68" y="8"/>
                  </a:lnTo>
                  <a:lnTo>
                    <a:pt x="24" y="24"/>
                  </a:lnTo>
                  <a:lnTo>
                    <a:pt x="14" y="30"/>
                  </a:lnTo>
                  <a:lnTo>
                    <a:pt x="16"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4" name="Freeform 35"/>
            <p:cNvSpPr>
              <a:spLocks/>
            </p:cNvSpPr>
            <p:nvPr/>
          </p:nvSpPr>
          <p:spPr bwMode="auto">
            <a:xfrm>
              <a:off x="3786542" y="2839832"/>
              <a:ext cx="34637" cy="208489"/>
            </a:xfrm>
            <a:custGeom>
              <a:avLst/>
              <a:gdLst>
                <a:gd name="T0" fmla="*/ 0 w 28"/>
                <a:gd name="T1" fmla="*/ 2147483647 h 16"/>
                <a:gd name="T2" fmla="*/ 0 w 28"/>
                <a:gd name="T3" fmla="*/ 2147483647 h 16"/>
                <a:gd name="T4" fmla="*/ 2147483647 w 28"/>
                <a:gd name="T5" fmla="*/ 0 h 16"/>
                <a:gd name="T6" fmla="*/ 2147483647 w 28"/>
                <a:gd name="T7" fmla="*/ 2147483647 h 16"/>
                <a:gd name="T8" fmla="*/ 0 w 28"/>
                <a:gd name="T9" fmla="*/ 2147483647 h 16"/>
                <a:gd name="T10" fmla="*/ 0 w 28"/>
                <a:gd name="T11" fmla="*/ 2147483647 h 16"/>
                <a:gd name="T12" fmla="*/ 0 60000 65536"/>
                <a:gd name="T13" fmla="*/ 0 60000 65536"/>
                <a:gd name="T14" fmla="*/ 0 60000 65536"/>
                <a:gd name="T15" fmla="*/ 0 60000 65536"/>
                <a:gd name="T16" fmla="*/ 0 60000 65536"/>
                <a:gd name="T17" fmla="*/ 0 60000 65536"/>
                <a:gd name="T18" fmla="*/ 0 w 28"/>
                <a:gd name="T19" fmla="*/ 0 h 16"/>
                <a:gd name="T20" fmla="*/ 28 w 28"/>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8" h="16">
                  <a:moveTo>
                    <a:pt x="0" y="15"/>
                  </a:moveTo>
                  <a:lnTo>
                    <a:pt x="0" y="15"/>
                  </a:lnTo>
                  <a:lnTo>
                    <a:pt x="8" y="0"/>
                  </a:lnTo>
                  <a:lnTo>
                    <a:pt x="27" y="8"/>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5" name="Freeform 36"/>
            <p:cNvSpPr>
              <a:spLocks/>
            </p:cNvSpPr>
            <p:nvPr/>
          </p:nvSpPr>
          <p:spPr bwMode="auto">
            <a:xfrm>
              <a:off x="3843220" y="2749115"/>
              <a:ext cx="105484" cy="208490"/>
            </a:xfrm>
            <a:custGeom>
              <a:avLst/>
              <a:gdLst>
                <a:gd name="T0" fmla="*/ 0 w 84"/>
                <a:gd name="T1" fmla="*/ 2147483647 h 63"/>
                <a:gd name="T2" fmla="*/ 0 w 84"/>
                <a:gd name="T3" fmla="*/ 2147483647 h 63"/>
                <a:gd name="T4" fmla="*/ 2147483647 w 84"/>
                <a:gd name="T5" fmla="*/ 2147483647 h 63"/>
                <a:gd name="T6" fmla="*/ 2147483647 w 84"/>
                <a:gd name="T7" fmla="*/ 2147483647 h 63"/>
                <a:gd name="T8" fmla="*/ 2147483647 w 84"/>
                <a:gd name="T9" fmla="*/ 2147483647 h 63"/>
                <a:gd name="T10" fmla="*/ 2147483647 w 84"/>
                <a:gd name="T11" fmla="*/ 2147483647 h 63"/>
                <a:gd name="T12" fmla="*/ 2147483647 w 84"/>
                <a:gd name="T13" fmla="*/ 2147483647 h 63"/>
                <a:gd name="T14" fmla="*/ 2147483647 w 84"/>
                <a:gd name="T15" fmla="*/ 2147483647 h 63"/>
                <a:gd name="T16" fmla="*/ 2147483647 w 84"/>
                <a:gd name="T17" fmla="*/ 2147483647 h 63"/>
                <a:gd name="T18" fmla="*/ 2147483647 w 84"/>
                <a:gd name="T19" fmla="*/ 2147483647 h 63"/>
                <a:gd name="T20" fmla="*/ 2147483647 w 84"/>
                <a:gd name="T21" fmla="*/ 2147483647 h 63"/>
                <a:gd name="T22" fmla="*/ 2147483647 w 84"/>
                <a:gd name="T23" fmla="*/ 0 h 63"/>
                <a:gd name="T24" fmla="*/ 2147483647 w 84"/>
                <a:gd name="T25" fmla="*/ 2147483647 h 63"/>
                <a:gd name="T26" fmla="*/ 2147483647 w 84"/>
                <a:gd name="T27" fmla="*/ 2147483647 h 63"/>
                <a:gd name="T28" fmla="*/ 0 w 84"/>
                <a:gd name="T29" fmla="*/ 2147483647 h 63"/>
                <a:gd name="T30" fmla="*/ 0 w 84"/>
                <a:gd name="T31" fmla="*/ 2147483647 h 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4"/>
                <a:gd name="T49" fmla="*/ 0 h 63"/>
                <a:gd name="T50" fmla="*/ 84 w 84"/>
                <a:gd name="T51" fmla="*/ 63 h 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4" h="63">
                  <a:moveTo>
                    <a:pt x="0" y="30"/>
                  </a:moveTo>
                  <a:lnTo>
                    <a:pt x="0" y="30"/>
                  </a:lnTo>
                  <a:lnTo>
                    <a:pt x="7" y="44"/>
                  </a:lnTo>
                  <a:lnTo>
                    <a:pt x="16" y="39"/>
                  </a:lnTo>
                  <a:lnTo>
                    <a:pt x="26" y="48"/>
                  </a:lnTo>
                  <a:lnTo>
                    <a:pt x="34" y="44"/>
                  </a:lnTo>
                  <a:lnTo>
                    <a:pt x="31" y="60"/>
                  </a:lnTo>
                  <a:lnTo>
                    <a:pt x="83" y="62"/>
                  </a:lnTo>
                  <a:lnTo>
                    <a:pt x="63" y="51"/>
                  </a:lnTo>
                  <a:lnTo>
                    <a:pt x="53" y="32"/>
                  </a:lnTo>
                  <a:lnTo>
                    <a:pt x="54" y="11"/>
                  </a:lnTo>
                  <a:lnTo>
                    <a:pt x="67" y="0"/>
                  </a:lnTo>
                  <a:lnTo>
                    <a:pt x="22" y="4"/>
                  </a:lnTo>
                  <a:lnTo>
                    <a:pt x="11" y="30"/>
                  </a:lnTo>
                  <a:lnTo>
                    <a:pt x="0" y="3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6" name="Freeform 37"/>
            <p:cNvSpPr>
              <a:spLocks/>
            </p:cNvSpPr>
            <p:nvPr/>
          </p:nvSpPr>
          <p:spPr bwMode="auto">
            <a:xfrm>
              <a:off x="3881006" y="2642483"/>
              <a:ext cx="261350" cy="206898"/>
            </a:xfrm>
            <a:custGeom>
              <a:avLst/>
              <a:gdLst>
                <a:gd name="T0" fmla="*/ 0 w 211"/>
                <a:gd name="T1" fmla="*/ 2147483647 h 103"/>
                <a:gd name="T2" fmla="*/ 0 w 211"/>
                <a:gd name="T3" fmla="*/ 2147483647 h 103"/>
                <a:gd name="T4" fmla="*/ 2147483647 w 211"/>
                <a:gd name="T5" fmla="*/ 2147483647 h 103"/>
                <a:gd name="T6" fmla="*/ 2147483647 w 211"/>
                <a:gd name="T7" fmla="*/ 2147483647 h 103"/>
                <a:gd name="T8" fmla="*/ 2147483647 w 211"/>
                <a:gd name="T9" fmla="*/ 2147483647 h 103"/>
                <a:gd name="T10" fmla="*/ 2147483647 w 211"/>
                <a:gd name="T11" fmla="*/ 2147483647 h 103"/>
                <a:gd name="T12" fmla="*/ 2147483647 w 211"/>
                <a:gd name="T13" fmla="*/ 2147483647 h 103"/>
                <a:gd name="T14" fmla="*/ 2147483647 w 211"/>
                <a:gd name="T15" fmla="*/ 2147483647 h 103"/>
                <a:gd name="T16" fmla="*/ 2147483647 w 211"/>
                <a:gd name="T17" fmla="*/ 2147483647 h 103"/>
                <a:gd name="T18" fmla="*/ 2147483647 w 211"/>
                <a:gd name="T19" fmla="*/ 2147483647 h 103"/>
                <a:gd name="T20" fmla="*/ 2147483647 w 211"/>
                <a:gd name="T21" fmla="*/ 2147483647 h 103"/>
                <a:gd name="T22" fmla="*/ 2147483647 w 211"/>
                <a:gd name="T23" fmla="*/ 2147483647 h 103"/>
                <a:gd name="T24" fmla="*/ 2147483647 w 211"/>
                <a:gd name="T25" fmla="*/ 2147483647 h 103"/>
                <a:gd name="T26" fmla="*/ 2147483647 w 211"/>
                <a:gd name="T27" fmla="*/ 2147483647 h 103"/>
                <a:gd name="T28" fmla="*/ 2147483647 w 211"/>
                <a:gd name="T29" fmla="*/ 2147483647 h 103"/>
                <a:gd name="T30" fmla="*/ 2147483647 w 211"/>
                <a:gd name="T31" fmla="*/ 2147483647 h 103"/>
                <a:gd name="T32" fmla="*/ 2147483647 w 211"/>
                <a:gd name="T33" fmla="*/ 2147483647 h 103"/>
                <a:gd name="T34" fmla="*/ 2147483647 w 211"/>
                <a:gd name="T35" fmla="*/ 2147483647 h 103"/>
                <a:gd name="T36" fmla="*/ 2147483647 w 211"/>
                <a:gd name="T37" fmla="*/ 2147483647 h 103"/>
                <a:gd name="T38" fmla="*/ 2147483647 w 211"/>
                <a:gd name="T39" fmla="*/ 0 h 103"/>
                <a:gd name="T40" fmla="*/ 2147483647 w 211"/>
                <a:gd name="T41" fmla="*/ 2147483647 h 103"/>
                <a:gd name="T42" fmla="*/ 2147483647 w 211"/>
                <a:gd name="T43" fmla="*/ 2147483647 h 103"/>
                <a:gd name="T44" fmla="*/ 2147483647 w 211"/>
                <a:gd name="T45" fmla="*/ 2147483647 h 103"/>
                <a:gd name="T46" fmla="*/ 2147483647 w 211"/>
                <a:gd name="T47" fmla="*/ 2147483647 h 103"/>
                <a:gd name="T48" fmla="*/ 2147483647 w 211"/>
                <a:gd name="T49" fmla="*/ 2147483647 h 103"/>
                <a:gd name="T50" fmla="*/ 2147483647 w 211"/>
                <a:gd name="T51" fmla="*/ 2147483647 h 103"/>
                <a:gd name="T52" fmla="*/ 2147483647 w 211"/>
                <a:gd name="T53" fmla="*/ 2147483647 h 103"/>
                <a:gd name="T54" fmla="*/ 2147483647 w 211"/>
                <a:gd name="T55" fmla="*/ 2147483647 h 103"/>
                <a:gd name="T56" fmla="*/ 2147483647 w 211"/>
                <a:gd name="T57" fmla="*/ 2147483647 h 103"/>
                <a:gd name="T58" fmla="*/ 2147483647 w 211"/>
                <a:gd name="T59" fmla="*/ 2147483647 h 103"/>
                <a:gd name="T60" fmla="*/ 0 w 211"/>
                <a:gd name="T61" fmla="*/ 2147483647 h 103"/>
                <a:gd name="T62" fmla="*/ 0 w 211"/>
                <a:gd name="T63" fmla="*/ 2147483647 h 10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1"/>
                <a:gd name="T97" fmla="*/ 0 h 103"/>
                <a:gd name="T98" fmla="*/ 211 w 211"/>
                <a:gd name="T99" fmla="*/ 103 h 10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1" h="103">
                  <a:moveTo>
                    <a:pt x="0" y="88"/>
                  </a:moveTo>
                  <a:lnTo>
                    <a:pt x="0" y="88"/>
                  </a:lnTo>
                  <a:lnTo>
                    <a:pt x="20" y="90"/>
                  </a:lnTo>
                  <a:lnTo>
                    <a:pt x="7" y="99"/>
                  </a:lnTo>
                  <a:lnTo>
                    <a:pt x="42" y="102"/>
                  </a:lnTo>
                  <a:lnTo>
                    <a:pt x="43" y="90"/>
                  </a:lnTo>
                  <a:lnTo>
                    <a:pt x="53" y="93"/>
                  </a:lnTo>
                  <a:lnTo>
                    <a:pt x="43" y="86"/>
                  </a:lnTo>
                  <a:lnTo>
                    <a:pt x="57" y="88"/>
                  </a:lnTo>
                  <a:lnTo>
                    <a:pt x="53" y="75"/>
                  </a:lnTo>
                  <a:lnTo>
                    <a:pt x="61" y="83"/>
                  </a:lnTo>
                  <a:lnTo>
                    <a:pt x="70" y="76"/>
                  </a:lnTo>
                  <a:lnTo>
                    <a:pt x="64" y="67"/>
                  </a:lnTo>
                  <a:lnTo>
                    <a:pt x="85" y="68"/>
                  </a:lnTo>
                  <a:lnTo>
                    <a:pt x="80" y="63"/>
                  </a:lnTo>
                  <a:lnTo>
                    <a:pt x="89" y="65"/>
                  </a:lnTo>
                  <a:lnTo>
                    <a:pt x="95" y="54"/>
                  </a:lnTo>
                  <a:lnTo>
                    <a:pt x="199" y="22"/>
                  </a:lnTo>
                  <a:lnTo>
                    <a:pt x="210" y="9"/>
                  </a:lnTo>
                  <a:lnTo>
                    <a:pt x="190" y="0"/>
                  </a:lnTo>
                  <a:lnTo>
                    <a:pt x="146" y="21"/>
                  </a:lnTo>
                  <a:lnTo>
                    <a:pt x="100" y="21"/>
                  </a:lnTo>
                  <a:lnTo>
                    <a:pt x="52" y="48"/>
                  </a:lnTo>
                  <a:lnTo>
                    <a:pt x="26" y="52"/>
                  </a:lnTo>
                  <a:lnTo>
                    <a:pt x="27" y="63"/>
                  </a:lnTo>
                  <a:lnTo>
                    <a:pt x="41" y="65"/>
                  </a:lnTo>
                  <a:lnTo>
                    <a:pt x="25" y="65"/>
                  </a:lnTo>
                  <a:lnTo>
                    <a:pt x="32" y="70"/>
                  </a:lnTo>
                  <a:lnTo>
                    <a:pt x="20" y="76"/>
                  </a:lnTo>
                  <a:lnTo>
                    <a:pt x="34" y="81"/>
                  </a:lnTo>
                  <a:lnTo>
                    <a:pt x="0" y="8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7" name="Freeform 38"/>
            <p:cNvSpPr>
              <a:spLocks/>
            </p:cNvSpPr>
            <p:nvPr/>
          </p:nvSpPr>
          <p:spPr bwMode="auto">
            <a:xfrm>
              <a:off x="4032148" y="2413304"/>
              <a:ext cx="50381" cy="208489"/>
            </a:xfrm>
            <a:custGeom>
              <a:avLst/>
              <a:gdLst>
                <a:gd name="T0" fmla="*/ 0 w 41"/>
                <a:gd name="T1" fmla="*/ 2147483647 h 21"/>
                <a:gd name="T2" fmla="*/ 0 w 41"/>
                <a:gd name="T3" fmla="*/ 2147483647 h 21"/>
                <a:gd name="T4" fmla="*/ 2147483647 w 41"/>
                <a:gd name="T5" fmla="*/ 2147483647 h 21"/>
                <a:gd name="T6" fmla="*/ 2147483647 w 41"/>
                <a:gd name="T7" fmla="*/ 2147483647 h 21"/>
                <a:gd name="T8" fmla="*/ 2147483647 w 41"/>
                <a:gd name="T9" fmla="*/ 0 h 21"/>
                <a:gd name="T10" fmla="*/ 0 w 41"/>
                <a:gd name="T11" fmla="*/ 2147483647 h 21"/>
                <a:gd name="T12" fmla="*/ 0 w 41"/>
                <a:gd name="T13" fmla="*/ 2147483647 h 21"/>
                <a:gd name="T14" fmla="*/ 0 60000 65536"/>
                <a:gd name="T15" fmla="*/ 0 60000 65536"/>
                <a:gd name="T16" fmla="*/ 0 60000 65536"/>
                <a:gd name="T17" fmla="*/ 0 60000 65536"/>
                <a:gd name="T18" fmla="*/ 0 60000 65536"/>
                <a:gd name="T19" fmla="*/ 0 60000 65536"/>
                <a:gd name="T20" fmla="*/ 0 60000 65536"/>
                <a:gd name="T21" fmla="*/ 0 w 41"/>
                <a:gd name="T22" fmla="*/ 0 h 21"/>
                <a:gd name="T23" fmla="*/ 41 w 41"/>
                <a:gd name="T24" fmla="*/ 21 h 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21">
                  <a:moveTo>
                    <a:pt x="0" y="14"/>
                  </a:moveTo>
                  <a:lnTo>
                    <a:pt x="0" y="14"/>
                  </a:lnTo>
                  <a:lnTo>
                    <a:pt x="12" y="20"/>
                  </a:lnTo>
                  <a:lnTo>
                    <a:pt x="40" y="13"/>
                  </a:lnTo>
                  <a:lnTo>
                    <a:pt x="23" y="0"/>
                  </a:lnTo>
                  <a:lnTo>
                    <a:pt x="0"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8" name="Freeform 39"/>
            <p:cNvSpPr>
              <a:spLocks/>
            </p:cNvSpPr>
            <p:nvPr/>
          </p:nvSpPr>
          <p:spPr bwMode="auto">
            <a:xfrm>
              <a:off x="4515488" y="2461050"/>
              <a:ext cx="47232" cy="208489"/>
            </a:xfrm>
            <a:custGeom>
              <a:avLst/>
              <a:gdLst>
                <a:gd name="T0" fmla="*/ 0 w 38"/>
                <a:gd name="T1" fmla="*/ 0 h 14"/>
                <a:gd name="T2" fmla="*/ 0 w 38"/>
                <a:gd name="T3" fmla="*/ 0 h 14"/>
                <a:gd name="T4" fmla="*/ 2147483647 w 38"/>
                <a:gd name="T5" fmla="*/ 2147483647 h 14"/>
                <a:gd name="T6" fmla="*/ 2147483647 w 38"/>
                <a:gd name="T7" fmla="*/ 2147483647 h 14"/>
                <a:gd name="T8" fmla="*/ 2147483647 w 38"/>
                <a:gd name="T9" fmla="*/ 2147483647 h 14"/>
                <a:gd name="T10" fmla="*/ 2147483647 w 38"/>
                <a:gd name="T11" fmla="*/ 2147483647 h 14"/>
                <a:gd name="T12" fmla="*/ 0 w 38"/>
                <a:gd name="T13" fmla="*/ 0 h 14"/>
                <a:gd name="T14" fmla="*/ 0 w 38"/>
                <a:gd name="T15" fmla="*/ 0 h 14"/>
                <a:gd name="T16" fmla="*/ 0 60000 65536"/>
                <a:gd name="T17" fmla="*/ 0 60000 65536"/>
                <a:gd name="T18" fmla="*/ 0 60000 65536"/>
                <a:gd name="T19" fmla="*/ 0 60000 65536"/>
                <a:gd name="T20" fmla="*/ 0 60000 65536"/>
                <a:gd name="T21" fmla="*/ 0 60000 65536"/>
                <a:gd name="T22" fmla="*/ 0 60000 65536"/>
                <a:gd name="T23" fmla="*/ 0 60000 65536"/>
                <a:gd name="T24" fmla="*/ 0 w 38"/>
                <a:gd name="T25" fmla="*/ 0 h 14"/>
                <a:gd name="T26" fmla="*/ 38 w 38"/>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8" h="14">
                  <a:moveTo>
                    <a:pt x="0" y="0"/>
                  </a:moveTo>
                  <a:lnTo>
                    <a:pt x="0" y="0"/>
                  </a:lnTo>
                  <a:lnTo>
                    <a:pt x="16" y="10"/>
                  </a:lnTo>
                  <a:lnTo>
                    <a:pt x="11" y="13"/>
                  </a:lnTo>
                  <a:lnTo>
                    <a:pt x="25" y="13"/>
                  </a:lnTo>
                  <a:lnTo>
                    <a:pt x="37" y="6"/>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39" name="Freeform 40"/>
            <p:cNvSpPr>
              <a:spLocks/>
            </p:cNvSpPr>
            <p:nvPr/>
          </p:nvSpPr>
          <p:spPr bwMode="auto">
            <a:xfrm>
              <a:off x="4524935" y="2429219"/>
              <a:ext cx="110208" cy="208489"/>
            </a:xfrm>
            <a:custGeom>
              <a:avLst/>
              <a:gdLst>
                <a:gd name="T0" fmla="*/ 0 w 88"/>
                <a:gd name="T1" fmla="*/ 2147483647 h 38"/>
                <a:gd name="T2" fmla="*/ 0 w 88"/>
                <a:gd name="T3" fmla="*/ 2147483647 h 38"/>
                <a:gd name="T4" fmla="*/ 2147483647 w 88"/>
                <a:gd name="T5" fmla="*/ 2147483647 h 38"/>
                <a:gd name="T6" fmla="*/ 2147483647 w 88"/>
                <a:gd name="T7" fmla="*/ 0 h 38"/>
                <a:gd name="T8" fmla="*/ 2147483647 w 88"/>
                <a:gd name="T9" fmla="*/ 2147483647 h 38"/>
                <a:gd name="T10" fmla="*/ 2147483647 w 88"/>
                <a:gd name="T11" fmla="*/ 2147483647 h 38"/>
                <a:gd name="T12" fmla="*/ 2147483647 w 88"/>
                <a:gd name="T13" fmla="*/ 2147483647 h 38"/>
                <a:gd name="T14" fmla="*/ 2147483647 w 88"/>
                <a:gd name="T15" fmla="*/ 2147483647 h 38"/>
                <a:gd name="T16" fmla="*/ 0 w 88"/>
                <a:gd name="T17" fmla="*/ 2147483647 h 38"/>
                <a:gd name="T18" fmla="*/ 0 w 88"/>
                <a:gd name="T19" fmla="*/ 2147483647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
                <a:gd name="T31" fmla="*/ 0 h 38"/>
                <a:gd name="T32" fmla="*/ 88 w 88"/>
                <a:gd name="T33" fmla="*/ 38 h 3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 h="38">
                  <a:moveTo>
                    <a:pt x="0" y="31"/>
                  </a:moveTo>
                  <a:lnTo>
                    <a:pt x="0" y="31"/>
                  </a:lnTo>
                  <a:lnTo>
                    <a:pt x="23" y="10"/>
                  </a:lnTo>
                  <a:lnTo>
                    <a:pt x="56" y="0"/>
                  </a:lnTo>
                  <a:lnTo>
                    <a:pt x="87" y="18"/>
                  </a:lnTo>
                  <a:lnTo>
                    <a:pt x="77" y="21"/>
                  </a:lnTo>
                  <a:lnTo>
                    <a:pt x="79" y="29"/>
                  </a:lnTo>
                  <a:lnTo>
                    <a:pt x="34" y="37"/>
                  </a:lnTo>
                  <a:lnTo>
                    <a:pt x="0" y="3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0" name="Freeform 41"/>
            <p:cNvSpPr>
              <a:spLocks/>
            </p:cNvSpPr>
            <p:nvPr/>
          </p:nvSpPr>
          <p:spPr bwMode="auto">
            <a:xfrm>
              <a:off x="4546976" y="2476965"/>
              <a:ext cx="121229" cy="208489"/>
            </a:xfrm>
            <a:custGeom>
              <a:avLst/>
              <a:gdLst>
                <a:gd name="T0" fmla="*/ 0 w 98"/>
                <a:gd name="T1" fmla="*/ 2147483647 h 45"/>
                <a:gd name="T2" fmla="*/ 0 w 98"/>
                <a:gd name="T3" fmla="*/ 2147483647 h 45"/>
                <a:gd name="T4" fmla="*/ 2147483647 w 98"/>
                <a:gd name="T5" fmla="*/ 2147483647 h 45"/>
                <a:gd name="T6" fmla="*/ 2147483647 w 98"/>
                <a:gd name="T7" fmla="*/ 2147483647 h 45"/>
                <a:gd name="T8" fmla="*/ 2147483647 w 98"/>
                <a:gd name="T9" fmla="*/ 2147483647 h 45"/>
                <a:gd name="T10" fmla="*/ 2147483647 w 98"/>
                <a:gd name="T11" fmla="*/ 2147483647 h 45"/>
                <a:gd name="T12" fmla="*/ 2147483647 w 98"/>
                <a:gd name="T13" fmla="*/ 2147483647 h 45"/>
                <a:gd name="T14" fmla="*/ 2147483647 w 98"/>
                <a:gd name="T15" fmla="*/ 2147483647 h 45"/>
                <a:gd name="T16" fmla="*/ 2147483647 w 98"/>
                <a:gd name="T17" fmla="*/ 2147483647 h 45"/>
                <a:gd name="T18" fmla="*/ 2147483647 w 98"/>
                <a:gd name="T19" fmla="*/ 2147483647 h 45"/>
                <a:gd name="T20" fmla="*/ 2147483647 w 98"/>
                <a:gd name="T21" fmla="*/ 2147483647 h 45"/>
                <a:gd name="T22" fmla="*/ 2147483647 w 98"/>
                <a:gd name="T23" fmla="*/ 2147483647 h 45"/>
                <a:gd name="T24" fmla="*/ 2147483647 w 98"/>
                <a:gd name="T25" fmla="*/ 2147483647 h 45"/>
                <a:gd name="T26" fmla="*/ 2147483647 w 98"/>
                <a:gd name="T27" fmla="*/ 0 h 45"/>
                <a:gd name="T28" fmla="*/ 2147483647 w 98"/>
                <a:gd name="T29" fmla="*/ 2147483647 h 45"/>
                <a:gd name="T30" fmla="*/ 0 w 98"/>
                <a:gd name="T31" fmla="*/ 2147483647 h 45"/>
                <a:gd name="T32" fmla="*/ 0 w 98"/>
                <a:gd name="T33" fmla="*/ 2147483647 h 4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8"/>
                <a:gd name="T52" fmla="*/ 0 h 45"/>
                <a:gd name="T53" fmla="*/ 98 w 98"/>
                <a:gd name="T54" fmla="*/ 45 h 4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8" h="45">
                  <a:moveTo>
                    <a:pt x="0" y="19"/>
                  </a:moveTo>
                  <a:lnTo>
                    <a:pt x="0" y="19"/>
                  </a:lnTo>
                  <a:lnTo>
                    <a:pt x="18" y="22"/>
                  </a:lnTo>
                  <a:lnTo>
                    <a:pt x="30" y="37"/>
                  </a:lnTo>
                  <a:lnTo>
                    <a:pt x="40" y="32"/>
                  </a:lnTo>
                  <a:lnTo>
                    <a:pt x="80" y="44"/>
                  </a:lnTo>
                  <a:lnTo>
                    <a:pt x="94" y="39"/>
                  </a:lnTo>
                  <a:lnTo>
                    <a:pt x="83" y="28"/>
                  </a:lnTo>
                  <a:lnTo>
                    <a:pt x="91" y="31"/>
                  </a:lnTo>
                  <a:lnTo>
                    <a:pt x="97" y="13"/>
                  </a:lnTo>
                  <a:lnTo>
                    <a:pt x="76" y="4"/>
                  </a:lnTo>
                  <a:lnTo>
                    <a:pt x="55" y="17"/>
                  </a:lnTo>
                  <a:lnTo>
                    <a:pt x="72" y="10"/>
                  </a:lnTo>
                  <a:lnTo>
                    <a:pt x="62" y="0"/>
                  </a:lnTo>
                  <a:lnTo>
                    <a:pt x="28" y="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1" name="Freeform 42"/>
            <p:cNvSpPr>
              <a:spLocks/>
            </p:cNvSpPr>
            <p:nvPr/>
          </p:nvSpPr>
          <p:spPr bwMode="auto">
            <a:xfrm>
              <a:off x="4661908" y="2507203"/>
              <a:ext cx="100762" cy="208490"/>
            </a:xfrm>
            <a:custGeom>
              <a:avLst/>
              <a:gdLst>
                <a:gd name="T0" fmla="*/ 0 w 82"/>
                <a:gd name="T1" fmla="*/ 2147483647 h 46"/>
                <a:gd name="T2" fmla="*/ 0 w 82"/>
                <a:gd name="T3" fmla="*/ 2147483647 h 46"/>
                <a:gd name="T4" fmla="*/ 2147483647 w 82"/>
                <a:gd name="T5" fmla="*/ 2147483647 h 46"/>
                <a:gd name="T6" fmla="*/ 2147483647 w 82"/>
                <a:gd name="T7" fmla="*/ 2147483647 h 46"/>
                <a:gd name="T8" fmla="*/ 2147483647 w 82"/>
                <a:gd name="T9" fmla="*/ 2147483647 h 46"/>
                <a:gd name="T10" fmla="*/ 2147483647 w 82"/>
                <a:gd name="T11" fmla="*/ 2147483647 h 46"/>
                <a:gd name="T12" fmla="*/ 2147483647 w 82"/>
                <a:gd name="T13" fmla="*/ 2147483647 h 46"/>
                <a:gd name="T14" fmla="*/ 2147483647 w 82"/>
                <a:gd name="T15" fmla="*/ 2147483647 h 46"/>
                <a:gd name="T16" fmla="*/ 2147483647 w 82"/>
                <a:gd name="T17" fmla="*/ 0 h 46"/>
                <a:gd name="T18" fmla="*/ 2147483647 w 82"/>
                <a:gd name="T19" fmla="*/ 2147483647 h 46"/>
                <a:gd name="T20" fmla="*/ 0 w 82"/>
                <a:gd name="T21" fmla="*/ 2147483647 h 46"/>
                <a:gd name="T22" fmla="*/ 0 w 82"/>
                <a:gd name="T23" fmla="*/ 2147483647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2"/>
                <a:gd name="T37" fmla="*/ 0 h 46"/>
                <a:gd name="T38" fmla="*/ 82 w 82"/>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2" h="46">
                  <a:moveTo>
                    <a:pt x="0" y="38"/>
                  </a:moveTo>
                  <a:lnTo>
                    <a:pt x="0" y="38"/>
                  </a:lnTo>
                  <a:lnTo>
                    <a:pt x="6" y="45"/>
                  </a:lnTo>
                  <a:lnTo>
                    <a:pt x="74" y="36"/>
                  </a:lnTo>
                  <a:lnTo>
                    <a:pt x="81" y="21"/>
                  </a:lnTo>
                  <a:lnTo>
                    <a:pt x="62" y="9"/>
                  </a:lnTo>
                  <a:lnTo>
                    <a:pt x="46" y="14"/>
                  </a:lnTo>
                  <a:lnTo>
                    <a:pt x="48" y="4"/>
                  </a:lnTo>
                  <a:lnTo>
                    <a:pt x="39" y="0"/>
                  </a:lnTo>
                  <a:lnTo>
                    <a:pt x="8" y="33"/>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2" name="Freeform 43"/>
            <p:cNvSpPr>
              <a:spLocks/>
            </p:cNvSpPr>
            <p:nvPr/>
          </p:nvSpPr>
          <p:spPr bwMode="auto">
            <a:xfrm>
              <a:off x="5293242" y="2629751"/>
              <a:ext cx="114932" cy="206898"/>
            </a:xfrm>
            <a:custGeom>
              <a:avLst/>
              <a:gdLst>
                <a:gd name="T0" fmla="*/ 0 w 92"/>
                <a:gd name="T1" fmla="*/ 2147483647 h 43"/>
                <a:gd name="T2" fmla="*/ 0 w 92"/>
                <a:gd name="T3" fmla="*/ 2147483647 h 43"/>
                <a:gd name="T4" fmla="*/ 2147483647 w 92"/>
                <a:gd name="T5" fmla="*/ 2147483647 h 43"/>
                <a:gd name="T6" fmla="*/ 2147483647 w 92"/>
                <a:gd name="T7" fmla="*/ 0 h 43"/>
                <a:gd name="T8" fmla="*/ 2147483647 w 92"/>
                <a:gd name="T9" fmla="*/ 2147483647 h 43"/>
                <a:gd name="T10" fmla="*/ 2147483647 w 92"/>
                <a:gd name="T11" fmla="*/ 2147483647 h 43"/>
                <a:gd name="T12" fmla="*/ 2147483647 w 92"/>
                <a:gd name="T13" fmla="*/ 2147483647 h 43"/>
                <a:gd name="T14" fmla="*/ 2147483647 w 92"/>
                <a:gd name="T15" fmla="*/ 2147483647 h 43"/>
                <a:gd name="T16" fmla="*/ 2147483647 w 92"/>
                <a:gd name="T17" fmla="*/ 2147483647 h 43"/>
                <a:gd name="T18" fmla="*/ 2147483647 w 92"/>
                <a:gd name="T19" fmla="*/ 2147483647 h 43"/>
                <a:gd name="T20" fmla="*/ 2147483647 w 92"/>
                <a:gd name="T21" fmla="*/ 2147483647 h 43"/>
                <a:gd name="T22" fmla="*/ 2147483647 w 92"/>
                <a:gd name="T23" fmla="*/ 2147483647 h 43"/>
                <a:gd name="T24" fmla="*/ 0 w 92"/>
                <a:gd name="T25" fmla="*/ 2147483647 h 43"/>
                <a:gd name="T26" fmla="*/ 0 w 92"/>
                <a:gd name="T27" fmla="*/ 2147483647 h 4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2"/>
                <a:gd name="T43" fmla="*/ 0 h 43"/>
                <a:gd name="T44" fmla="*/ 92 w 92"/>
                <a:gd name="T45" fmla="*/ 43 h 4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2" h="43">
                  <a:moveTo>
                    <a:pt x="0" y="23"/>
                  </a:moveTo>
                  <a:lnTo>
                    <a:pt x="0" y="23"/>
                  </a:lnTo>
                  <a:lnTo>
                    <a:pt x="18" y="1"/>
                  </a:lnTo>
                  <a:lnTo>
                    <a:pt x="31" y="0"/>
                  </a:lnTo>
                  <a:lnTo>
                    <a:pt x="52" y="16"/>
                  </a:lnTo>
                  <a:lnTo>
                    <a:pt x="55" y="4"/>
                  </a:lnTo>
                  <a:lnTo>
                    <a:pt x="78" y="14"/>
                  </a:lnTo>
                  <a:lnTo>
                    <a:pt x="76" y="29"/>
                  </a:lnTo>
                  <a:lnTo>
                    <a:pt x="91" y="35"/>
                  </a:lnTo>
                  <a:lnTo>
                    <a:pt x="43" y="37"/>
                  </a:lnTo>
                  <a:lnTo>
                    <a:pt x="40" y="31"/>
                  </a:lnTo>
                  <a:lnTo>
                    <a:pt x="32" y="4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3" name="Freeform 44"/>
            <p:cNvSpPr>
              <a:spLocks/>
            </p:cNvSpPr>
            <p:nvPr/>
          </p:nvSpPr>
          <p:spPr bwMode="auto">
            <a:xfrm>
              <a:off x="5373537" y="2623385"/>
              <a:ext cx="69274" cy="206898"/>
            </a:xfrm>
            <a:custGeom>
              <a:avLst/>
              <a:gdLst>
                <a:gd name="T0" fmla="*/ 0 w 57"/>
                <a:gd name="T1" fmla="*/ 0 h 30"/>
                <a:gd name="T2" fmla="*/ 0 w 57"/>
                <a:gd name="T3" fmla="*/ 0 h 30"/>
                <a:gd name="T4" fmla="*/ 2147483647 w 57"/>
                <a:gd name="T5" fmla="*/ 2147483647 h 30"/>
                <a:gd name="T6" fmla="*/ 2147483647 w 57"/>
                <a:gd name="T7" fmla="*/ 2147483647 h 30"/>
                <a:gd name="T8" fmla="*/ 2147483647 w 57"/>
                <a:gd name="T9" fmla="*/ 2147483647 h 30"/>
                <a:gd name="T10" fmla="*/ 2147483647 w 57"/>
                <a:gd name="T11" fmla="*/ 2147483647 h 30"/>
                <a:gd name="T12" fmla="*/ 2147483647 w 57"/>
                <a:gd name="T13" fmla="*/ 2147483647 h 30"/>
                <a:gd name="T14" fmla="*/ 0 w 57"/>
                <a:gd name="T15" fmla="*/ 0 h 30"/>
                <a:gd name="T16" fmla="*/ 0 w 57"/>
                <a:gd name="T17" fmla="*/ 0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
                <a:gd name="T28" fmla="*/ 0 h 30"/>
                <a:gd name="T29" fmla="*/ 57 w 57"/>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 h="30">
                  <a:moveTo>
                    <a:pt x="0" y="0"/>
                  </a:moveTo>
                  <a:lnTo>
                    <a:pt x="0" y="0"/>
                  </a:lnTo>
                  <a:lnTo>
                    <a:pt x="19" y="11"/>
                  </a:lnTo>
                  <a:lnTo>
                    <a:pt x="14" y="21"/>
                  </a:lnTo>
                  <a:lnTo>
                    <a:pt x="23" y="29"/>
                  </a:lnTo>
                  <a:lnTo>
                    <a:pt x="40" y="29"/>
                  </a:lnTo>
                  <a:lnTo>
                    <a:pt x="56" y="18"/>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4" name="Freeform 45"/>
            <p:cNvSpPr>
              <a:spLocks/>
            </p:cNvSpPr>
            <p:nvPr/>
          </p:nvSpPr>
          <p:spPr bwMode="auto">
            <a:xfrm>
              <a:off x="5379834" y="3341161"/>
              <a:ext cx="51955" cy="208490"/>
            </a:xfrm>
            <a:custGeom>
              <a:avLst/>
              <a:gdLst>
                <a:gd name="T0" fmla="*/ 0 w 43"/>
                <a:gd name="T1" fmla="*/ 2147483647 h 149"/>
                <a:gd name="T2" fmla="*/ 0 w 43"/>
                <a:gd name="T3" fmla="*/ 2147483647 h 149"/>
                <a:gd name="T4" fmla="*/ 2147483647 w 43"/>
                <a:gd name="T5" fmla="*/ 2147483647 h 149"/>
                <a:gd name="T6" fmla="*/ 2147483647 w 43"/>
                <a:gd name="T7" fmla="*/ 2147483647 h 149"/>
                <a:gd name="T8" fmla="*/ 2147483647 w 43"/>
                <a:gd name="T9" fmla="*/ 2147483647 h 149"/>
                <a:gd name="T10" fmla="*/ 2147483647 w 43"/>
                <a:gd name="T11" fmla="*/ 2147483647 h 149"/>
                <a:gd name="T12" fmla="*/ 2147483647 w 43"/>
                <a:gd name="T13" fmla="*/ 2147483647 h 149"/>
                <a:gd name="T14" fmla="*/ 2147483647 w 43"/>
                <a:gd name="T15" fmla="*/ 2147483647 h 149"/>
                <a:gd name="T16" fmla="*/ 2147483647 w 43"/>
                <a:gd name="T17" fmla="*/ 2147483647 h 149"/>
                <a:gd name="T18" fmla="*/ 2147483647 w 43"/>
                <a:gd name="T19" fmla="*/ 2147483647 h 149"/>
                <a:gd name="T20" fmla="*/ 2147483647 w 43"/>
                <a:gd name="T21" fmla="*/ 0 h 149"/>
                <a:gd name="T22" fmla="*/ 0 w 43"/>
                <a:gd name="T23" fmla="*/ 2147483647 h 149"/>
                <a:gd name="T24" fmla="*/ 0 w 43"/>
                <a:gd name="T25" fmla="*/ 2147483647 h 14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149"/>
                <a:gd name="T41" fmla="*/ 43 w 43"/>
                <a:gd name="T42" fmla="*/ 149 h 14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149">
                  <a:moveTo>
                    <a:pt x="0" y="38"/>
                  </a:moveTo>
                  <a:lnTo>
                    <a:pt x="0" y="38"/>
                  </a:lnTo>
                  <a:lnTo>
                    <a:pt x="7" y="56"/>
                  </a:lnTo>
                  <a:lnTo>
                    <a:pt x="7" y="148"/>
                  </a:lnTo>
                  <a:lnTo>
                    <a:pt x="14" y="137"/>
                  </a:lnTo>
                  <a:lnTo>
                    <a:pt x="25" y="144"/>
                  </a:lnTo>
                  <a:lnTo>
                    <a:pt x="13" y="119"/>
                  </a:lnTo>
                  <a:lnTo>
                    <a:pt x="20" y="93"/>
                  </a:lnTo>
                  <a:lnTo>
                    <a:pt x="42" y="101"/>
                  </a:lnTo>
                  <a:lnTo>
                    <a:pt x="21" y="52"/>
                  </a:lnTo>
                  <a:lnTo>
                    <a:pt x="14" y="0"/>
                  </a:lnTo>
                  <a:lnTo>
                    <a:pt x="0" y="3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5" name="Freeform 46"/>
            <p:cNvSpPr>
              <a:spLocks/>
            </p:cNvSpPr>
            <p:nvPr/>
          </p:nvSpPr>
          <p:spPr bwMode="auto">
            <a:xfrm>
              <a:off x="5456979" y="2640891"/>
              <a:ext cx="78720" cy="206898"/>
            </a:xfrm>
            <a:custGeom>
              <a:avLst/>
              <a:gdLst>
                <a:gd name="T0" fmla="*/ 0 w 64"/>
                <a:gd name="T1" fmla="*/ 0 h 22"/>
                <a:gd name="T2" fmla="*/ 0 w 64"/>
                <a:gd name="T3" fmla="*/ 0 h 22"/>
                <a:gd name="T4" fmla="*/ 2147483647 w 64"/>
                <a:gd name="T5" fmla="*/ 2147483647 h 22"/>
                <a:gd name="T6" fmla="*/ 2147483647 w 64"/>
                <a:gd name="T7" fmla="*/ 2147483647 h 22"/>
                <a:gd name="T8" fmla="*/ 2147483647 w 64"/>
                <a:gd name="T9" fmla="*/ 2147483647 h 22"/>
                <a:gd name="T10" fmla="*/ 0 w 64"/>
                <a:gd name="T11" fmla="*/ 0 h 22"/>
                <a:gd name="T12" fmla="*/ 0 w 64"/>
                <a:gd name="T13" fmla="*/ 0 h 22"/>
                <a:gd name="T14" fmla="*/ 0 60000 65536"/>
                <a:gd name="T15" fmla="*/ 0 60000 65536"/>
                <a:gd name="T16" fmla="*/ 0 60000 65536"/>
                <a:gd name="T17" fmla="*/ 0 60000 65536"/>
                <a:gd name="T18" fmla="*/ 0 60000 65536"/>
                <a:gd name="T19" fmla="*/ 0 60000 65536"/>
                <a:gd name="T20" fmla="*/ 0 60000 65536"/>
                <a:gd name="T21" fmla="*/ 0 w 64"/>
                <a:gd name="T22" fmla="*/ 0 h 22"/>
                <a:gd name="T23" fmla="*/ 64 w 64"/>
                <a:gd name="T24" fmla="*/ 22 h 2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2">
                  <a:moveTo>
                    <a:pt x="0" y="0"/>
                  </a:moveTo>
                  <a:lnTo>
                    <a:pt x="0" y="0"/>
                  </a:lnTo>
                  <a:lnTo>
                    <a:pt x="11" y="14"/>
                  </a:lnTo>
                  <a:lnTo>
                    <a:pt x="40" y="21"/>
                  </a:lnTo>
                  <a:lnTo>
                    <a:pt x="63" y="17"/>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46" name="Group 98"/>
            <p:cNvGrpSpPr/>
            <p:nvPr/>
          </p:nvGrpSpPr>
          <p:grpSpPr bwMode="auto">
            <a:xfrm>
              <a:off x="3151946" y="2463623"/>
              <a:ext cx="280986" cy="288401"/>
              <a:chOff x="3227" y="1935"/>
              <a:chExt cx="225" cy="221"/>
            </a:xfrm>
            <a:grpFill/>
          </p:grpSpPr>
          <p:sp>
            <p:nvSpPr>
              <p:cNvPr id="222" name="Freeform 223"/>
              <p:cNvSpPr/>
              <p:nvPr/>
            </p:nvSpPr>
            <p:spPr bwMode="auto">
              <a:xfrm>
                <a:off x="3227" y="1978"/>
                <a:ext cx="146" cy="159"/>
              </a:xfrm>
              <a:custGeom>
                <a:avLst/>
                <a:gdLst>
                  <a:gd name="T0" fmla="*/ 0 w 146"/>
                  <a:gd name="T1" fmla="*/ 13 h 104"/>
                  <a:gd name="T2" fmla="*/ 0 w 146"/>
                  <a:gd name="T3" fmla="*/ 13 h 104"/>
                  <a:gd name="T4" fmla="*/ 1 w 146"/>
                  <a:gd name="T5" fmla="*/ 25 h 104"/>
                  <a:gd name="T6" fmla="*/ 16 w 146"/>
                  <a:gd name="T7" fmla="*/ 25 h 104"/>
                  <a:gd name="T8" fmla="*/ 12 w 146"/>
                  <a:gd name="T9" fmla="*/ 31 h 104"/>
                  <a:gd name="T10" fmla="*/ 22 w 146"/>
                  <a:gd name="T11" fmla="*/ 35 h 104"/>
                  <a:gd name="T12" fmla="*/ 8 w 146"/>
                  <a:gd name="T13" fmla="*/ 34 h 104"/>
                  <a:gd name="T14" fmla="*/ 34 w 146"/>
                  <a:gd name="T15" fmla="*/ 45 h 104"/>
                  <a:gd name="T16" fmla="*/ 23 w 146"/>
                  <a:gd name="T17" fmla="*/ 49 h 104"/>
                  <a:gd name="T18" fmla="*/ 31 w 146"/>
                  <a:gd name="T19" fmla="*/ 57 h 104"/>
                  <a:gd name="T20" fmla="*/ 53 w 146"/>
                  <a:gd name="T21" fmla="*/ 52 h 104"/>
                  <a:gd name="T22" fmla="*/ 53 w 146"/>
                  <a:gd name="T23" fmla="*/ 42 h 104"/>
                  <a:gd name="T24" fmla="*/ 64 w 146"/>
                  <a:gd name="T25" fmla="*/ 38 h 104"/>
                  <a:gd name="T26" fmla="*/ 66 w 146"/>
                  <a:gd name="T27" fmla="*/ 50 h 104"/>
                  <a:gd name="T28" fmla="*/ 80 w 146"/>
                  <a:gd name="T29" fmla="*/ 42 h 104"/>
                  <a:gd name="T30" fmla="*/ 77 w 146"/>
                  <a:gd name="T31" fmla="*/ 50 h 104"/>
                  <a:gd name="T32" fmla="*/ 90 w 146"/>
                  <a:gd name="T33" fmla="*/ 50 h 104"/>
                  <a:gd name="T34" fmla="*/ 40 w 146"/>
                  <a:gd name="T35" fmla="*/ 62 h 104"/>
                  <a:gd name="T36" fmla="*/ 43 w 146"/>
                  <a:gd name="T37" fmla="*/ 71 h 104"/>
                  <a:gd name="T38" fmla="*/ 84 w 146"/>
                  <a:gd name="T39" fmla="*/ 64 h 104"/>
                  <a:gd name="T40" fmla="*/ 55 w 146"/>
                  <a:gd name="T41" fmla="*/ 73 h 104"/>
                  <a:gd name="T42" fmla="*/ 72 w 146"/>
                  <a:gd name="T43" fmla="*/ 78 h 104"/>
                  <a:gd name="T44" fmla="*/ 44 w 146"/>
                  <a:gd name="T45" fmla="*/ 82 h 104"/>
                  <a:gd name="T46" fmla="*/ 86 w 146"/>
                  <a:gd name="T47" fmla="*/ 103 h 104"/>
                  <a:gd name="T48" fmla="*/ 113 w 146"/>
                  <a:gd name="T49" fmla="*/ 50 h 104"/>
                  <a:gd name="T50" fmla="*/ 145 w 146"/>
                  <a:gd name="T51" fmla="*/ 37 h 104"/>
                  <a:gd name="T52" fmla="*/ 109 w 146"/>
                  <a:gd name="T53" fmla="*/ 28 h 104"/>
                  <a:gd name="T54" fmla="*/ 104 w 146"/>
                  <a:gd name="T55" fmla="*/ 15 h 104"/>
                  <a:gd name="T56" fmla="*/ 94 w 146"/>
                  <a:gd name="T57" fmla="*/ 23 h 104"/>
                  <a:gd name="T58" fmla="*/ 99 w 146"/>
                  <a:gd name="T59" fmla="*/ 10 h 104"/>
                  <a:gd name="T60" fmla="*/ 75 w 146"/>
                  <a:gd name="T61" fmla="*/ 0 h 104"/>
                  <a:gd name="T62" fmla="*/ 67 w 146"/>
                  <a:gd name="T63" fmla="*/ 10 h 104"/>
                  <a:gd name="T64" fmla="*/ 78 w 146"/>
                  <a:gd name="T65" fmla="*/ 35 h 104"/>
                  <a:gd name="T66" fmla="*/ 51 w 146"/>
                  <a:gd name="T67" fmla="*/ 10 h 104"/>
                  <a:gd name="T68" fmla="*/ 43 w 146"/>
                  <a:gd name="T69" fmla="*/ 15 h 104"/>
                  <a:gd name="T70" fmla="*/ 48 w 146"/>
                  <a:gd name="T71" fmla="*/ 28 h 104"/>
                  <a:gd name="T72" fmla="*/ 22 w 146"/>
                  <a:gd name="T73" fmla="*/ 16 h 104"/>
                  <a:gd name="T74" fmla="*/ 40 w 146"/>
                  <a:gd name="T75" fmla="*/ 9 h 104"/>
                  <a:gd name="T76" fmla="*/ 0 w 146"/>
                  <a:gd name="T77" fmla="*/ 13 h 104"/>
                  <a:gd name="T78" fmla="*/ 0 w 146"/>
                  <a:gd name="T79" fmla="*/ 13 h 10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6"/>
                  <a:gd name="T121" fmla="*/ 0 h 104"/>
                  <a:gd name="T122" fmla="*/ 146 w 146"/>
                  <a:gd name="T123" fmla="*/ 104 h 10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6" h="104">
                    <a:moveTo>
                      <a:pt x="0" y="13"/>
                    </a:moveTo>
                    <a:lnTo>
                      <a:pt x="0" y="13"/>
                    </a:lnTo>
                    <a:lnTo>
                      <a:pt x="1" y="25"/>
                    </a:lnTo>
                    <a:lnTo>
                      <a:pt x="16" y="25"/>
                    </a:lnTo>
                    <a:lnTo>
                      <a:pt x="12" y="31"/>
                    </a:lnTo>
                    <a:lnTo>
                      <a:pt x="22" y="35"/>
                    </a:lnTo>
                    <a:lnTo>
                      <a:pt x="8" y="34"/>
                    </a:lnTo>
                    <a:lnTo>
                      <a:pt x="34" y="45"/>
                    </a:lnTo>
                    <a:lnTo>
                      <a:pt x="23" y="49"/>
                    </a:lnTo>
                    <a:lnTo>
                      <a:pt x="31" y="57"/>
                    </a:lnTo>
                    <a:lnTo>
                      <a:pt x="53" y="52"/>
                    </a:lnTo>
                    <a:lnTo>
                      <a:pt x="53" y="42"/>
                    </a:lnTo>
                    <a:lnTo>
                      <a:pt x="64" y="38"/>
                    </a:lnTo>
                    <a:lnTo>
                      <a:pt x="66" y="50"/>
                    </a:lnTo>
                    <a:lnTo>
                      <a:pt x="80" y="42"/>
                    </a:lnTo>
                    <a:lnTo>
                      <a:pt x="77" y="50"/>
                    </a:lnTo>
                    <a:lnTo>
                      <a:pt x="90" y="50"/>
                    </a:lnTo>
                    <a:lnTo>
                      <a:pt x="40" y="62"/>
                    </a:lnTo>
                    <a:lnTo>
                      <a:pt x="43" y="71"/>
                    </a:lnTo>
                    <a:lnTo>
                      <a:pt x="84" y="64"/>
                    </a:lnTo>
                    <a:lnTo>
                      <a:pt x="55" y="73"/>
                    </a:lnTo>
                    <a:lnTo>
                      <a:pt x="72" y="78"/>
                    </a:lnTo>
                    <a:lnTo>
                      <a:pt x="44" y="82"/>
                    </a:lnTo>
                    <a:lnTo>
                      <a:pt x="86" y="103"/>
                    </a:lnTo>
                    <a:lnTo>
                      <a:pt x="113" y="50"/>
                    </a:lnTo>
                    <a:lnTo>
                      <a:pt x="145" y="37"/>
                    </a:lnTo>
                    <a:lnTo>
                      <a:pt x="109" y="28"/>
                    </a:lnTo>
                    <a:lnTo>
                      <a:pt x="104" y="15"/>
                    </a:lnTo>
                    <a:lnTo>
                      <a:pt x="94" y="23"/>
                    </a:lnTo>
                    <a:lnTo>
                      <a:pt x="99" y="10"/>
                    </a:lnTo>
                    <a:lnTo>
                      <a:pt x="75" y="0"/>
                    </a:lnTo>
                    <a:lnTo>
                      <a:pt x="67" y="10"/>
                    </a:lnTo>
                    <a:lnTo>
                      <a:pt x="78" y="35"/>
                    </a:lnTo>
                    <a:lnTo>
                      <a:pt x="51" y="10"/>
                    </a:lnTo>
                    <a:lnTo>
                      <a:pt x="43" y="15"/>
                    </a:lnTo>
                    <a:lnTo>
                      <a:pt x="48" y="28"/>
                    </a:lnTo>
                    <a:lnTo>
                      <a:pt x="22" y="16"/>
                    </a:lnTo>
                    <a:lnTo>
                      <a:pt x="40" y="9"/>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3" name="Freeform 224"/>
              <p:cNvSpPr/>
              <p:nvPr/>
            </p:nvSpPr>
            <p:spPr bwMode="auto">
              <a:xfrm>
                <a:off x="3320" y="1935"/>
                <a:ext cx="132" cy="159"/>
              </a:xfrm>
              <a:custGeom>
                <a:avLst/>
                <a:gdLst>
                  <a:gd name="T0" fmla="*/ 0 w 132"/>
                  <a:gd name="T1" fmla="*/ 11 h 44"/>
                  <a:gd name="T2" fmla="*/ 0 w 132"/>
                  <a:gd name="T3" fmla="*/ 11 h 44"/>
                  <a:gd name="T4" fmla="*/ 19 w 132"/>
                  <a:gd name="T5" fmla="*/ 15 h 44"/>
                  <a:gd name="T6" fmla="*/ 7 w 132"/>
                  <a:gd name="T7" fmla="*/ 20 h 44"/>
                  <a:gd name="T8" fmla="*/ 12 w 132"/>
                  <a:gd name="T9" fmla="*/ 24 h 44"/>
                  <a:gd name="T10" fmla="*/ 60 w 132"/>
                  <a:gd name="T11" fmla="*/ 23 h 44"/>
                  <a:gd name="T12" fmla="*/ 30 w 132"/>
                  <a:gd name="T13" fmla="*/ 29 h 44"/>
                  <a:gd name="T14" fmla="*/ 78 w 132"/>
                  <a:gd name="T15" fmla="*/ 43 h 44"/>
                  <a:gd name="T16" fmla="*/ 110 w 132"/>
                  <a:gd name="T17" fmla="*/ 35 h 44"/>
                  <a:gd name="T18" fmla="*/ 131 w 132"/>
                  <a:gd name="T19" fmla="*/ 20 h 44"/>
                  <a:gd name="T20" fmla="*/ 125 w 132"/>
                  <a:gd name="T21" fmla="*/ 12 h 44"/>
                  <a:gd name="T22" fmla="*/ 94 w 132"/>
                  <a:gd name="T23" fmla="*/ 13 h 44"/>
                  <a:gd name="T24" fmla="*/ 99 w 132"/>
                  <a:gd name="T25" fmla="*/ 5 h 44"/>
                  <a:gd name="T26" fmla="*/ 74 w 132"/>
                  <a:gd name="T27" fmla="*/ 13 h 44"/>
                  <a:gd name="T28" fmla="*/ 71 w 132"/>
                  <a:gd name="T29" fmla="*/ 0 h 44"/>
                  <a:gd name="T30" fmla="*/ 65 w 132"/>
                  <a:gd name="T31" fmla="*/ 17 h 44"/>
                  <a:gd name="T32" fmla="*/ 30 w 132"/>
                  <a:gd name="T33" fmla="*/ 0 h 44"/>
                  <a:gd name="T34" fmla="*/ 31 w 132"/>
                  <a:gd name="T35" fmla="*/ 10 h 44"/>
                  <a:gd name="T36" fmla="*/ 20 w 132"/>
                  <a:gd name="T37" fmla="*/ 5 h 44"/>
                  <a:gd name="T38" fmla="*/ 25 w 132"/>
                  <a:gd name="T39" fmla="*/ 15 h 44"/>
                  <a:gd name="T40" fmla="*/ 0 w 132"/>
                  <a:gd name="T41" fmla="*/ 11 h 44"/>
                  <a:gd name="T42" fmla="*/ 0 w 132"/>
                  <a:gd name="T43" fmla="*/ 11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32"/>
                  <a:gd name="T67" fmla="*/ 0 h 44"/>
                  <a:gd name="T68" fmla="*/ 132 w 132"/>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32" h="44">
                    <a:moveTo>
                      <a:pt x="0" y="11"/>
                    </a:moveTo>
                    <a:lnTo>
                      <a:pt x="0" y="11"/>
                    </a:lnTo>
                    <a:lnTo>
                      <a:pt x="19" y="15"/>
                    </a:lnTo>
                    <a:lnTo>
                      <a:pt x="7" y="20"/>
                    </a:lnTo>
                    <a:lnTo>
                      <a:pt x="12" y="24"/>
                    </a:lnTo>
                    <a:lnTo>
                      <a:pt x="60" y="23"/>
                    </a:lnTo>
                    <a:lnTo>
                      <a:pt x="30" y="29"/>
                    </a:lnTo>
                    <a:lnTo>
                      <a:pt x="78" y="43"/>
                    </a:lnTo>
                    <a:lnTo>
                      <a:pt x="110" y="35"/>
                    </a:lnTo>
                    <a:lnTo>
                      <a:pt x="131" y="20"/>
                    </a:lnTo>
                    <a:lnTo>
                      <a:pt x="125" y="12"/>
                    </a:lnTo>
                    <a:lnTo>
                      <a:pt x="94" y="13"/>
                    </a:lnTo>
                    <a:lnTo>
                      <a:pt x="99" y="5"/>
                    </a:lnTo>
                    <a:lnTo>
                      <a:pt x="74" y="13"/>
                    </a:lnTo>
                    <a:lnTo>
                      <a:pt x="71" y="0"/>
                    </a:lnTo>
                    <a:lnTo>
                      <a:pt x="65" y="17"/>
                    </a:lnTo>
                    <a:lnTo>
                      <a:pt x="30" y="0"/>
                    </a:lnTo>
                    <a:lnTo>
                      <a:pt x="31" y="10"/>
                    </a:lnTo>
                    <a:lnTo>
                      <a:pt x="20" y="5"/>
                    </a:lnTo>
                    <a:lnTo>
                      <a:pt x="25" y="15"/>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4" name="Freeform 225"/>
              <p:cNvSpPr/>
              <p:nvPr/>
            </p:nvSpPr>
            <p:spPr bwMode="auto">
              <a:xfrm>
                <a:off x="3365" y="1997"/>
                <a:ext cx="57" cy="159"/>
              </a:xfrm>
              <a:custGeom>
                <a:avLst/>
                <a:gdLst>
                  <a:gd name="T0" fmla="*/ 0 w 57"/>
                  <a:gd name="T1" fmla="*/ 22 h 29"/>
                  <a:gd name="T2" fmla="*/ 0 w 57"/>
                  <a:gd name="T3" fmla="*/ 22 h 29"/>
                  <a:gd name="T4" fmla="*/ 5 w 57"/>
                  <a:gd name="T5" fmla="*/ 8 h 29"/>
                  <a:gd name="T6" fmla="*/ 28 w 57"/>
                  <a:gd name="T7" fmla="*/ 0 h 29"/>
                  <a:gd name="T8" fmla="*/ 32 w 57"/>
                  <a:gd name="T9" fmla="*/ 8 h 29"/>
                  <a:gd name="T10" fmla="*/ 56 w 57"/>
                  <a:gd name="T11" fmla="*/ 14 h 29"/>
                  <a:gd name="T12" fmla="*/ 22 w 57"/>
                  <a:gd name="T13" fmla="*/ 28 h 29"/>
                  <a:gd name="T14" fmla="*/ 28 w 57"/>
                  <a:gd name="T15" fmla="*/ 21 h 29"/>
                  <a:gd name="T16" fmla="*/ 0 w 57"/>
                  <a:gd name="T17" fmla="*/ 22 h 29"/>
                  <a:gd name="T18" fmla="*/ 0 w 57"/>
                  <a:gd name="T19" fmla="*/ 22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29"/>
                  <a:gd name="T32" fmla="*/ 57 w 57"/>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29">
                    <a:moveTo>
                      <a:pt x="0" y="22"/>
                    </a:moveTo>
                    <a:lnTo>
                      <a:pt x="0" y="22"/>
                    </a:lnTo>
                    <a:lnTo>
                      <a:pt x="5" y="8"/>
                    </a:lnTo>
                    <a:lnTo>
                      <a:pt x="28" y="0"/>
                    </a:lnTo>
                    <a:lnTo>
                      <a:pt x="32" y="8"/>
                    </a:lnTo>
                    <a:lnTo>
                      <a:pt x="56" y="14"/>
                    </a:lnTo>
                    <a:lnTo>
                      <a:pt x="22" y="28"/>
                    </a:lnTo>
                    <a:lnTo>
                      <a:pt x="28" y="21"/>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47" name="Freeform 48"/>
            <p:cNvSpPr>
              <a:spLocks/>
            </p:cNvSpPr>
            <p:nvPr/>
          </p:nvSpPr>
          <p:spPr bwMode="auto">
            <a:xfrm>
              <a:off x="4630420" y="4078036"/>
              <a:ext cx="135398" cy="208489"/>
            </a:xfrm>
            <a:custGeom>
              <a:avLst/>
              <a:gdLst>
                <a:gd name="T0" fmla="*/ 0 w 109"/>
                <a:gd name="T1" fmla="*/ 2147483647 h 209"/>
                <a:gd name="T2" fmla="*/ 0 w 109"/>
                <a:gd name="T3" fmla="*/ 2147483647 h 209"/>
                <a:gd name="T4" fmla="*/ 2147483647 w 109"/>
                <a:gd name="T5" fmla="*/ 2147483647 h 209"/>
                <a:gd name="T6" fmla="*/ 2147483647 w 109"/>
                <a:gd name="T7" fmla="*/ 0 h 209"/>
                <a:gd name="T8" fmla="*/ 2147483647 w 109"/>
                <a:gd name="T9" fmla="*/ 2147483647 h 209"/>
                <a:gd name="T10" fmla="*/ 2147483647 w 109"/>
                <a:gd name="T11" fmla="*/ 2147483647 h 209"/>
                <a:gd name="T12" fmla="*/ 2147483647 w 109"/>
                <a:gd name="T13" fmla="*/ 2147483647 h 209"/>
                <a:gd name="T14" fmla="*/ 2147483647 w 109"/>
                <a:gd name="T15" fmla="*/ 2147483647 h 209"/>
                <a:gd name="T16" fmla="*/ 2147483647 w 109"/>
                <a:gd name="T17" fmla="*/ 2147483647 h 209"/>
                <a:gd name="T18" fmla="*/ 2147483647 w 109"/>
                <a:gd name="T19" fmla="*/ 2147483647 h 209"/>
                <a:gd name="T20" fmla="*/ 2147483647 w 109"/>
                <a:gd name="T21" fmla="*/ 2147483647 h 209"/>
                <a:gd name="T22" fmla="*/ 2147483647 w 109"/>
                <a:gd name="T23" fmla="*/ 2147483647 h 209"/>
                <a:gd name="T24" fmla="*/ 2147483647 w 109"/>
                <a:gd name="T25" fmla="*/ 2147483647 h 209"/>
                <a:gd name="T26" fmla="*/ 2147483647 w 109"/>
                <a:gd name="T27" fmla="*/ 2147483647 h 209"/>
                <a:gd name="T28" fmla="*/ 2147483647 w 109"/>
                <a:gd name="T29" fmla="*/ 2147483647 h 209"/>
                <a:gd name="T30" fmla="*/ 2147483647 w 109"/>
                <a:gd name="T31" fmla="*/ 2147483647 h 209"/>
                <a:gd name="T32" fmla="*/ 2147483647 w 109"/>
                <a:gd name="T33" fmla="*/ 2147483647 h 209"/>
                <a:gd name="T34" fmla="*/ 2147483647 w 109"/>
                <a:gd name="T35" fmla="*/ 2147483647 h 209"/>
                <a:gd name="T36" fmla="*/ 2147483647 w 109"/>
                <a:gd name="T37" fmla="*/ 2147483647 h 209"/>
                <a:gd name="T38" fmla="*/ 2147483647 w 109"/>
                <a:gd name="T39" fmla="*/ 2147483647 h 209"/>
                <a:gd name="T40" fmla="*/ 2147483647 w 109"/>
                <a:gd name="T41" fmla="*/ 2147483647 h 209"/>
                <a:gd name="T42" fmla="*/ 2147483647 w 109"/>
                <a:gd name="T43" fmla="*/ 2147483647 h 209"/>
                <a:gd name="T44" fmla="*/ 2147483647 w 109"/>
                <a:gd name="T45" fmla="*/ 2147483647 h 209"/>
                <a:gd name="T46" fmla="*/ 2147483647 w 109"/>
                <a:gd name="T47" fmla="*/ 2147483647 h 209"/>
                <a:gd name="T48" fmla="*/ 2147483647 w 109"/>
                <a:gd name="T49" fmla="*/ 2147483647 h 209"/>
                <a:gd name="T50" fmla="*/ 0 w 109"/>
                <a:gd name="T51" fmla="*/ 2147483647 h 209"/>
                <a:gd name="T52" fmla="*/ 0 w 109"/>
                <a:gd name="T53" fmla="*/ 2147483647 h 2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9"/>
                <a:gd name="T82" fmla="*/ 0 h 209"/>
                <a:gd name="T83" fmla="*/ 109 w 109"/>
                <a:gd name="T84" fmla="*/ 209 h 209"/>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9" h="209">
                  <a:moveTo>
                    <a:pt x="0" y="33"/>
                  </a:moveTo>
                  <a:lnTo>
                    <a:pt x="0" y="33"/>
                  </a:lnTo>
                  <a:lnTo>
                    <a:pt x="7" y="17"/>
                  </a:lnTo>
                  <a:lnTo>
                    <a:pt x="36" y="0"/>
                  </a:lnTo>
                  <a:lnTo>
                    <a:pt x="49" y="16"/>
                  </a:lnTo>
                  <a:lnTo>
                    <a:pt x="45" y="44"/>
                  </a:lnTo>
                  <a:lnTo>
                    <a:pt x="80" y="32"/>
                  </a:lnTo>
                  <a:lnTo>
                    <a:pt x="95" y="44"/>
                  </a:lnTo>
                  <a:lnTo>
                    <a:pt x="108" y="72"/>
                  </a:lnTo>
                  <a:lnTo>
                    <a:pt x="103" y="89"/>
                  </a:lnTo>
                  <a:lnTo>
                    <a:pt x="77" y="88"/>
                  </a:lnTo>
                  <a:lnTo>
                    <a:pt x="67" y="96"/>
                  </a:lnTo>
                  <a:lnTo>
                    <a:pt x="72" y="125"/>
                  </a:lnTo>
                  <a:lnTo>
                    <a:pt x="37" y="100"/>
                  </a:lnTo>
                  <a:lnTo>
                    <a:pt x="22" y="145"/>
                  </a:lnTo>
                  <a:lnTo>
                    <a:pt x="39" y="185"/>
                  </a:lnTo>
                  <a:lnTo>
                    <a:pt x="63" y="200"/>
                  </a:lnTo>
                  <a:lnTo>
                    <a:pt x="50" y="208"/>
                  </a:lnTo>
                  <a:lnTo>
                    <a:pt x="47" y="195"/>
                  </a:lnTo>
                  <a:lnTo>
                    <a:pt x="37" y="195"/>
                  </a:lnTo>
                  <a:lnTo>
                    <a:pt x="10" y="173"/>
                  </a:lnTo>
                  <a:lnTo>
                    <a:pt x="15" y="146"/>
                  </a:lnTo>
                  <a:lnTo>
                    <a:pt x="29" y="122"/>
                  </a:lnTo>
                  <a:lnTo>
                    <a:pt x="10" y="82"/>
                  </a:lnTo>
                  <a:lnTo>
                    <a:pt x="16" y="64"/>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8" name="Freeform 49"/>
            <p:cNvSpPr>
              <a:spLocks/>
            </p:cNvSpPr>
            <p:nvPr/>
          </p:nvSpPr>
          <p:spPr bwMode="auto">
            <a:xfrm>
              <a:off x="3414983" y="3584664"/>
              <a:ext cx="316454" cy="206898"/>
            </a:xfrm>
            <a:custGeom>
              <a:avLst/>
              <a:gdLst>
                <a:gd name="T0" fmla="*/ 0 w 252"/>
                <a:gd name="T1" fmla="*/ 2147483647 h 99"/>
                <a:gd name="T2" fmla="*/ 0 w 252"/>
                <a:gd name="T3" fmla="*/ 2147483647 h 99"/>
                <a:gd name="T4" fmla="*/ 2147483647 w 252"/>
                <a:gd name="T5" fmla="*/ 2147483647 h 99"/>
                <a:gd name="T6" fmla="*/ 2147483647 w 252"/>
                <a:gd name="T7" fmla="*/ 2147483647 h 99"/>
                <a:gd name="T8" fmla="*/ 2147483647 w 252"/>
                <a:gd name="T9" fmla="*/ 2147483647 h 99"/>
                <a:gd name="T10" fmla="*/ 2147483647 w 252"/>
                <a:gd name="T11" fmla="*/ 2147483647 h 99"/>
                <a:gd name="T12" fmla="*/ 2147483647 w 252"/>
                <a:gd name="T13" fmla="*/ 2147483647 h 99"/>
                <a:gd name="T14" fmla="*/ 2147483647 w 252"/>
                <a:gd name="T15" fmla="*/ 2147483647 h 99"/>
                <a:gd name="T16" fmla="*/ 2147483647 w 252"/>
                <a:gd name="T17" fmla="*/ 2147483647 h 99"/>
                <a:gd name="T18" fmla="*/ 2147483647 w 252"/>
                <a:gd name="T19" fmla="*/ 2147483647 h 99"/>
                <a:gd name="T20" fmla="*/ 2147483647 w 252"/>
                <a:gd name="T21" fmla="*/ 2147483647 h 99"/>
                <a:gd name="T22" fmla="*/ 2147483647 w 252"/>
                <a:gd name="T23" fmla="*/ 2147483647 h 99"/>
                <a:gd name="T24" fmla="*/ 2147483647 w 252"/>
                <a:gd name="T25" fmla="*/ 2147483647 h 99"/>
                <a:gd name="T26" fmla="*/ 2147483647 w 252"/>
                <a:gd name="T27" fmla="*/ 2147483647 h 99"/>
                <a:gd name="T28" fmla="*/ 2147483647 w 252"/>
                <a:gd name="T29" fmla="*/ 2147483647 h 99"/>
                <a:gd name="T30" fmla="*/ 2147483647 w 252"/>
                <a:gd name="T31" fmla="*/ 2147483647 h 99"/>
                <a:gd name="T32" fmla="*/ 2147483647 w 252"/>
                <a:gd name="T33" fmla="*/ 2147483647 h 99"/>
                <a:gd name="T34" fmla="*/ 2147483647 w 252"/>
                <a:gd name="T35" fmla="*/ 2147483647 h 99"/>
                <a:gd name="T36" fmla="*/ 2147483647 w 252"/>
                <a:gd name="T37" fmla="*/ 2147483647 h 99"/>
                <a:gd name="T38" fmla="*/ 2147483647 w 252"/>
                <a:gd name="T39" fmla="*/ 2147483647 h 99"/>
                <a:gd name="T40" fmla="*/ 2147483647 w 252"/>
                <a:gd name="T41" fmla="*/ 2147483647 h 99"/>
                <a:gd name="T42" fmla="*/ 2147483647 w 252"/>
                <a:gd name="T43" fmla="*/ 2147483647 h 99"/>
                <a:gd name="T44" fmla="*/ 2147483647 w 252"/>
                <a:gd name="T45" fmla="*/ 0 h 99"/>
                <a:gd name="T46" fmla="*/ 2147483647 w 252"/>
                <a:gd name="T47" fmla="*/ 2147483647 h 99"/>
                <a:gd name="T48" fmla="*/ 2147483647 w 252"/>
                <a:gd name="T49" fmla="*/ 2147483647 h 99"/>
                <a:gd name="T50" fmla="*/ 2147483647 w 252"/>
                <a:gd name="T51" fmla="*/ 2147483647 h 99"/>
                <a:gd name="T52" fmla="*/ 2147483647 w 252"/>
                <a:gd name="T53" fmla="*/ 2147483647 h 99"/>
                <a:gd name="T54" fmla="*/ 0 w 252"/>
                <a:gd name="T55" fmla="*/ 2147483647 h 99"/>
                <a:gd name="T56" fmla="*/ 0 w 252"/>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52"/>
                <a:gd name="T88" fmla="*/ 0 h 99"/>
                <a:gd name="T89" fmla="*/ 252 w 252"/>
                <a:gd name="T90" fmla="*/ 99 h 99"/>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52" h="99">
                  <a:moveTo>
                    <a:pt x="0" y="33"/>
                  </a:moveTo>
                  <a:lnTo>
                    <a:pt x="0" y="33"/>
                  </a:lnTo>
                  <a:lnTo>
                    <a:pt x="11" y="58"/>
                  </a:lnTo>
                  <a:lnTo>
                    <a:pt x="1" y="61"/>
                  </a:lnTo>
                  <a:lnTo>
                    <a:pt x="11" y="65"/>
                  </a:lnTo>
                  <a:lnTo>
                    <a:pt x="15" y="81"/>
                  </a:lnTo>
                  <a:lnTo>
                    <a:pt x="29" y="79"/>
                  </a:lnTo>
                  <a:lnTo>
                    <a:pt x="15" y="86"/>
                  </a:lnTo>
                  <a:lnTo>
                    <a:pt x="31" y="83"/>
                  </a:lnTo>
                  <a:lnTo>
                    <a:pt x="48" y="93"/>
                  </a:lnTo>
                  <a:lnTo>
                    <a:pt x="64" y="82"/>
                  </a:lnTo>
                  <a:lnTo>
                    <a:pt x="89" y="96"/>
                  </a:lnTo>
                  <a:lnTo>
                    <a:pt x="132" y="82"/>
                  </a:lnTo>
                  <a:lnTo>
                    <a:pt x="131" y="98"/>
                  </a:lnTo>
                  <a:lnTo>
                    <a:pt x="139" y="82"/>
                  </a:lnTo>
                  <a:lnTo>
                    <a:pt x="221" y="79"/>
                  </a:lnTo>
                  <a:lnTo>
                    <a:pt x="251" y="77"/>
                  </a:lnTo>
                  <a:lnTo>
                    <a:pt x="242" y="43"/>
                  </a:lnTo>
                  <a:lnTo>
                    <a:pt x="249" y="36"/>
                  </a:lnTo>
                  <a:lnTo>
                    <a:pt x="223" y="7"/>
                  </a:lnTo>
                  <a:lnTo>
                    <a:pt x="206" y="7"/>
                  </a:lnTo>
                  <a:lnTo>
                    <a:pt x="161" y="19"/>
                  </a:lnTo>
                  <a:lnTo>
                    <a:pt x="121" y="0"/>
                  </a:lnTo>
                  <a:lnTo>
                    <a:pt x="96" y="1"/>
                  </a:lnTo>
                  <a:lnTo>
                    <a:pt x="65" y="18"/>
                  </a:lnTo>
                  <a:lnTo>
                    <a:pt x="39" y="13"/>
                  </a:lnTo>
                  <a:lnTo>
                    <a:pt x="47" y="22"/>
                  </a:lnTo>
                  <a:lnTo>
                    <a:pt x="0" y="3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49" name="Freeform 50"/>
            <p:cNvSpPr>
              <a:spLocks/>
            </p:cNvSpPr>
            <p:nvPr/>
          </p:nvSpPr>
          <p:spPr bwMode="auto">
            <a:xfrm>
              <a:off x="110317" y="3000575"/>
              <a:ext cx="506957" cy="206898"/>
            </a:xfrm>
            <a:custGeom>
              <a:avLst/>
              <a:gdLst>
                <a:gd name="T0" fmla="*/ 0 w 408"/>
                <a:gd name="T1" fmla="*/ 2147483647 h 355"/>
                <a:gd name="T2" fmla="*/ 2147483647 w 408"/>
                <a:gd name="T3" fmla="*/ 2147483647 h 355"/>
                <a:gd name="T4" fmla="*/ 2147483647 w 408"/>
                <a:gd name="T5" fmla="*/ 2147483647 h 355"/>
                <a:gd name="T6" fmla="*/ 2147483647 w 408"/>
                <a:gd name="T7" fmla="*/ 2147483647 h 355"/>
                <a:gd name="T8" fmla="*/ 2147483647 w 408"/>
                <a:gd name="T9" fmla="*/ 2147483647 h 355"/>
                <a:gd name="T10" fmla="*/ 2147483647 w 408"/>
                <a:gd name="T11" fmla="*/ 2147483647 h 355"/>
                <a:gd name="T12" fmla="*/ 2147483647 w 408"/>
                <a:gd name="T13" fmla="*/ 2147483647 h 355"/>
                <a:gd name="T14" fmla="*/ 2147483647 w 408"/>
                <a:gd name="T15" fmla="*/ 2147483647 h 355"/>
                <a:gd name="T16" fmla="*/ 2147483647 w 408"/>
                <a:gd name="T17" fmla="*/ 2147483647 h 355"/>
                <a:gd name="T18" fmla="*/ 2147483647 w 408"/>
                <a:gd name="T19" fmla="*/ 2147483647 h 355"/>
                <a:gd name="T20" fmla="*/ 2147483647 w 408"/>
                <a:gd name="T21" fmla="*/ 2147483647 h 355"/>
                <a:gd name="T22" fmla="*/ 2147483647 w 408"/>
                <a:gd name="T23" fmla="*/ 2147483647 h 355"/>
                <a:gd name="T24" fmla="*/ 2147483647 w 408"/>
                <a:gd name="T25" fmla="*/ 2147483647 h 355"/>
                <a:gd name="T26" fmla="*/ 2147483647 w 408"/>
                <a:gd name="T27" fmla="*/ 2147483647 h 355"/>
                <a:gd name="T28" fmla="*/ 2147483647 w 408"/>
                <a:gd name="T29" fmla="*/ 2147483647 h 355"/>
                <a:gd name="T30" fmla="*/ 2147483647 w 408"/>
                <a:gd name="T31" fmla="*/ 2147483647 h 355"/>
                <a:gd name="T32" fmla="*/ 2147483647 w 408"/>
                <a:gd name="T33" fmla="*/ 2147483647 h 355"/>
                <a:gd name="T34" fmla="*/ 2147483647 w 408"/>
                <a:gd name="T35" fmla="*/ 2147483647 h 355"/>
                <a:gd name="T36" fmla="*/ 2147483647 w 408"/>
                <a:gd name="T37" fmla="*/ 2147483647 h 355"/>
                <a:gd name="T38" fmla="*/ 2147483647 w 408"/>
                <a:gd name="T39" fmla="*/ 2147483647 h 355"/>
                <a:gd name="T40" fmla="*/ 2147483647 w 408"/>
                <a:gd name="T41" fmla="*/ 2147483647 h 355"/>
                <a:gd name="T42" fmla="*/ 2147483647 w 408"/>
                <a:gd name="T43" fmla="*/ 2147483647 h 355"/>
                <a:gd name="T44" fmla="*/ 2147483647 w 408"/>
                <a:gd name="T45" fmla="*/ 2147483647 h 355"/>
                <a:gd name="T46" fmla="*/ 2147483647 w 408"/>
                <a:gd name="T47" fmla="*/ 2147483647 h 355"/>
                <a:gd name="T48" fmla="*/ 2147483647 w 408"/>
                <a:gd name="T49" fmla="*/ 2147483647 h 355"/>
                <a:gd name="T50" fmla="*/ 2147483647 w 408"/>
                <a:gd name="T51" fmla="*/ 2147483647 h 355"/>
                <a:gd name="T52" fmla="*/ 2147483647 w 408"/>
                <a:gd name="T53" fmla="*/ 2147483647 h 355"/>
                <a:gd name="T54" fmla="*/ 2147483647 w 408"/>
                <a:gd name="T55" fmla="*/ 2147483647 h 355"/>
                <a:gd name="T56" fmla="*/ 2147483647 w 408"/>
                <a:gd name="T57" fmla="*/ 2147483647 h 355"/>
                <a:gd name="T58" fmla="*/ 2147483647 w 408"/>
                <a:gd name="T59" fmla="*/ 2147483647 h 355"/>
                <a:gd name="T60" fmla="*/ 2147483647 w 408"/>
                <a:gd name="T61" fmla="*/ 2147483647 h 355"/>
                <a:gd name="T62" fmla="*/ 2147483647 w 408"/>
                <a:gd name="T63" fmla="*/ 2147483647 h 355"/>
                <a:gd name="T64" fmla="*/ 2147483647 w 408"/>
                <a:gd name="T65" fmla="*/ 2147483647 h 355"/>
                <a:gd name="T66" fmla="*/ 2147483647 w 408"/>
                <a:gd name="T67" fmla="*/ 2147483647 h 355"/>
                <a:gd name="T68" fmla="*/ 2147483647 w 408"/>
                <a:gd name="T69" fmla="*/ 2147483647 h 355"/>
                <a:gd name="T70" fmla="*/ 2147483647 w 408"/>
                <a:gd name="T71" fmla="*/ 2147483647 h 355"/>
                <a:gd name="T72" fmla="*/ 2147483647 w 408"/>
                <a:gd name="T73" fmla="*/ 2147483647 h 355"/>
                <a:gd name="T74" fmla="*/ 2147483647 w 408"/>
                <a:gd name="T75" fmla="*/ 2147483647 h 355"/>
                <a:gd name="T76" fmla="*/ 2147483647 w 408"/>
                <a:gd name="T77" fmla="*/ 2147483647 h 355"/>
                <a:gd name="T78" fmla="*/ 2147483647 w 408"/>
                <a:gd name="T79" fmla="*/ 2147483647 h 355"/>
                <a:gd name="T80" fmla="*/ 2147483647 w 408"/>
                <a:gd name="T81" fmla="*/ 2147483647 h 355"/>
                <a:gd name="T82" fmla="*/ 2147483647 w 408"/>
                <a:gd name="T83" fmla="*/ 2147483647 h 355"/>
                <a:gd name="T84" fmla="*/ 2147483647 w 408"/>
                <a:gd name="T85" fmla="*/ 2147483647 h 355"/>
                <a:gd name="T86" fmla="*/ 2147483647 w 408"/>
                <a:gd name="T87" fmla="*/ 2147483647 h 355"/>
                <a:gd name="T88" fmla="*/ 2147483647 w 408"/>
                <a:gd name="T89" fmla="*/ 2147483647 h 355"/>
                <a:gd name="T90" fmla="*/ 2147483647 w 408"/>
                <a:gd name="T91" fmla="*/ 2147483647 h 355"/>
                <a:gd name="T92" fmla="*/ 2147483647 w 408"/>
                <a:gd name="T93" fmla="*/ 2147483647 h 355"/>
                <a:gd name="T94" fmla="*/ 0 w 408"/>
                <a:gd name="T95" fmla="*/ 2147483647 h 35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8"/>
                <a:gd name="T145" fmla="*/ 0 h 355"/>
                <a:gd name="T146" fmla="*/ 408 w 408"/>
                <a:gd name="T147" fmla="*/ 355 h 35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8" h="355">
                  <a:moveTo>
                    <a:pt x="0" y="135"/>
                  </a:moveTo>
                  <a:lnTo>
                    <a:pt x="0" y="135"/>
                  </a:lnTo>
                  <a:lnTo>
                    <a:pt x="26" y="142"/>
                  </a:lnTo>
                  <a:lnTo>
                    <a:pt x="16" y="144"/>
                  </a:lnTo>
                  <a:lnTo>
                    <a:pt x="27" y="157"/>
                  </a:lnTo>
                  <a:lnTo>
                    <a:pt x="67" y="156"/>
                  </a:lnTo>
                  <a:lnTo>
                    <a:pt x="73" y="165"/>
                  </a:lnTo>
                  <a:lnTo>
                    <a:pt x="99" y="154"/>
                  </a:lnTo>
                  <a:lnTo>
                    <a:pt x="90" y="159"/>
                  </a:lnTo>
                  <a:lnTo>
                    <a:pt x="95" y="180"/>
                  </a:lnTo>
                  <a:lnTo>
                    <a:pt x="40" y="201"/>
                  </a:lnTo>
                  <a:lnTo>
                    <a:pt x="25" y="224"/>
                  </a:lnTo>
                  <a:lnTo>
                    <a:pt x="38" y="220"/>
                  </a:lnTo>
                  <a:lnTo>
                    <a:pt x="28" y="226"/>
                  </a:lnTo>
                  <a:lnTo>
                    <a:pt x="38" y="234"/>
                  </a:lnTo>
                  <a:lnTo>
                    <a:pt x="59" y="237"/>
                  </a:lnTo>
                  <a:lnTo>
                    <a:pt x="47" y="249"/>
                  </a:lnTo>
                  <a:lnTo>
                    <a:pt x="57" y="260"/>
                  </a:lnTo>
                  <a:lnTo>
                    <a:pt x="67" y="261"/>
                  </a:lnTo>
                  <a:lnTo>
                    <a:pt x="89" y="237"/>
                  </a:lnTo>
                  <a:lnTo>
                    <a:pt x="76" y="249"/>
                  </a:lnTo>
                  <a:lnTo>
                    <a:pt x="87" y="272"/>
                  </a:lnTo>
                  <a:lnTo>
                    <a:pt x="81" y="282"/>
                  </a:lnTo>
                  <a:lnTo>
                    <a:pt x="107" y="268"/>
                  </a:lnTo>
                  <a:lnTo>
                    <a:pt x="124" y="285"/>
                  </a:lnTo>
                  <a:lnTo>
                    <a:pt x="129" y="275"/>
                  </a:lnTo>
                  <a:lnTo>
                    <a:pt x="135" y="282"/>
                  </a:lnTo>
                  <a:lnTo>
                    <a:pt x="154" y="273"/>
                  </a:lnTo>
                  <a:lnTo>
                    <a:pt x="127" y="317"/>
                  </a:lnTo>
                  <a:lnTo>
                    <a:pt x="107" y="326"/>
                  </a:lnTo>
                  <a:lnTo>
                    <a:pt x="107" y="335"/>
                  </a:lnTo>
                  <a:lnTo>
                    <a:pt x="81" y="336"/>
                  </a:lnTo>
                  <a:lnTo>
                    <a:pt x="63" y="354"/>
                  </a:lnTo>
                  <a:lnTo>
                    <a:pt x="87" y="341"/>
                  </a:lnTo>
                  <a:lnTo>
                    <a:pt x="113" y="341"/>
                  </a:lnTo>
                  <a:lnTo>
                    <a:pt x="128" y="330"/>
                  </a:lnTo>
                  <a:lnTo>
                    <a:pt x="121" y="321"/>
                  </a:lnTo>
                  <a:lnTo>
                    <a:pt x="138" y="323"/>
                  </a:lnTo>
                  <a:lnTo>
                    <a:pt x="189" y="290"/>
                  </a:lnTo>
                  <a:lnTo>
                    <a:pt x="199" y="277"/>
                  </a:lnTo>
                  <a:lnTo>
                    <a:pt x="190" y="268"/>
                  </a:lnTo>
                  <a:lnTo>
                    <a:pt x="234" y="227"/>
                  </a:lnTo>
                  <a:lnTo>
                    <a:pt x="241" y="207"/>
                  </a:lnTo>
                  <a:lnTo>
                    <a:pt x="236" y="227"/>
                  </a:lnTo>
                  <a:lnTo>
                    <a:pt x="254" y="223"/>
                  </a:lnTo>
                  <a:lnTo>
                    <a:pt x="244" y="232"/>
                  </a:lnTo>
                  <a:lnTo>
                    <a:pt x="259" y="236"/>
                  </a:lnTo>
                  <a:lnTo>
                    <a:pt x="226" y="239"/>
                  </a:lnTo>
                  <a:lnTo>
                    <a:pt x="220" y="258"/>
                  </a:lnTo>
                  <a:lnTo>
                    <a:pt x="232" y="258"/>
                  </a:lnTo>
                  <a:lnTo>
                    <a:pt x="221" y="271"/>
                  </a:lnTo>
                  <a:lnTo>
                    <a:pt x="264" y="254"/>
                  </a:lnTo>
                  <a:lnTo>
                    <a:pt x="270" y="243"/>
                  </a:lnTo>
                  <a:lnTo>
                    <a:pt x="264" y="238"/>
                  </a:lnTo>
                  <a:lnTo>
                    <a:pt x="274" y="228"/>
                  </a:lnTo>
                  <a:lnTo>
                    <a:pt x="272" y="236"/>
                  </a:lnTo>
                  <a:lnTo>
                    <a:pt x="294" y="231"/>
                  </a:lnTo>
                  <a:lnTo>
                    <a:pt x="289" y="240"/>
                  </a:lnTo>
                  <a:lnTo>
                    <a:pt x="325" y="254"/>
                  </a:lnTo>
                  <a:lnTo>
                    <a:pt x="378" y="260"/>
                  </a:lnTo>
                  <a:lnTo>
                    <a:pt x="387" y="252"/>
                  </a:lnTo>
                  <a:lnTo>
                    <a:pt x="394" y="256"/>
                  </a:lnTo>
                  <a:lnTo>
                    <a:pt x="385" y="264"/>
                  </a:lnTo>
                  <a:lnTo>
                    <a:pt x="400" y="272"/>
                  </a:lnTo>
                  <a:lnTo>
                    <a:pt x="407" y="266"/>
                  </a:lnTo>
                  <a:lnTo>
                    <a:pt x="394" y="249"/>
                  </a:lnTo>
                  <a:lnTo>
                    <a:pt x="368" y="249"/>
                  </a:lnTo>
                  <a:lnTo>
                    <a:pt x="368" y="40"/>
                  </a:lnTo>
                  <a:lnTo>
                    <a:pt x="222" y="23"/>
                  </a:lnTo>
                  <a:lnTo>
                    <a:pt x="216" y="13"/>
                  </a:lnTo>
                  <a:lnTo>
                    <a:pt x="176" y="6"/>
                  </a:lnTo>
                  <a:lnTo>
                    <a:pt x="172" y="15"/>
                  </a:lnTo>
                  <a:lnTo>
                    <a:pt x="160" y="12"/>
                  </a:lnTo>
                  <a:lnTo>
                    <a:pt x="171" y="5"/>
                  </a:lnTo>
                  <a:lnTo>
                    <a:pt x="154" y="0"/>
                  </a:lnTo>
                  <a:lnTo>
                    <a:pt x="138" y="13"/>
                  </a:lnTo>
                  <a:lnTo>
                    <a:pt x="112" y="15"/>
                  </a:lnTo>
                  <a:lnTo>
                    <a:pt x="111" y="27"/>
                  </a:lnTo>
                  <a:lnTo>
                    <a:pt x="108" y="20"/>
                  </a:lnTo>
                  <a:lnTo>
                    <a:pt x="83" y="26"/>
                  </a:lnTo>
                  <a:lnTo>
                    <a:pt x="87" y="36"/>
                  </a:lnTo>
                  <a:lnTo>
                    <a:pt x="76" y="33"/>
                  </a:lnTo>
                  <a:lnTo>
                    <a:pt x="61" y="53"/>
                  </a:lnTo>
                  <a:lnTo>
                    <a:pt x="25" y="61"/>
                  </a:lnTo>
                  <a:lnTo>
                    <a:pt x="27" y="70"/>
                  </a:lnTo>
                  <a:lnTo>
                    <a:pt x="16" y="72"/>
                  </a:lnTo>
                  <a:lnTo>
                    <a:pt x="59" y="101"/>
                  </a:lnTo>
                  <a:lnTo>
                    <a:pt x="117" y="115"/>
                  </a:lnTo>
                  <a:lnTo>
                    <a:pt x="81" y="111"/>
                  </a:lnTo>
                  <a:lnTo>
                    <a:pt x="83" y="120"/>
                  </a:lnTo>
                  <a:lnTo>
                    <a:pt x="97" y="120"/>
                  </a:lnTo>
                  <a:lnTo>
                    <a:pt x="85" y="126"/>
                  </a:lnTo>
                  <a:lnTo>
                    <a:pt x="59" y="125"/>
                  </a:lnTo>
                  <a:lnTo>
                    <a:pt x="59" y="112"/>
                  </a:lnTo>
                  <a:lnTo>
                    <a:pt x="46" y="114"/>
                  </a:lnTo>
                  <a:lnTo>
                    <a:pt x="0" y="1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0" name="Freeform 51"/>
            <p:cNvSpPr>
              <a:spLocks/>
            </p:cNvSpPr>
            <p:nvPr/>
          </p:nvSpPr>
          <p:spPr bwMode="auto">
            <a:xfrm>
              <a:off x="333882" y="3170869"/>
              <a:ext cx="44083" cy="208489"/>
            </a:xfrm>
            <a:custGeom>
              <a:avLst/>
              <a:gdLst>
                <a:gd name="T0" fmla="*/ 0 w 36"/>
                <a:gd name="T1" fmla="*/ 2147483647 h 22"/>
                <a:gd name="T2" fmla="*/ 0 w 36"/>
                <a:gd name="T3" fmla="*/ 2147483647 h 22"/>
                <a:gd name="T4" fmla="*/ 2147483647 w 36"/>
                <a:gd name="T5" fmla="*/ 2147483647 h 22"/>
                <a:gd name="T6" fmla="*/ 2147483647 w 36"/>
                <a:gd name="T7" fmla="*/ 2147483647 h 22"/>
                <a:gd name="T8" fmla="*/ 2147483647 w 36"/>
                <a:gd name="T9" fmla="*/ 0 h 22"/>
                <a:gd name="T10" fmla="*/ 2147483647 w 36"/>
                <a:gd name="T11" fmla="*/ 2147483647 h 22"/>
                <a:gd name="T12" fmla="*/ 0 w 36"/>
                <a:gd name="T13" fmla="*/ 2147483647 h 22"/>
                <a:gd name="T14" fmla="*/ 0 w 36"/>
                <a:gd name="T15" fmla="*/ 2147483647 h 22"/>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2"/>
                <a:gd name="T26" fmla="*/ 36 w 36"/>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2">
                  <a:moveTo>
                    <a:pt x="0" y="9"/>
                  </a:moveTo>
                  <a:lnTo>
                    <a:pt x="0" y="9"/>
                  </a:lnTo>
                  <a:lnTo>
                    <a:pt x="10" y="21"/>
                  </a:lnTo>
                  <a:lnTo>
                    <a:pt x="35" y="4"/>
                  </a:lnTo>
                  <a:lnTo>
                    <a:pt x="11" y="0"/>
                  </a:lnTo>
                  <a:lnTo>
                    <a:pt x="14" y="8"/>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1" name="Freeform 52"/>
            <p:cNvSpPr>
              <a:spLocks/>
            </p:cNvSpPr>
            <p:nvPr/>
          </p:nvSpPr>
          <p:spPr bwMode="auto">
            <a:xfrm>
              <a:off x="617274" y="3169277"/>
              <a:ext cx="138547" cy="208490"/>
            </a:xfrm>
            <a:custGeom>
              <a:avLst/>
              <a:gdLst>
                <a:gd name="T0" fmla="*/ 0 w 110"/>
                <a:gd name="T1" fmla="*/ 2147483647 h 99"/>
                <a:gd name="T2" fmla="*/ 0 w 110"/>
                <a:gd name="T3" fmla="*/ 2147483647 h 99"/>
                <a:gd name="T4" fmla="*/ 2147483647 w 110"/>
                <a:gd name="T5" fmla="*/ 2147483647 h 99"/>
                <a:gd name="T6" fmla="*/ 2147483647 w 110"/>
                <a:gd name="T7" fmla="*/ 2147483647 h 99"/>
                <a:gd name="T8" fmla="*/ 2147483647 w 110"/>
                <a:gd name="T9" fmla="*/ 2147483647 h 99"/>
                <a:gd name="T10" fmla="*/ 2147483647 w 110"/>
                <a:gd name="T11" fmla="*/ 2147483647 h 99"/>
                <a:gd name="T12" fmla="*/ 2147483647 w 110"/>
                <a:gd name="T13" fmla="*/ 2147483647 h 99"/>
                <a:gd name="T14" fmla="*/ 2147483647 w 110"/>
                <a:gd name="T15" fmla="*/ 2147483647 h 99"/>
                <a:gd name="T16" fmla="*/ 2147483647 w 110"/>
                <a:gd name="T17" fmla="*/ 2147483647 h 99"/>
                <a:gd name="T18" fmla="*/ 2147483647 w 110"/>
                <a:gd name="T19" fmla="*/ 2147483647 h 99"/>
                <a:gd name="T20" fmla="*/ 2147483647 w 110"/>
                <a:gd name="T21" fmla="*/ 2147483647 h 99"/>
                <a:gd name="T22" fmla="*/ 2147483647 w 110"/>
                <a:gd name="T23" fmla="*/ 2147483647 h 99"/>
                <a:gd name="T24" fmla="*/ 2147483647 w 110"/>
                <a:gd name="T25" fmla="*/ 2147483647 h 99"/>
                <a:gd name="T26" fmla="*/ 2147483647 w 110"/>
                <a:gd name="T27" fmla="*/ 2147483647 h 99"/>
                <a:gd name="T28" fmla="*/ 2147483647 w 110"/>
                <a:gd name="T29" fmla="*/ 2147483647 h 99"/>
                <a:gd name="T30" fmla="*/ 2147483647 w 110"/>
                <a:gd name="T31" fmla="*/ 2147483647 h 99"/>
                <a:gd name="T32" fmla="*/ 2147483647 w 110"/>
                <a:gd name="T33" fmla="*/ 2147483647 h 99"/>
                <a:gd name="T34" fmla="*/ 2147483647 w 110"/>
                <a:gd name="T35" fmla="*/ 2147483647 h 99"/>
                <a:gd name="T36" fmla="*/ 2147483647 w 110"/>
                <a:gd name="T37" fmla="*/ 2147483647 h 99"/>
                <a:gd name="T38" fmla="*/ 2147483647 w 110"/>
                <a:gd name="T39" fmla="*/ 0 h 99"/>
                <a:gd name="T40" fmla="*/ 2147483647 w 110"/>
                <a:gd name="T41" fmla="*/ 2147483647 h 99"/>
                <a:gd name="T42" fmla="*/ 0 w 110"/>
                <a:gd name="T43" fmla="*/ 2147483647 h 99"/>
                <a:gd name="T44" fmla="*/ 0 w 110"/>
                <a:gd name="T45" fmla="*/ 2147483647 h 9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99"/>
                <a:gd name="T71" fmla="*/ 110 w 110"/>
                <a:gd name="T72" fmla="*/ 99 h 9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99">
                  <a:moveTo>
                    <a:pt x="0" y="10"/>
                  </a:moveTo>
                  <a:lnTo>
                    <a:pt x="0" y="10"/>
                  </a:lnTo>
                  <a:lnTo>
                    <a:pt x="4" y="24"/>
                  </a:lnTo>
                  <a:lnTo>
                    <a:pt x="19" y="30"/>
                  </a:lnTo>
                  <a:lnTo>
                    <a:pt x="26" y="25"/>
                  </a:lnTo>
                  <a:lnTo>
                    <a:pt x="13" y="18"/>
                  </a:lnTo>
                  <a:lnTo>
                    <a:pt x="26" y="18"/>
                  </a:lnTo>
                  <a:lnTo>
                    <a:pt x="37" y="30"/>
                  </a:lnTo>
                  <a:lnTo>
                    <a:pt x="34" y="9"/>
                  </a:lnTo>
                  <a:lnTo>
                    <a:pt x="43" y="28"/>
                  </a:lnTo>
                  <a:lnTo>
                    <a:pt x="66" y="39"/>
                  </a:lnTo>
                  <a:lnTo>
                    <a:pt x="62" y="52"/>
                  </a:lnTo>
                  <a:lnTo>
                    <a:pt x="88" y="69"/>
                  </a:lnTo>
                  <a:lnTo>
                    <a:pt x="81" y="83"/>
                  </a:lnTo>
                  <a:lnTo>
                    <a:pt x="95" y="72"/>
                  </a:lnTo>
                  <a:lnTo>
                    <a:pt x="97" y="98"/>
                  </a:lnTo>
                  <a:lnTo>
                    <a:pt x="108" y="93"/>
                  </a:lnTo>
                  <a:lnTo>
                    <a:pt x="109" y="74"/>
                  </a:lnTo>
                  <a:lnTo>
                    <a:pt x="83" y="63"/>
                  </a:lnTo>
                  <a:lnTo>
                    <a:pt x="35" y="0"/>
                  </a:lnTo>
                  <a:lnTo>
                    <a:pt x="7" y="18"/>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2" name="Freeform 53"/>
            <p:cNvSpPr>
              <a:spLocks/>
            </p:cNvSpPr>
            <p:nvPr/>
          </p:nvSpPr>
          <p:spPr bwMode="auto">
            <a:xfrm>
              <a:off x="648762" y="3158136"/>
              <a:ext cx="25190" cy="208489"/>
            </a:xfrm>
            <a:custGeom>
              <a:avLst/>
              <a:gdLst>
                <a:gd name="T0" fmla="*/ 0 w 20"/>
                <a:gd name="T1" fmla="*/ 0 h 16"/>
                <a:gd name="T2" fmla="*/ 0 w 20"/>
                <a:gd name="T3" fmla="*/ 0 h 16"/>
                <a:gd name="T4" fmla="*/ 2147483647 w 20"/>
                <a:gd name="T5" fmla="*/ 2147483647 h 16"/>
                <a:gd name="T6" fmla="*/ 2147483647 w 20"/>
                <a:gd name="T7" fmla="*/ 2147483647 h 16"/>
                <a:gd name="T8" fmla="*/ 2147483647 w 20"/>
                <a:gd name="T9" fmla="*/ 2147483647 h 16"/>
                <a:gd name="T10" fmla="*/ 2147483647 w 20"/>
                <a:gd name="T11" fmla="*/ 2147483647 h 16"/>
                <a:gd name="T12" fmla="*/ 2147483647 w 20"/>
                <a:gd name="T13" fmla="*/ 2147483647 h 16"/>
                <a:gd name="T14" fmla="*/ 0 w 20"/>
                <a:gd name="T15" fmla="*/ 0 h 16"/>
                <a:gd name="T16" fmla="*/ 0 w 20"/>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16"/>
                <a:gd name="T29" fmla="*/ 20 w 20"/>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16">
                  <a:moveTo>
                    <a:pt x="0" y="0"/>
                  </a:moveTo>
                  <a:lnTo>
                    <a:pt x="0" y="0"/>
                  </a:lnTo>
                  <a:lnTo>
                    <a:pt x="6" y="15"/>
                  </a:lnTo>
                  <a:lnTo>
                    <a:pt x="7" y="7"/>
                  </a:lnTo>
                  <a:lnTo>
                    <a:pt x="19" y="14"/>
                  </a:lnTo>
                  <a:lnTo>
                    <a:pt x="8" y="7"/>
                  </a:lnTo>
                  <a:lnTo>
                    <a:pt x="18" y="2"/>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3" name="Freeform 54"/>
            <p:cNvSpPr>
              <a:spLocks/>
            </p:cNvSpPr>
            <p:nvPr/>
          </p:nvSpPr>
          <p:spPr bwMode="auto">
            <a:xfrm>
              <a:off x="658208" y="3180418"/>
              <a:ext cx="15744" cy="208489"/>
            </a:xfrm>
            <a:custGeom>
              <a:avLst/>
              <a:gdLst>
                <a:gd name="T0" fmla="*/ 0 w 12"/>
                <a:gd name="T1" fmla="*/ 0 h 25"/>
                <a:gd name="T2" fmla="*/ 0 w 12"/>
                <a:gd name="T3" fmla="*/ 0 h 25"/>
                <a:gd name="T4" fmla="*/ 2147483647 w 12"/>
                <a:gd name="T5" fmla="*/ 2147483647 h 25"/>
                <a:gd name="T6" fmla="*/ 2147483647 w 12"/>
                <a:gd name="T7" fmla="*/ 2147483647 h 25"/>
                <a:gd name="T8" fmla="*/ 0 w 12"/>
                <a:gd name="T9" fmla="*/ 0 h 25"/>
                <a:gd name="T10" fmla="*/ 0 w 12"/>
                <a:gd name="T11" fmla="*/ 0 h 25"/>
                <a:gd name="T12" fmla="*/ 0 60000 65536"/>
                <a:gd name="T13" fmla="*/ 0 60000 65536"/>
                <a:gd name="T14" fmla="*/ 0 60000 65536"/>
                <a:gd name="T15" fmla="*/ 0 60000 65536"/>
                <a:gd name="T16" fmla="*/ 0 60000 65536"/>
                <a:gd name="T17" fmla="*/ 0 60000 65536"/>
                <a:gd name="T18" fmla="*/ 0 w 12"/>
                <a:gd name="T19" fmla="*/ 0 h 25"/>
                <a:gd name="T20" fmla="*/ 12 w 12"/>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12" h="25">
                  <a:moveTo>
                    <a:pt x="0" y="0"/>
                  </a:moveTo>
                  <a:lnTo>
                    <a:pt x="0" y="0"/>
                  </a:lnTo>
                  <a:lnTo>
                    <a:pt x="10" y="4"/>
                  </a:lnTo>
                  <a:lnTo>
                    <a:pt x="11" y="24"/>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4" name="Freeform 55"/>
            <p:cNvSpPr>
              <a:spLocks/>
            </p:cNvSpPr>
            <p:nvPr/>
          </p:nvSpPr>
          <p:spPr bwMode="auto">
            <a:xfrm>
              <a:off x="673952" y="3159727"/>
              <a:ext cx="20468" cy="208490"/>
            </a:xfrm>
            <a:custGeom>
              <a:avLst/>
              <a:gdLst>
                <a:gd name="T0" fmla="*/ 0 w 15"/>
                <a:gd name="T1" fmla="*/ 0 h 16"/>
                <a:gd name="T2" fmla="*/ 0 w 15"/>
                <a:gd name="T3" fmla="*/ 0 h 16"/>
                <a:gd name="T4" fmla="*/ 2147483647 w 15"/>
                <a:gd name="T5" fmla="*/ 2147483647 h 16"/>
                <a:gd name="T6" fmla="*/ 2147483647 w 15"/>
                <a:gd name="T7" fmla="*/ 2147483647 h 16"/>
                <a:gd name="T8" fmla="*/ 2147483647 w 15"/>
                <a:gd name="T9" fmla="*/ 2147483647 h 16"/>
                <a:gd name="T10" fmla="*/ 2147483647 w 15"/>
                <a:gd name="T11" fmla="*/ 2147483647 h 16"/>
                <a:gd name="T12" fmla="*/ 2147483647 w 15"/>
                <a:gd name="T13" fmla="*/ 0 h 16"/>
                <a:gd name="T14" fmla="*/ 0 w 15"/>
                <a:gd name="T15" fmla="*/ 0 h 16"/>
                <a:gd name="T16" fmla="*/ 0 w 1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16"/>
                <a:gd name="T29" fmla="*/ 15 w 15"/>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16">
                  <a:moveTo>
                    <a:pt x="0" y="0"/>
                  </a:moveTo>
                  <a:lnTo>
                    <a:pt x="0" y="0"/>
                  </a:lnTo>
                  <a:lnTo>
                    <a:pt x="3" y="15"/>
                  </a:lnTo>
                  <a:lnTo>
                    <a:pt x="11" y="15"/>
                  </a:lnTo>
                  <a:lnTo>
                    <a:pt x="7" y="2"/>
                  </a:lnTo>
                  <a:lnTo>
                    <a:pt x="14" y="11"/>
                  </a:lnTo>
                  <a:lnTo>
                    <a:pt x="8" y="0"/>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5" name="Freeform 56"/>
            <p:cNvSpPr>
              <a:spLocks/>
            </p:cNvSpPr>
            <p:nvPr/>
          </p:nvSpPr>
          <p:spPr bwMode="auto">
            <a:xfrm>
              <a:off x="689696" y="3183601"/>
              <a:ext cx="14170" cy="208489"/>
            </a:xfrm>
            <a:custGeom>
              <a:avLst/>
              <a:gdLst>
                <a:gd name="T0" fmla="*/ 0 w 13"/>
                <a:gd name="T1" fmla="*/ 0 h 11"/>
                <a:gd name="T2" fmla="*/ 0 w 13"/>
                <a:gd name="T3" fmla="*/ 0 h 11"/>
                <a:gd name="T4" fmla="*/ 2147483647 w 13"/>
                <a:gd name="T5" fmla="*/ 2147483647 h 11"/>
                <a:gd name="T6" fmla="*/ 2147483647 w 13"/>
                <a:gd name="T7" fmla="*/ 2147483647 h 11"/>
                <a:gd name="T8" fmla="*/ 0 w 13"/>
                <a:gd name="T9" fmla="*/ 0 h 11"/>
                <a:gd name="T10" fmla="*/ 0 w 13"/>
                <a:gd name="T11" fmla="*/ 0 h 11"/>
                <a:gd name="T12" fmla="*/ 0 60000 65536"/>
                <a:gd name="T13" fmla="*/ 0 60000 65536"/>
                <a:gd name="T14" fmla="*/ 0 60000 65536"/>
                <a:gd name="T15" fmla="*/ 0 60000 65536"/>
                <a:gd name="T16" fmla="*/ 0 60000 65536"/>
                <a:gd name="T17" fmla="*/ 0 60000 65536"/>
                <a:gd name="T18" fmla="*/ 0 w 13"/>
                <a:gd name="T19" fmla="*/ 0 h 11"/>
                <a:gd name="T20" fmla="*/ 13 w 13"/>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3" h="11">
                  <a:moveTo>
                    <a:pt x="0" y="0"/>
                  </a:moveTo>
                  <a:lnTo>
                    <a:pt x="0" y="0"/>
                  </a:lnTo>
                  <a:lnTo>
                    <a:pt x="12" y="10"/>
                  </a:lnTo>
                  <a:lnTo>
                    <a:pt x="12" y="1"/>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6" name="Freeform 57"/>
            <p:cNvSpPr>
              <a:spLocks/>
            </p:cNvSpPr>
            <p:nvPr/>
          </p:nvSpPr>
          <p:spPr bwMode="auto">
            <a:xfrm>
              <a:off x="694420" y="3212248"/>
              <a:ext cx="22042" cy="208489"/>
            </a:xfrm>
            <a:custGeom>
              <a:avLst/>
              <a:gdLst>
                <a:gd name="T0" fmla="*/ 0 w 19"/>
                <a:gd name="T1" fmla="*/ 0 h 26"/>
                <a:gd name="T2" fmla="*/ 0 w 19"/>
                <a:gd name="T3" fmla="*/ 0 h 26"/>
                <a:gd name="T4" fmla="*/ 2147483647 w 19"/>
                <a:gd name="T5" fmla="*/ 2147483647 h 26"/>
                <a:gd name="T6" fmla="*/ 2147483647 w 19"/>
                <a:gd name="T7" fmla="*/ 2147483647 h 26"/>
                <a:gd name="T8" fmla="*/ 0 w 19"/>
                <a:gd name="T9" fmla="*/ 0 h 26"/>
                <a:gd name="T10" fmla="*/ 0 w 19"/>
                <a:gd name="T11" fmla="*/ 0 h 26"/>
                <a:gd name="T12" fmla="*/ 0 60000 65536"/>
                <a:gd name="T13" fmla="*/ 0 60000 65536"/>
                <a:gd name="T14" fmla="*/ 0 60000 65536"/>
                <a:gd name="T15" fmla="*/ 0 60000 65536"/>
                <a:gd name="T16" fmla="*/ 0 60000 65536"/>
                <a:gd name="T17" fmla="*/ 0 60000 65536"/>
                <a:gd name="T18" fmla="*/ 0 w 19"/>
                <a:gd name="T19" fmla="*/ 0 h 26"/>
                <a:gd name="T20" fmla="*/ 19 w 19"/>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19" h="26">
                  <a:moveTo>
                    <a:pt x="0" y="0"/>
                  </a:moveTo>
                  <a:lnTo>
                    <a:pt x="0" y="0"/>
                  </a:lnTo>
                  <a:lnTo>
                    <a:pt x="14" y="8"/>
                  </a:lnTo>
                  <a:lnTo>
                    <a:pt x="18" y="25"/>
                  </a:lnTo>
                  <a:lnTo>
                    <a:pt x="0" y="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7" name="Freeform 58"/>
            <p:cNvSpPr>
              <a:spLocks/>
            </p:cNvSpPr>
            <p:nvPr/>
          </p:nvSpPr>
          <p:spPr bwMode="auto">
            <a:xfrm>
              <a:off x="727482" y="3213839"/>
              <a:ext cx="14170" cy="208490"/>
            </a:xfrm>
            <a:custGeom>
              <a:avLst/>
              <a:gdLst>
                <a:gd name="T0" fmla="*/ 0 w 10"/>
                <a:gd name="T1" fmla="*/ 2147483647 h 15"/>
                <a:gd name="T2" fmla="*/ 0 w 10"/>
                <a:gd name="T3" fmla="*/ 2147483647 h 15"/>
                <a:gd name="T4" fmla="*/ 2147483647 w 10"/>
                <a:gd name="T5" fmla="*/ 0 h 15"/>
                <a:gd name="T6" fmla="*/ 2147483647 w 10"/>
                <a:gd name="T7" fmla="*/ 2147483647 h 15"/>
                <a:gd name="T8" fmla="*/ 0 w 10"/>
                <a:gd name="T9" fmla="*/ 2147483647 h 15"/>
                <a:gd name="T10" fmla="*/ 0 w 10"/>
                <a:gd name="T11" fmla="*/ 2147483647 h 15"/>
                <a:gd name="T12" fmla="*/ 0 60000 65536"/>
                <a:gd name="T13" fmla="*/ 0 60000 65536"/>
                <a:gd name="T14" fmla="*/ 0 60000 65536"/>
                <a:gd name="T15" fmla="*/ 0 60000 65536"/>
                <a:gd name="T16" fmla="*/ 0 60000 65536"/>
                <a:gd name="T17" fmla="*/ 0 60000 65536"/>
                <a:gd name="T18" fmla="*/ 0 w 10"/>
                <a:gd name="T19" fmla="*/ 0 h 15"/>
                <a:gd name="T20" fmla="*/ 10 w 10"/>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0" h="15">
                  <a:moveTo>
                    <a:pt x="0" y="8"/>
                  </a:moveTo>
                  <a:lnTo>
                    <a:pt x="0" y="8"/>
                  </a:lnTo>
                  <a:lnTo>
                    <a:pt x="4" y="0"/>
                  </a:lnTo>
                  <a:lnTo>
                    <a:pt x="9" y="14"/>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8" name="Freeform 59"/>
            <p:cNvSpPr>
              <a:spLocks/>
            </p:cNvSpPr>
            <p:nvPr/>
          </p:nvSpPr>
          <p:spPr bwMode="auto">
            <a:xfrm>
              <a:off x="847136" y="3610129"/>
              <a:ext cx="982426" cy="206898"/>
            </a:xfrm>
            <a:custGeom>
              <a:avLst/>
              <a:gdLst>
                <a:gd name="T0" fmla="*/ 0 w 787"/>
                <a:gd name="T1" fmla="*/ 2147483647 h 382"/>
                <a:gd name="T2" fmla="*/ 2147483647 w 787"/>
                <a:gd name="T3" fmla="*/ 2147483647 h 382"/>
                <a:gd name="T4" fmla="*/ 2147483647 w 787"/>
                <a:gd name="T5" fmla="*/ 2147483647 h 382"/>
                <a:gd name="T6" fmla="*/ 2147483647 w 787"/>
                <a:gd name="T7" fmla="*/ 2147483647 h 382"/>
                <a:gd name="T8" fmla="*/ 2147483647 w 787"/>
                <a:gd name="T9" fmla="*/ 2147483647 h 382"/>
                <a:gd name="T10" fmla="*/ 2147483647 w 787"/>
                <a:gd name="T11" fmla="*/ 2147483647 h 382"/>
                <a:gd name="T12" fmla="*/ 2147483647 w 787"/>
                <a:gd name="T13" fmla="*/ 2147483647 h 382"/>
                <a:gd name="T14" fmla="*/ 2147483647 w 787"/>
                <a:gd name="T15" fmla="*/ 2147483647 h 382"/>
                <a:gd name="T16" fmla="*/ 2147483647 w 787"/>
                <a:gd name="T17" fmla="*/ 2147483647 h 382"/>
                <a:gd name="T18" fmla="*/ 2147483647 w 787"/>
                <a:gd name="T19" fmla="*/ 2147483647 h 382"/>
                <a:gd name="T20" fmla="*/ 2147483647 w 787"/>
                <a:gd name="T21" fmla="*/ 2147483647 h 382"/>
                <a:gd name="T22" fmla="*/ 2147483647 w 787"/>
                <a:gd name="T23" fmla="*/ 2147483647 h 382"/>
                <a:gd name="T24" fmla="*/ 2147483647 w 787"/>
                <a:gd name="T25" fmla="*/ 2147483647 h 382"/>
                <a:gd name="T26" fmla="*/ 2147483647 w 787"/>
                <a:gd name="T27" fmla="*/ 2147483647 h 382"/>
                <a:gd name="T28" fmla="*/ 2147483647 w 787"/>
                <a:gd name="T29" fmla="*/ 2147483647 h 382"/>
                <a:gd name="T30" fmla="*/ 2147483647 w 787"/>
                <a:gd name="T31" fmla="*/ 2147483647 h 382"/>
                <a:gd name="T32" fmla="*/ 2147483647 w 787"/>
                <a:gd name="T33" fmla="*/ 2147483647 h 382"/>
                <a:gd name="T34" fmla="*/ 2147483647 w 787"/>
                <a:gd name="T35" fmla="*/ 2147483647 h 382"/>
                <a:gd name="T36" fmla="*/ 2147483647 w 787"/>
                <a:gd name="T37" fmla="*/ 2147483647 h 382"/>
                <a:gd name="T38" fmla="*/ 2147483647 w 787"/>
                <a:gd name="T39" fmla="*/ 2147483647 h 382"/>
                <a:gd name="T40" fmla="*/ 2147483647 w 787"/>
                <a:gd name="T41" fmla="*/ 2147483647 h 382"/>
                <a:gd name="T42" fmla="*/ 2147483647 w 787"/>
                <a:gd name="T43" fmla="*/ 2147483647 h 382"/>
                <a:gd name="T44" fmla="*/ 2147483647 w 787"/>
                <a:gd name="T45" fmla="*/ 2147483647 h 382"/>
                <a:gd name="T46" fmla="*/ 2147483647 w 787"/>
                <a:gd name="T47" fmla="*/ 2147483647 h 382"/>
                <a:gd name="T48" fmla="*/ 2147483647 w 787"/>
                <a:gd name="T49" fmla="*/ 2147483647 h 382"/>
                <a:gd name="T50" fmla="*/ 2147483647 w 787"/>
                <a:gd name="T51" fmla="*/ 2147483647 h 382"/>
                <a:gd name="T52" fmla="*/ 2147483647 w 787"/>
                <a:gd name="T53" fmla="*/ 2147483647 h 382"/>
                <a:gd name="T54" fmla="*/ 2147483647 w 787"/>
                <a:gd name="T55" fmla="*/ 2147483647 h 382"/>
                <a:gd name="T56" fmla="*/ 2147483647 w 787"/>
                <a:gd name="T57" fmla="*/ 2147483647 h 382"/>
                <a:gd name="T58" fmla="*/ 2147483647 w 787"/>
                <a:gd name="T59" fmla="*/ 2147483647 h 382"/>
                <a:gd name="T60" fmla="*/ 2147483647 w 787"/>
                <a:gd name="T61" fmla="*/ 2147483647 h 382"/>
                <a:gd name="T62" fmla="*/ 2147483647 w 787"/>
                <a:gd name="T63" fmla="*/ 2147483647 h 382"/>
                <a:gd name="T64" fmla="*/ 2147483647 w 787"/>
                <a:gd name="T65" fmla="*/ 2147483647 h 382"/>
                <a:gd name="T66" fmla="*/ 2147483647 w 787"/>
                <a:gd name="T67" fmla="*/ 2147483647 h 382"/>
                <a:gd name="T68" fmla="*/ 2147483647 w 787"/>
                <a:gd name="T69" fmla="*/ 2147483647 h 382"/>
                <a:gd name="T70" fmla="*/ 2147483647 w 787"/>
                <a:gd name="T71" fmla="*/ 2147483647 h 382"/>
                <a:gd name="T72" fmla="*/ 2147483647 w 787"/>
                <a:gd name="T73" fmla="*/ 2147483647 h 382"/>
                <a:gd name="T74" fmla="*/ 2147483647 w 787"/>
                <a:gd name="T75" fmla="*/ 2147483647 h 382"/>
                <a:gd name="T76" fmla="*/ 2147483647 w 787"/>
                <a:gd name="T77" fmla="*/ 2147483647 h 382"/>
                <a:gd name="T78" fmla="*/ 2147483647 w 787"/>
                <a:gd name="T79" fmla="*/ 2147483647 h 382"/>
                <a:gd name="T80" fmla="*/ 2147483647 w 787"/>
                <a:gd name="T81" fmla="*/ 2147483647 h 382"/>
                <a:gd name="T82" fmla="*/ 2147483647 w 787"/>
                <a:gd name="T83" fmla="*/ 2147483647 h 382"/>
                <a:gd name="T84" fmla="*/ 2147483647 w 787"/>
                <a:gd name="T85" fmla="*/ 2147483647 h 382"/>
                <a:gd name="T86" fmla="*/ 2147483647 w 787"/>
                <a:gd name="T87" fmla="*/ 2147483647 h 382"/>
                <a:gd name="T88" fmla="*/ 2147483647 w 787"/>
                <a:gd name="T89" fmla="*/ 2147483647 h 382"/>
                <a:gd name="T90" fmla="*/ 2147483647 w 787"/>
                <a:gd name="T91" fmla="*/ 2147483647 h 382"/>
                <a:gd name="T92" fmla="*/ 2147483647 w 787"/>
                <a:gd name="T93" fmla="*/ 2147483647 h 382"/>
                <a:gd name="T94" fmla="*/ 2147483647 w 787"/>
                <a:gd name="T95" fmla="*/ 2147483647 h 382"/>
                <a:gd name="T96" fmla="*/ 0 w 787"/>
                <a:gd name="T97" fmla="*/ 2147483647 h 38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87"/>
                <a:gd name="T148" fmla="*/ 0 h 382"/>
                <a:gd name="T149" fmla="*/ 787 w 787"/>
                <a:gd name="T150" fmla="*/ 382 h 38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87" h="382">
                  <a:moveTo>
                    <a:pt x="0" y="21"/>
                  </a:moveTo>
                  <a:lnTo>
                    <a:pt x="0" y="21"/>
                  </a:lnTo>
                  <a:lnTo>
                    <a:pt x="9" y="52"/>
                  </a:lnTo>
                  <a:lnTo>
                    <a:pt x="20" y="55"/>
                  </a:lnTo>
                  <a:lnTo>
                    <a:pt x="11" y="57"/>
                  </a:lnTo>
                  <a:lnTo>
                    <a:pt x="4" y="152"/>
                  </a:lnTo>
                  <a:lnTo>
                    <a:pt x="24" y="188"/>
                  </a:lnTo>
                  <a:lnTo>
                    <a:pt x="37" y="188"/>
                  </a:lnTo>
                  <a:lnTo>
                    <a:pt x="32" y="202"/>
                  </a:lnTo>
                  <a:lnTo>
                    <a:pt x="57" y="242"/>
                  </a:lnTo>
                  <a:lnTo>
                    <a:pt x="83" y="251"/>
                  </a:lnTo>
                  <a:lnTo>
                    <a:pt x="104" y="274"/>
                  </a:lnTo>
                  <a:lnTo>
                    <a:pt x="135" y="271"/>
                  </a:lnTo>
                  <a:lnTo>
                    <a:pt x="187" y="292"/>
                  </a:lnTo>
                  <a:lnTo>
                    <a:pt x="249" y="284"/>
                  </a:lnTo>
                  <a:lnTo>
                    <a:pt x="286" y="324"/>
                  </a:lnTo>
                  <a:lnTo>
                    <a:pt x="315" y="314"/>
                  </a:lnTo>
                  <a:lnTo>
                    <a:pt x="349" y="363"/>
                  </a:lnTo>
                  <a:lnTo>
                    <a:pt x="376" y="372"/>
                  </a:lnTo>
                  <a:lnTo>
                    <a:pt x="373" y="344"/>
                  </a:lnTo>
                  <a:lnTo>
                    <a:pt x="401" y="327"/>
                  </a:lnTo>
                  <a:lnTo>
                    <a:pt x="404" y="314"/>
                  </a:lnTo>
                  <a:lnTo>
                    <a:pt x="445" y="314"/>
                  </a:lnTo>
                  <a:lnTo>
                    <a:pt x="480" y="324"/>
                  </a:lnTo>
                  <a:lnTo>
                    <a:pt x="481" y="308"/>
                  </a:lnTo>
                  <a:lnTo>
                    <a:pt x="467" y="306"/>
                  </a:lnTo>
                  <a:lnTo>
                    <a:pt x="497" y="305"/>
                  </a:lnTo>
                  <a:lnTo>
                    <a:pt x="498" y="297"/>
                  </a:lnTo>
                  <a:lnTo>
                    <a:pt x="501" y="307"/>
                  </a:lnTo>
                  <a:lnTo>
                    <a:pt x="556" y="310"/>
                  </a:lnTo>
                  <a:lnTo>
                    <a:pt x="571" y="324"/>
                  </a:lnTo>
                  <a:lnTo>
                    <a:pt x="573" y="348"/>
                  </a:lnTo>
                  <a:lnTo>
                    <a:pt x="591" y="381"/>
                  </a:lnTo>
                  <a:lnTo>
                    <a:pt x="602" y="380"/>
                  </a:lnTo>
                  <a:lnTo>
                    <a:pt x="606" y="355"/>
                  </a:lnTo>
                  <a:lnTo>
                    <a:pt x="588" y="297"/>
                  </a:lnTo>
                  <a:lnTo>
                    <a:pt x="599" y="273"/>
                  </a:lnTo>
                  <a:lnTo>
                    <a:pt x="668" y="226"/>
                  </a:lnTo>
                  <a:lnTo>
                    <a:pt x="655" y="221"/>
                  </a:lnTo>
                  <a:lnTo>
                    <a:pt x="667" y="219"/>
                  </a:lnTo>
                  <a:lnTo>
                    <a:pt x="657" y="204"/>
                  </a:lnTo>
                  <a:lnTo>
                    <a:pt x="660" y="190"/>
                  </a:lnTo>
                  <a:lnTo>
                    <a:pt x="646" y="180"/>
                  </a:lnTo>
                  <a:lnTo>
                    <a:pt x="660" y="187"/>
                  </a:lnTo>
                  <a:lnTo>
                    <a:pt x="655" y="170"/>
                  </a:lnTo>
                  <a:lnTo>
                    <a:pt x="665" y="165"/>
                  </a:lnTo>
                  <a:lnTo>
                    <a:pt x="667" y="202"/>
                  </a:lnTo>
                  <a:lnTo>
                    <a:pt x="677" y="180"/>
                  </a:lnTo>
                  <a:lnTo>
                    <a:pt x="671" y="163"/>
                  </a:lnTo>
                  <a:lnTo>
                    <a:pt x="678" y="173"/>
                  </a:lnTo>
                  <a:lnTo>
                    <a:pt x="692" y="143"/>
                  </a:lnTo>
                  <a:lnTo>
                    <a:pt x="747" y="130"/>
                  </a:lnTo>
                  <a:lnTo>
                    <a:pt x="733" y="121"/>
                  </a:lnTo>
                  <a:lnTo>
                    <a:pt x="743" y="98"/>
                  </a:lnTo>
                  <a:lnTo>
                    <a:pt x="785" y="81"/>
                  </a:lnTo>
                  <a:lnTo>
                    <a:pt x="786" y="72"/>
                  </a:lnTo>
                  <a:lnTo>
                    <a:pt x="776" y="64"/>
                  </a:lnTo>
                  <a:lnTo>
                    <a:pt x="776" y="42"/>
                  </a:lnTo>
                  <a:lnTo>
                    <a:pt x="753" y="35"/>
                  </a:lnTo>
                  <a:lnTo>
                    <a:pt x="736" y="71"/>
                  </a:lnTo>
                  <a:lnTo>
                    <a:pt x="667" y="84"/>
                  </a:lnTo>
                  <a:lnTo>
                    <a:pt x="662" y="100"/>
                  </a:lnTo>
                  <a:lnTo>
                    <a:pt x="622" y="106"/>
                  </a:lnTo>
                  <a:lnTo>
                    <a:pt x="625" y="111"/>
                  </a:lnTo>
                  <a:lnTo>
                    <a:pt x="585" y="133"/>
                  </a:lnTo>
                  <a:lnTo>
                    <a:pt x="568" y="132"/>
                  </a:lnTo>
                  <a:lnTo>
                    <a:pt x="567" y="126"/>
                  </a:lnTo>
                  <a:lnTo>
                    <a:pt x="570" y="119"/>
                  </a:lnTo>
                  <a:lnTo>
                    <a:pt x="574" y="114"/>
                  </a:lnTo>
                  <a:lnTo>
                    <a:pt x="576" y="108"/>
                  </a:lnTo>
                  <a:lnTo>
                    <a:pt x="570" y="91"/>
                  </a:lnTo>
                  <a:lnTo>
                    <a:pt x="556" y="98"/>
                  </a:lnTo>
                  <a:lnTo>
                    <a:pt x="561" y="71"/>
                  </a:lnTo>
                  <a:lnTo>
                    <a:pt x="540" y="64"/>
                  </a:lnTo>
                  <a:lnTo>
                    <a:pt x="524" y="81"/>
                  </a:lnTo>
                  <a:lnTo>
                    <a:pt x="518" y="127"/>
                  </a:lnTo>
                  <a:lnTo>
                    <a:pt x="505" y="128"/>
                  </a:lnTo>
                  <a:lnTo>
                    <a:pt x="501" y="107"/>
                  </a:lnTo>
                  <a:lnTo>
                    <a:pt x="511" y="72"/>
                  </a:lnTo>
                  <a:lnTo>
                    <a:pt x="502" y="78"/>
                  </a:lnTo>
                  <a:lnTo>
                    <a:pt x="519" y="60"/>
                  </a:lnTo>
                  <a:lnTo>
                    <a:pt x="555" y="59"/>
                  </a:lnTo>
                  <a:lnTo>
                    <a:pt x="549" y="50"/>
                  </a:lnTo>
                  <a:lnTo>
                    <a:pt x="546" y="50"/>
                  </a:lnTo>
                  <a:lnTo>
                    <a:pt x="493" y="45"/>
                  </a:lnTo>
                  <a:lnTo>
                    <a:pt x="502" y="34"/>
                  </a:lnTo>
                  <a:lnTo>
                    <a:pt x="469" y="49"/>
                  </a:lnTo>
                  <a:lnTo>
                    <a:pt x="444" y="49"/>
                  </a:lnTo>
                  <a:lnTo>
                    <a:pt x="475" y="25"/>
                  </a:lnTo>
                  <a:lnTo>
                    <a:pt x="410" y="12"/>
                  </a:lnTo>
                  <a:lnTo>
                    <a:pt x="402" y="0"/>
                  </a:lnTo>
                  <a:lnTo>
                    <a:pt x="401" y="8"/>
                  </a:lnTo>
                  <a:lnTo>
                    <a:pt x="25" y="8"/>
                  </a:lnTo>
                  <a:lnTo>
                    <a:pt x="33" y="23"/>
                  </a:lnTo>
                  <a:lnTo>
                    <a:pt x="24" y="35"/>
                  </a:lnTo>
                  <a:lnTo>
                    <a:pt x="27" y="22"/>
                  </a:lnTo>
                  <a:lnTo>
                    <a:pt x="0" y="2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59" name="Freeform 60"/>
            <p:cNvSpPr>
              <a:spLocks/>
            </p:cNvSpPr>
            <p:nvPr/>
          </p:nvSpPr>
          <p:spPr bwMode="auto">
            <a:xfrm>
              <a:off x="6165460" y="3010124"/>
              <a:ext cx="55104" cy="208490"/>
            </a:xfrm>
            <a:custGeom>
              <a:avLst/>
              <a:gdLst>
                <a:gd name="T0" fmla="*/ 0 w 43"/>
                <a:gd name="T1" fmla="*/ 2147483647 h 14"/>
                <a:gd name="T2" fmla="*/ 0 w 43"/>
                <a:gd name="T3" fmla="*/ 2147483647 h 14"/>
                <a:gd name="T4" fmla="*/ 2147483647 w 43"/>
                <a:gd name="T5" fmla="*/ 0 h 14"/>
                <a:gd name="T6" fmla="*/ 2147483647 w 43"/>
                <a:gd name="T7" fmla="*/ 2147483647 h 14"/>
                <a:gd name="T8" fmla="*/ 2147483647 w 43"/>
                <a:gd name="T9" fmla="*/ 2147483647 h 14"/>
                <a:gd name="T10" fmla="*/ 0 w 43"/>
                <a:gd name="T11" fmla="*/ 2147483647 h 14"/>
                <a:gd name="T12" fmla="*/ 0 w 43"/>
                <a:gd name="T13" fmla="*/ 2147483647 h 14"/>
                <a:gd name="T14" fmla="*/ 0 60000 65536"/>
                <a:gd name="T15" fmla="*/ 0 60000 65536"/>
                <a:gd name="T16" fmla="*/ 0 60000 65536"/>
                <a:gd name="T17" fmla="*/ 0 60000 65536"/>
                <a:gd name="T18" fmla="*/ 0 60000 65536"/>
                <a:gd name="T19" fmla="*/ 0 60000 65536"/>
                <a:gd name="T20" fmla="*/ 0 60000 65536"/>
                <a:gd name="T21" fmla="*/ 0 w 43"/>
                <a:gd name="T22" fmla="*/ 0 h 14"/>
                <a:gd name="T23" fmla="*/ 43 w 43"/>
                <a:gd name="T24" fmla="*/ 14 h 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3" h="14">
                  <a:moveTo>
                    <a:pt x="0" y="4"/>
                  </a:moveTo>
                  <a:lnTo>
                    <a:pt x="0" y="4"/>
                  </a:lnTo>
                  <a:lnTo>
                    <a:pt x="25" y="0"/>
                  </a:lnTo>
                  <a:lnTo>
                    <a:pt x="42" y="6"/>
                  </a:lnTo>
                  <a:lnTo>
                    <a:pt x="33" y="13"/>
                  </a:lnTo>
                  <a:lnTo>
                    <a:pt x="0"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60" name="Group 115"/>
            <p:cNvGrpSpPr/>
            <p:nvPr/>
          </p:nvGrpSpPr>
          <p:grpSpPr bwMode="auto">
            <a:xfrm>
              <a:off x="1396169" y="3926750"/>
              <a:ext cx="981064" cy="1690288"/>
              <a:chOff x="1821" y="3055"/>
              <a:chExt cx="785" cy="1294"/>
            </a:xfrm>
            <a:grpFill/>
          </p:grpSpPr>
          <p:sp>
            <p:nvSpPr>
              <p:cNvPr id="186" name="Freeform 187"/>
              <p:cNvSpPr/>
              <p:nvPr/>
            </p:nvSpPr>
            <p:spPr bwMode="auto">
              <a:xfrm>
                <a:off x="2163" y="3100"/>
                <a:ext cx="21" cy="159"/>
              </a:xfrm>
              <a:custGeom>
                <a:avLst/>
                <a:gdLst>
                  <a:gd name="T0" fmla="*/ 0 w 21"/>
                  <a:gd name="T1" fmla="*/ 0 h 8"/>
                  <a:gd name="T2" fmla="*/ 0 w 21"/>
                  <a:gd name="T3" fmla="*/ 0 h 8"/>
                  <a:gd name="T4" fmla="*/ 2 w 21"/>
                  <a:gd name="T5" fmla="*/ 7 h 8"/>
                  <a:gd name="T6" fmla="*/ 20 w 21"/>
                  <a:gd name="T7" fmla="*/ 4 h 8"/>
                  <a:gd name="T8" fmla="*/ 0 w 21"/>
                  <a:gd name="T9" fmla="*/ 0 h 8"/>
                  <a:gd name="T10" fmla="*/ 0 w 21"/>
                  <a:gd name="T11" fmla="*/ 0 h 8"/>
                  <a:gd name="T12" fmla="*/ 0 60000 65536"/>
                  <a:gd name="T13" fmla="*/ 0 60000 65536"/>
                  <a:gd name="T14" fmla="*/ 0 60000 65536"/>
                  <a:gd name="T15" fmla="*/ 0 60000 65536"/>
                  <a:gd name="T16" fmla="*/ 0 60000 65536"/>
                  <a:gd name="T17" fmla="*/ 0 60000 65536"/>
                  <a:gd name="T18" fmla="*/ 0 w 21"/>
                  <a:gd name="T19" fmla="*/ 0 h 8"/>
                  <a:gd name="T20" fmla="*/ 21 w 21"/>
                  <a:gd name="T21" fmla="*/ 8 h 8"/>
                </a:gdLst>
                <a:ahLst/>
                <a:cxnLst>
                  <a:cxn ang="T12">
                    <a:pos x="T0" y="T1"/>
                  </a:cxn>
                  <a:cxn ang="T13">
                    <a:pos x="T2" y="T3"/>
                  </a:cxn>
                  <a:cxn ang="T14">
                    <a:pos x="T4" y="T5"/>
                  </a:cxn>
                  <a:cxn ang="T15">
                    <a:pos x="T6" y="T7"/>
                  </a:cxn>
                  <a:cxn ang="T16">
                    <a:pos x="T8" y="T9"/>
                  </a:cxn>
                  <a:cxn ang="T17">
                    <a:pos x="T10" y="T11"/>
                  </a:cxn>
                </a:cxnLst>
                <a:rect l="T18" t="T19" r="T20" b="T21"/>
                <a:pathLst>
                  <a:path w="21" h="8">
                    <a:moveTo>
                      <a:pt x="0" y="0"/>
                    </a:moveTo>
                    <a:lnTo>
                      <a:pt x="0" y="0"/>
                    </a:lnTo>
                    <a:lnTo>
                      <a:pt x="2" y="7"/>
                    </a:lnTo>
                    <a:lnTo>
                      <a:pt x="20" y="4"/>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7" name="Freeform 188"/>
              <p:cNvSpPr/>
              <p:nvPr/>
            </p:nvSpPr>
            <p:spPr bwMode="auto">
              <a:xfrm>
                <a:off x="2079" y="3890"/>
                <a:ext cx="270" cy="159"/>
              </a:xfrm>
              <a:custGeom>
                <a:avLst/>
                <a:gdLst>
                  <a:gd name="T0" fmla="*/ 0 w 270"/>
                  <a:gd name="T1" fmla="*/ 444 h 481"/>
                  <a:gd name="T2" fmla="*/ 0 w 270"/>
                  <a:gd name="T3" fmla="*/ 444 h 481"/>
                  <a:gd name="T4" fmla="*/ 3 w 270"/>
                  <a:gd name="T5" fmla="*/ 455 h 481"/>
                  <a:gd name="T6" fmla="*/ 14 w 270"/>
                  <a:gd name="T7" fmla="*/ 451 h 481"/>
                  <a:gd name="T8" fmla="*/ 18 w 270"/>
                  <a:gd name="T9" fmla="*/ 475 h 481"/>
                  <a:gd name="T10" fmla="*/ 68 w 270"/>
                  <a:gd name="T11" fmla="*/ 480 h 481"/>
                  <a:gd name="T12" fmla="*/ 54 w 270"/>
                  <a:gd name="T13" fmla="*/ 468 h 481"/>
                  <a:gd name="T14" fmla="*/ 64 w 270"/>
                  <a:gd name="T15" fmla="*/ 435 h 481"/>
                  <a:gd name="T16" fmla="*/ 74 w 270"/>
                  <a:gd name="T17" fmla="*/ 442 h 481"/>
                  <a:gd name="T18" fmla="*/ 105 w 270"/>
                  <a:gd name="T19" fmla="*/ 396 h 481"/>
                  <a:gd name="T20" fmla="*/ 81 w 270"/>
                  <a:gd name="T21" fmla="*/ 370 h 481"/>
                  <a:gd name="T22" fmla="*/ 108 w 270"/>
                  <a:gd name="T23" fmla="*/ 354 h 481"/>
                  <a:gd name="T24" fmla="*/ 112 w 270"/>
                  <a:gd name="T25" fmla="*/ 331 h 481"/>
                  <a:gd name="T26" fmla="*/ 124 w 270"/>
                  <a:gd name="T27" fmla="*/ 320 h 481"/>
                  <a:gd name="T28" fmla="*/ 113 w 270"/>
                  <a:gd name="T29" fmla="*/ 316 h 481"/>
                  <a:gd name="T30" fmla="*/ 134 w 270"/>
                  <a:gd name="T31" fmla="*/ 316 h 481"/>
                  <a:gd name="T32" fmla="*/ 131 w 270"/>
                  <a:gd name="T33" fmla="*/ 305 h 481"/>
                  <a:gd name="T34" fmla="*/ 122 w 270"/>
                  <a:gd name="T35" fmla="*/ 312 h 481"/>
                  <a:gd name="T36" fmla="*/ 113 w 270"/>
                  <a:gd name="T37" fmla="*/ 304 h 481"/>
                  <a:gd name="T38" fmla="*/ 112 w 270"/>
                  <a:gd name="T39" fmla="*/ 287 h 481"/>
                  <a:gd name="T40" fmla="*/ 149 w 270"/>
                  <a:gd name="T41" fmla="*/ 288 h 481"/>
                  <a:gd name="T42" fmla="*/ 152 w 270"/>
                  <a:gd name="T43" fmla="*/ 253 h 481"/>
                  <a:gd name="T44" fmla="*/ 210 w 270"/>
                  <a:gd name="T45" fmla="*/ 247 h 481"/>
                  <a:gd name="T46" fmla="*/ 227 w 270"/>
                  <a:gd name="T47" fmla="*/ 223 h 481"/>
                  <a:gd name="T48" fmla="*/ 204 w 270"/>
                  <a:gd name="T49" fmla="*/ 178 h 481"/>
                  <a:gd name="T50" fmla="*/ 216 w 270"/>
                  <a:gd name="T51" fmla="*/ 122 h 481"/>
                  <a:gd name="T52" fmla="*/ 269 w 270"/>
                  <a:gd name="T53" fmla="*/ 76 h 481"/>
                  <a:gd name="T54" fmla="*/ 267 w 270"/>
                  <a:gd name="T55" fmla="*/ 55 h 481"/>
                  <a:gd name="T56" fmla="*/ 256 w 270"/>
                  <a:gd name="T57" fmla="*/ 55 h 481"/>
                  <a:gd name="T58" fmla="*/ 242 w 270"/>
                  <a:gd name="T59" fmla="*/ 79 h 481"/>
                  <a:gd name="T60" fmla="*/ 205 w 270"/>
                  <a:gd name="T61" fmla="*/ 78 h 481"/>
                  <a:gd name="T62" fmla="*/ 213 w 270"/>
                  <a:gd name="T63" fmla="*/ 50 h 481"/>
                  <a:gd name="T64" fmla="*/ 147 w 270"/>
                  <a:gd name="T65" fmla="*/ 7 h 481"/>
                  <a:gd name="T66" fmla="*/ 125 w 270"/>
                  <a:gd name="T67" fmla="*/ 3 h 481"/>
                  <a:gd name="T68" fmla="*/ 123 w 270"/>
                  <a:gd name="T69" fmla="*/ 12 h 481"/>
                  <a:gd name="T70" fmla="*/ 98 w 270"/>
                  <a:gd name="T71" fmla="*/ 0 h 481"/>
                  <a:gd name="T72" fmla="*/ 84 w 270"/>
                  <a:gd name="T73" fmla="*/ 15 h 481"/>
                  <a:gd name="T74" fmla="*/ 82 w 270"/>
                  <a:gd name="T75" fmla="*/ 32 h 481"/>
                  <a:gd name="T76" fmla="*/ 67 w 270"/>
                  <a:gd name="T77" fmla="*/ 39 h 481"/>
                  <a:gd name="T78" fmla="*/ 68 w 270"/>
                  <a:gd name="T79" fmla="*/ 73 h 481"/>
                  <a:gd name="T80" fmla="*/ 51 w 270"/>
                  <a:gd name="T81" fmla="*/ 91 h 481"/>
                  <a:gd name="T82" fmla="*/ 39 w 270"/>
                  <a:gd name="T83" fmla="*/ 138 h 481"/>
                  <a:gd name="T84" fmla="*/ 48 w 270"/>
                  <a:gd name="T85" fmla="*/ 182 h 481"/>
                  <a:gd name="T86" fmla="*/ 31 w 270"/>
                  <a:gd name="T87" fmla="*/ 220 h 481"/>
                  <a:gd name="T88" fmla="*/ 18 w 270"/>
                  <a:gd name="T89" fmla="*/ 313 h 481"/>
                  <a:gd name="T90" fmla="*/ 28 w 270"/>
                  <a:gd name="T91" fmla="*/ 348 h 481"/>
                  <a:gd name="T92" fmla="*/ 19 w 270"/>
                  <a:gd name="T93" fmla="*/ 351 h 481"/>
                  <a:gd name="T94" fmla="*/ 23 w 270"/>
                  <a:gd name="T95" fmla="*/ 381 h 481"/>
                  <a:gd name="T96" fmla="*/ 0 w 270"/>
                  <a:gd name="T97" fmla="*/ 444 h 481"/>
                  <a:gd name="T98" fmla="*/ 0 w 270"/>
                  <a:gd name="T99" fmla="*/ 444 h 48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70"/>
                  <a:gd name="T151" fmla="*/ 0 h 481"/>
                  <a:gd name="T152" fmla="*/ 270 w 270"/>
                  <a:gd name="T153" fmla="*/ 481 h 48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70" h="481">
                    <a:moveTo>
                      <a:pt x="0" y="444"/>
                    </a:moveTo>
                    <a:lnTo>
                      <a:pt x="0" y="444"/>
                    </a:lnTo>
                    <a:lnTo>
                      <a:pt x="3" y="455"/>
                    </a:lnTo>
                    <a:lnTo>
                      <a:pt x="14" y="451"/>
                    </a:lnTo>
                    <a:lnTo>
                      <a:pt x="18" y="475"/>
                    </a:lnTo>
                    <a:lnTo>
                      <a:pt x="68" y="480"/>
                    </a:lnTo>
                    <a:lnTo>
                      <a:pt x="54" y="468"/>
                    </a:lnTo>
                    <a:lnTo>
                      <a:pt x="64" y="435"/>
                    </a:lnTo>
                    <a:lnTo>
                      <a:pt x="74" y="442"/>
                    </a:lnTo>
                    <a:lnTo>
                      <a:pt x="105" y="396"/>
                    </a:lnTo>
                    <a:lnTo>
                      <a:pt x="81" y="370"/>
                    </a:lnTo>
                    <a:lnTo>
                      <a:pt x="108" y="354"/>
                    </a:lnTo>
                    <a:lnTo>
                      <a:pt x="112" y="331"/>
                    </a:lnTo>
                    <a:lnTo>
                      <a:pt x="124" y="320"/>
                    </a:lnTo>
                    <a:lnTo>
                      <a:pt x="113" y="316"/>
                    </a:lnTo>
                    <a:lnTo>
                      <a:pt x="134" y="316"/>
                    </a:lnTo>
                    <a:lnTo>
                      <a:pt x="131" y="305"/>
                    </a:lnTo>
                    <a:lnTo>
                      <a:pt x="122" y="312"/>
                    </a:lnTo>
                    <a:lnTo>
                      <a:pt x="113" y="304"/>
                    </a:lnTo>
                    <a:lnTo>
                      <a:pt x="112" y="287"/>
                    </a:lnTo>
                    <a:lnTo>
                      <a:pt x="149" y="288"/>
                    </a:lnTo>
                    <a:lnTo>
                      <a:pt x="152" y="253"/>
                    </a:lnTo>
                    <a:lnTo>
                      <a:pt x="210" y="247"/>
                    </a:lnTo>
                    <a:lnTo>
                      <a:pt x="227" y="223"/>
                    </a:lnTo>
                    <a:lnTo>
                      <a:pt x="204" y="178"/>
                    </a:lnTo>
                    <a:lnTo>
                      <a:pt x="216" y="122"/>
                    </a:lnTo>
                    <a:lnTo>
                      <a:pt x="269" y="76"/>
                    </a:lnTo>
                    <a:lnTo>
                      <a:pt x="267" y="55"/>
                    </a:lnTo>
                    <a:lnTo>
                      <a:pt x="256" y="55"/>
                    </a:lnTo>
                    <a:lnTo>
                      <a:pt x="242" y="79"/>
                    </a:lnTo>
                    <a:lnTo>
                      <a:pt x="205" y="78"/>
                    </a:lnTo>
                    <a:lnTo>
                      <a:pt x="213" y="50"/>
                    </a:lnTo>
                    <a:lnTo>
                      <a:pt x="147" y="7"/>
                    </a:lnTo>
                    <a:lnTo>
                      <a:pt x="125" y="3"/>
                    </a:lnTo>
                    <a:lnTo>
                      <a:pt x="123" y="12"/>
                    </a:lnTo>
                    <a:lnTo>
                      <a:pt x="98" y="0"/>
                    </a:lnTo>
                    <a:lnTo>
                      <a:pt x="84" y="15"/>
                    </a:lnTo>
                    <a:lnTo>
                      <a:pt x="82" y="32"/>
                    </a:lnTo>
                    <a:lnTo>
                      <a:pt x="67" y="39"/>
                    </a:lnTo>
                    <a:lnTo>
                      <a:pt x="68" y="73"/>
                    </a:lnTo>
                    <a:lnTo>
                      <a:pt x="51" y="91"/>
                    </a:lnTo>
                    <a:lnTo>
                      <a:pt x="39" y="138"/>
                    </a:lnTo>
                    <a:lnTo>
                      <a:pt x="48" y="182"/>
                    </a:lnTo>
                    <a:lnTo>
                      <a:pt x="31" y="220"/>
                    </a:lnTo>
                    <a:lnTo>
                      <a:pt x="18" y="313"/>
                    </a:lnTo>
                    <a:lnTo>
                      <a:pt x="28" y="348"/>
                    </a:lnTo>
                    <a:lnTo>
                      <a:pt x="19" y="351"/>
                    </a:lnTo>
                    <a:lnTo>
                      <a:pt x="23" y="381"/>
                    </a:lnTo>
                    <a:lnTo>
                      <a:pt x="0" y="44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8" name="Freeform 189"/>
              <p:cNvSpPr/>
              <p:nvPr/>
            </p:nvSpPr>
            <p:spPr bwMode="auto">
              <a:xfrm>
                <a:off x="2143" y="4159"/>
                <a:ext cx="49" cy="159"/>
              </a:xfrm>
              <a:custGeom>
                <a:avLst/>
                <a:gdLst>
                  <a:gd name="T0" fmla="*/ 0 w 49"/>
                  <a:gd name="T1" fmla="*/ 0 h 42"/>
                  <a:gd name="T2" fmla="*/ 0 w 49"/>
                  <a:gd name="T3" fmla="*/ 0 h 42"/>
                  <a:gd name="T4" fmla="*/ 2 w 49"/>
                  <a:gd name="T5" fmla="*/ 41 h 42"/>
                  <a:gd name="T6" fmla="*/ 48 w 49"/>
                  <a:gd name="T7" fmla="*/ 37 h 42"/>
                  <a:gd name="T8" fmla="*/ 11 w 49"/>
                  <a:gd name="T9" fmla="*/ 20 h 42"/>
                  <a:gd name="T10" fmla="*/ 0 w 49"/>
                  <a:gd name="T11" fmla="*/ 0 h 42"/>
                  <a:gd name="T12" fmla="*/ 0 w 49"/>
                  <a:gd name="T13" fmla="*/ 0 h 42"/>
                  <a:gd name="T14" fmla="*/ 0 60000 65536"/>
                  <a:gd name="T15" fmla="*/ 0 60000 65536"/>
                  <a:gd name="T16" fmla="*/ 0 60000 65536"/>
                  <a:gd name="T17" fmla="*/ 0 60000 65536"/>
                  <a:gd name="T18" fmla="*/ 0 60000 65536"/>
                  <a:gd name="T19" fmla="*/ 0 60000 65536"/>
                  <a:gd name="T20" fmla="*/ 0 60000 65536"/>
                  <a:gd name="T21" fmla="*/ 0 w 49"/>
                  <a:gd name="T22" fmla="*/ 0 h 42"/>
                  <a:gd name="T23" fmla="*/ 49 w 49"/>
                  <a:gd name="T24" fmla="*/ 42 h 4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9" h="42">
                    <a:moveTo>
                      <a:pt x="0" y="0"/>
                    </a:moveTo>
                    <a:lnTo>
                      <a:pt x="0" y="0"/>
                    </a:lnTo>
                    <a:lnTo>
                      <a:pt x="2" y="41"/>
                    </a:lnTo>
                    <a:lnTo>
                      <a:pt x="48" y="37"/>
                    </a:lnTo>
                    <a:lnTo>
                      <a:pt x="11" y="2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9" name="Freeform 190"/>
              <p:cNvSpPr/>
              <p:nvPr/>
            </p:nvSpPr>
            <p:spPr bwMode="auto">
              <a:xfrm>
                <a:off x="2129" y="3573"/>
                <a:ext cx="165" cy="159"/>
              </a:xfrm>
              <a:custGeom>
                <a:avLst/>
                <a:gdLst>
                  <a:gd name="T0" fmla="*/ 0 w 165"/>
                  <a:gd name="T1" fmla="*/ 18 h 185"/>
                  <a:gd name="T2" fmla="*/ 0 w 165"/>
                  <a:gd name="T3" fmla="*/ 18 h 185"/>
                  <a:gd name="T4" fmla="*/ 13 w 165"/>
                  <a:gd name="T5" fmla="*/ 38 h 185"/>
                  <a:gd name="T6" fmla="*/ 4 w 165"/>
                  <a:gd name="T7" fmla="*/ 80 h 185"/>
                  <a:gd name="T8" fmla="*/ 13 w 165"/>
                  <a:gd name="T9" fmla="*/ 84 h 185"/>
                  <a:gd name="T10" fmla="*/ 9 w 165"/>
                  <a:gd name="T11" fmla="*/ 91 h 185"/>
                  <a:gd name="T12" fmla="*/ 1 w 165"/>
                  <a:gd name="T13" fmla="*/ 108 h 185"/>
                  <a:gd name="T14" fmla="*/ 16 w 165"/>
                  <a:gd name="T15" fmla="*/ 133 h 185"/>
                  <a:gd name="T16" fmla="*/ 24 w 165"/>
                  <a:gd name="T17" fmla="*/ 183 h 185"/>
                  <a:gd name="T18" fmla="*/ 34 w 165"/>
                  <a:gd name="T19" fmla="*/ 184 h 185"/>
                  <a:gd name="T20" fmla="*/ 48 w 165"/>
                  <a:gd name="T21" fmla="*/ 169 h 185"/>
                  <a:gd name="T22" fmla="*/ 73 w 165"/>
                  <a:gd name="T23" fmla="*/ 181 h 185"/>
                  <a:gd name="T24" fmla="*/ 75 w 165"/>
                  <a:gd name="T25" fmla="*/ 172 h 185"/>
                  <a:gd name="T26" fmla="*/ 97 w 165"/>
                  <a:gd name="T27" fmla="*/ 176 h 185"/>
                  <a:gd name="T28" fmla="*/ 106 w 165"/>
                  <a:gd name="T29" fmla="*/ 139 h 185"/>
                  <a:gd name="T30" fmla="*/ 145 w 165"/>
                  <a:gd name="T31" fmla="*/ 133 h 185"/>
                  <a:gd name="T32" fmla="*/ 159 w 165"/>
                  <a:gd name="T33" fmla="*/ 145 h 185"/>
                  <a:gd name="T34" fmla="*/ 164 w 165"/>
                  <a:gd name="T35" fmla="*/ 117 h 185"/>
                  <a:gd name="T36" fmla="*/ 155 w 165"/>
                  <a:gd name="T37" fmla="*/ 93 h 185"/>
                  <a:gd name="T38" fmla="*/ 132 w 165"/>
                  <a:gd name="T39" fmla="*/ 91 h 185"/>
                  <a:gd name="T40" fmla="*/ 122 w 165"/>
                  <a:gd name="T41" fmla="*/ 55 h 185"/>
                  <a:gd name="T42" fmla="*/ 62 w 165"/>
                  <a:gd name="T43" fmla="*/ 31 h 185"/>
                  <a:gd name="T44" fmla="*/ 58 w 165"/>
                  <a:gd name="T45" fmla="*/ 0 h 185"/>
                  <a:gd name="T46" fmla="*/ 17 w 165"/>
                  <a:gd name="T47" fmla="*/ 19 h 185"/>
                  <a:gd name="T48" fmla="*/ 0 w 165"/>
                  <a:gd name="T49" fmla="*/ 18 h 185"/>
                  <a:gd name="T50" fmla="*/ 0 w 165"/>
                  <a:gd name="T51" fmla="*/ 18 h 18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65"/>
                  <a:gd name="T79" fmla="*/ 0 h 185"/>
                  <a:gd name="T80" fmla="*/ 165 w 165"/>
                  <a:gd name="T81" fmla="*/ 185 h 18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65" h="185">
                    <a:moveTo>
                      <a:pt x="0" y="18"/>
                    </a:moveTo>
                    <a:lnTo>
                      <a:pt x="0" y="18"/>
                    </a:lnTo>
                    <a:lnTo>
                      <a:pt x="13" y="38"/>
                    </a:lnTo>
                    <a:lnTo>
                      <a:pt x="4" y="80"/>
                    </a:lnTo>
                    <a:lnTo>
                      <a:pt x="13" y="84"/>
                    </a:lnTo>
                    <a:lnTo>
                      <a:pt x="9" y="91"/>
                    </a:lnTo>
                    <a:lnTo>
                      <a:pt x="1" y="108"/>
                    </a:lnTo>
                    <a:lnTo>
                      <a:pt x="16" y="133"/>
                    </a:lnTo>
                    <a:lnTo>
                      <a:pt x="24" y="183"/>
                    </a:lnTo>
                    <a:lnTo>
                      <a:pt x="34" y="184"/>
                    </a:lnTo>
                    <a:lnTo>
                      <a:pt x="48" y="169"/>
                    </a:lnTo>
                    <a:lnTo>
                      <a:pt x="73" y="181"/>
                    </a:lnTo>
                    <a:lnTo>
                      <a:pt x="75" y="172"/>
                    </a:lnTo>
                    <a:lnTo>
                      <a:pt x="97" y="176"/>
                    </a:lnTo>
                    <a:lnTo>
                      <a:pt x="106" y="139"/>
                    </a:lnTo>
                    <a:lnTo>
                      <a:pt x="145" y="133"/>
                    </a:lnTo>
                    <a:lnTo>
                      <a:pt x="159" y="145"/>
                    </a:lnTo>
                    <a:lnTo>
                      <a:pt x="164" y="117"/>
                    </a:lnTo>
                    <a:lnTo>
                      <a:pt x="155" y="93"/>
                    </a:lnTo>
                    <a:lnTo>
                      <a:pt x="132" y="91"/>
                    </a:lnTo>
                    <a:lnTo>
                      <a:pt x="122" y="55"/>
                    </a:lnTo>
                    <a:lnTo>
                      <a:pt x="62" y="31"/>
                    </a:lnTo>
                    <a:lnTo>
                      <a:pt x="58" y="0"/>
                    </a:lnTo>
                    <a:lnTo>
                      <a:pt x="17" y="19"/>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0" name="Freeform 191"/>
              <p:cNvSpPr/>
              <p:nvPr/>
            </p:nvSpPr>
            <p:spPr bwMode="auto">
              <a:xfrm>
                <a:off x="2073" y="3552"/>
                <a:ext cx="533" cy="159"/>
              </a:xfrm>
              <a:custGeom>
                <a:avLst/>
                <a:gdLst>
                  <a:gd name="T0" fmla="*/ 0 w 533"/>
                  <a:gd name="T1" fmla="*/ 172 h 544"/>
                  <a:gd name="T2" fmla="*/ 30 w 533"/>
                  <a:gd name="T3" fmla="*/ 205 h 544"/>
                  <a:gd name="T4" fmla="*/ 45 w 533"/>
                  <a:gd name="T5" fmla="*/ 218 h 544"/>
                  <a:gd name="T6" fmla="*/ 73 w 533"/>
                  <a:gd name="T7" fmla="*/ 219 h 544"/>
                  <a:gd name="T8" fmla="*/ 118 w 533"/>
                  <a:gd name="T9" fmla="*/ 231 h 544"/>
                  <a:gd name="T10" fmla="*/ 188 w 533"/>
                  <a:gd name="T11" fmla="*/ 291 h 544"/>
                  <a:gd name="T12" fmla="*/ 220 w 533"/>
                  <a:gd name="T13" fmla="*/ 317 h 544"/>
                  <a:gd name="T14" fmla="*/ 218 w 533"/>
                  <a:gd name="T15" fmla="*/ 372 h 544"/>
                  <a:gd name="T16" fmla="*/ 250 w 533"/>
                  <a:gd name="T17" fmla="*/ 396 h 544"/>
                  <a:gd name="T18" fmla="*/ 262 w 533"/>
                  <a:gd name="T19" fmla="*/ 424 h 544"/>
                  <a:gd name="T20" fmla="*/ 275 w 533"/>
                  <a:gd name="T21" fmla="*/ 445 h 544"/>
                  <a:gd name="T22" fmla="*/ 232 w 533"/>
                  <a:gd name="T23" fmla="*/ 488 h 544"/>
                  <a:gd name="T24" fmla="*/ 281 w 533"/>
                  <a:gd name="T25" fmla="*/ 529 h 544"/>
                  <a:gd name="T26" fmla="*/ 343 w 533"/>
                  <a:gd name="T27" fmla="*/ 462 h 544"/>
                  <a:gd name="T28" fmla="*/ 399 w 533"/>
                  <a:gd name="T29" fmla="*/ 384 h 544"/>
                  <a:gd name="T30" fmla="*/ 445 w 533"/>
                  <a:gd name="T31" fmla="*/ 371 h 544"/>
                  <a:gd name="T32" fmla="*/ 475 w 533"/>
                  <a:gd name="T33" fmla="*/ 249 h 544"/>
                  <a:gd name="T34" fmla="*/ 532 w 533"/>
                  <a:gd name="T35" fmla="*/ 166 h 544"/>
                  <a:gd name="T36" fmla="*/ 502 w 533"/>
                  <a:gd name="T37" fmla="*/ 137 h 544"/>
                  <a:gd name="T38" fmla="*/ 401 w 533"/>
                  <a:gd name="T39" fmla="*/ 106 h 544"/>
                  <a:gd name="T40" fmla="*/ 365 w 533"/>
                  <a:gd name="T41" fmla="*/ 78 h 544"/>
                  <a:gd name="T42" fmla="*/ 334 w 533"/>
                  <a:gd name="T43" fmla="*/ 102 h 544"/>
                  <a:gd name="T44" fmla="*/ 305 w 533"/>
                  <a:gd name="T45" fmla="*/ 98 h 544"/>
                  <a:gd name="T46" fmla="*/ 306 w 533"/>
                  <a:gd name="T47" fmla="*/ 75 h 544"/>
                  <a:gd name="T48" fmla="*/ 305 w 533"/>
                  <a:gd name="T49" fmla="*/ 15 h 544"/>
                  <a:gd name="T50" fmla="*/ 265 w 533"/>
                  <a:gd name="T51" fmla="*/ 39 h 544"/>
                  <a:gd name="T52" fmla="*/ 198 w 533"/>
                  <a:gd name="T53" fmla="*/ 49 h 544"/>
                  <a:gd name="T54" fmla="*/ 194 w 533"/>
                  <a:gd name="T55" fmla="*/ 9 h 544"/>
                  <a:gd name="T56" fmla="*/ 147 w 533"/>
                  <a:gd name="T57" fmla="*/ 16 h 544"/>
                  <a:gd name="T58" fmla="*/ 131 w 533"/>
                  <a:gd name="T59" fmla="*/ 37 h 544"/>
                  <a:gd name="T60" fmla="*/ 111 w 533"/>
                  <a:gd name="T61" fmla="*/ 59 h 544"/>
                  <a:gd name="T62" fmla="*/ 87 w 533"/>
                  <a:gd name="T63" fmla="*/ 42 h 544"/>
                  <a:gd name="T64" fmla="*/ 65 w 533"/>
                  <a:gd name="T65" fmla="*/ 61 h 544"/>
                  <a:gd name="T66" fmla="*/ 59 w 533"/>
                  <a:gd name="T67" fmla="*/ 87 h 544"/>
                  <a:gd name="T68" fmla="*/ 19 w 533"/>
                  <a:gd name="T69" fmla="*/ 140 h 544"/>
                  <a:gd name="T70" fmla="*/ 0 w 533"/>
                  <a:gd name="T71" fmla="*/ 172 h 5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33"/>
                  <a:gd name="T109" fmla="*/ 0 h 544"/>
                  <a:gd name="T110" fmla="*/ 533 w 533"/>
                  <a:gd name="T111" fmla="*/ 544 h 54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33" h="544">
                    <a:moveTo>
                      <a:pt x="0" y="172"/>
                    </a:moveTo>
                    <a:lnTo>
                      <a:pt x="0" y="172"/>
                    </a:lnTo>
                    <a:lnTo>
                      <a:pt x="11" y="197"/>
                    </a:lnTo>
                    <a:lnTo>
                      <a:pt x="30" y="205"/>
                    </a:lnTo>
                    <a:lnTo>
                      <a:pt x="45" y="196"/>
                    </a:lnTo>
                    <a:lnTo>
                      <a:pt x="45" y="218"/>
                    </a:lnTo>
                    <a:lnTo>
                      <a:pt x="56" y="218"/>
                    </a:lnTo>
                    <a:lnTo>
                      <a:pt x="73" y="219"/>
                    </a:lnTo>
                    <a:lnTo>
                      <a:pt x="114" y="200"/>
                    </a:lnTo>
                    <a:lnTo>
                      <a:pt x="118" y="231"/>
                    </a:lnTo>
                    <a:lnTo>
                      <a:pt x="178" y="255"/>
                    </a:lnTo>
                    <a:lnTo>
                      <a:pt x="188" y="291"/>
                    </a:lnTo>
                    <a:lnTo>
                      <a:pt x="211" y="293"/>
                    </a:lnTo>
                    <a:lnTo>
                      <a:pt x="220" y="317"/>
                    </a:lnTo>
                    <a:lnTo>
                      <a:pt x="215" y="345"/>
                    </a:lnTo>
                    <a:lnTo>
                      <a:pt x="218" y="372"/>
                    </a:lnTo>
                    <a:lnTo>
                      <a:pt x="246" y="377"/>
                    </a:lnTo>
                    <a:lnTo>
                      <a:pt x="250" y="396"/>
                    </a:lnTo>
                    <a:lnTo>
                      <a:pt x="264" y="399"/>
                    </a:lnTo>
                    <a:lnTo>
                      <a:pt x="262" y="424"/>
                    </a:lnTo>
                    <a:lnTo>
                      <a:pt x="273" y="424"/>
                    </a:lnTo>
                    <a:lnTo>
                      <a:pt x="275" y="445"/>
                    </a:lnTo>
                    <a:lnTo>
                      <a:pt x="222" y="491"/>
                    </a:lnTo>
                    <a:lnTo>
                      <a:pt x="232" y="488"/>
                    </a:lnTo>
                    <a:lnTo>
                      <a:pt x="273" y="517"/>
                    </a:lnTo>
                    <a:lnTo>
                      <a:pt x="281" y="529"/>
                    </a:lnTo>
                    <a:lnTo>
                      <a:pt x="278" y="543"/>
                    </a:lnTo>
                    <a:lnTo>
                      <a:pt x="343" y="462"/>
                    </a:lnTo>
                    <a:lnTo>
                      <a:pt x="347" y="421"/>
                    </a:lnTo>
                    <a:lnTo>
                      <a:pt x="399" y="384"/>
                    </a:lnTo>
                    <a:lnTo>
                      <a:pt x="432" y="384"/>
                    </a:lnTo>
                    <a:lnTo>
                      <a:pt x="445" y="371"/>
                    </a:lnTo>
                    <a:lnTo>
                      <a:pt x="472" y="310"/>
                    </a:lnTo>
                    <a:lnTo>
                      <a:pt x="475" y="249"/>
                    </a:lnTo>
                    <a:lnTo>
                      <a:pt x="527" y="191"/>
                    </a:lnTo>
                    <a:lnTo>
                      <a:pt x="532" y="166"/>
                    </a:lnTo>
                    <a:lnTo>
                      <a:pt x="524" y="141"/>
                    </a:lnTo>
                    <a:lnTo>
                      <a:pt x="502" y="137"/>
                    </a:lnTo>
                    <a:lnTo>
                      <a:pt x="468" y="111"/>
                    </a:lnTo>
                    <a:lnTo>
                      <a:pt x="401" y="106"/>
                    </a:lnTo>
                    <a:lnTo>
                      <a:pt x="395" y="90"/>
                    </a:lnTo>
                    <a:lnTo>
                      <a:pt x="365" y="78"/>
                    </a:lnTo>
                    <a:lnTo>
                      <a:pt x="352" y="79"/>
                    </a:lnTo>
                    <a:lnTo>
                      <a:pt x="334" y="102"/>
                    </a:lnTo>
                    <a:lnTo>
                      <a:pt x="334" y="94"/>
                    </a:lnTo>
                    <a:lnTo>
                      <a:pt x="305" y="98"/>
                    </a:lnTo>
                    <a:lnTo>
                      <a:pt x="317" y="93"/>
                    </a:lnTo>
                    <a:lnTo>
                      <a:pt x="306" y="75"/>
                    </a:lnTo>
                    <a:lnTo>
                      <a:pt x="327" y="48"/>
                    </a:lnTo>
                    <a:lnTo>
                      <a:pt x="305" y="15"/>
                    </a:lnTo>
                    <a:lnTo>
                      <a:pt x="285" y="41"/>
                    </a:lnTo>
                    <a:lnTo>
                      <a:pt x="265" y="39"/>
                    </a:lnTo>
                    <a:lnTo>
                      <a:pt x="237" y="43"/>
                    </a:lnTo>
                    <a:lnTo>
                      <a:pt x="198" y="49"/>
                    </a:lnTo>
                    <a:lnTo>
                      <a:pt x="191" y="35"/>
                    </a:lnTo>
                    <a:lnTo>
                      <a:pt x="194" y="9"/>
                    </a:lnTo>
                    <a:lnTo>
                      <a:pt x="181" y="0"/>
                    </a:lnTo>
                    <a:lnTo>
                      <a:pt x="147" y="16"/>
                    </a:lnTo>
                    <a:lnTo>
                      <a:pt x="124" y="11"/>
                    </a:lnTo>
                    <a:lnTo>
                      <a:pt x="131" y="37"/>
                    </a:lnTo>
                    <a:lnTo>
                      <a:pt x="144" y="40"/>
                    </a:lnTo>
                    <a:lnTo>
                      <a:pt x="111" y="59"/>
                    </a:lnTo>
                    <a:lnTo>
                      <a:pt x="95" y="52"/>
                    </a:lnTo>
                    <a:lnTo>
                      <a:pt x="87" y="42"/>
                    </a:lnTo>
                    <a:lnTo>
                      <a:pt x="55" y="47"/>
                    </a:lnTo>
                    <a:lnTo>
                      <a:pt x="65" y="61"/>
                    </a:lnTo>
                    <a:lnTo>
                      <a:pt x="52" y="63"/>
                    </a:lnTo>
                    <a:lnTo>
                      <a:pt x="59" y="87"/>
                    </a:lnTo>
                    <a:lnTo>
                      <a:pt x="53" y="126"/>
                    </a:lnTo>
                    <a:lnTo>
                      <a:pt x="19" y="140"/>
                    </a:lnTo>
                    <a:lnTo>
                      <a:pt x="0" y="1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1" name="Freeform 192"/>
              <p:cNvSpPr/>
              <p:nvPr/>
            </p:nvSpPr>
            <p:spPr bwMode="auto">
              <a:xfrm>
                <a:off x="1863" y="3115"/>
                <a:ext cx="13" cy="159"/>
              </a:xfrm>
              <a:custGeom>
                <a:avLst/>
                <a:gdLst>
                  <a:gd name="T0" fmla="*/ 0 w 13"/>
                  <a:gd name="T1" fmla="*/ 8 h 37"/>
                  <a:gd name="T2" fmla="*/ 0 w 13"/>
                  <a:gd name="T3" fmla="*/ 8 h 37"/>
                  <a:gd name="T4" fmla="*/ 5 w 13"/>
                  <a:gd name="T5" fmla="*/ 36 h 37"/>
                  <a:gd name="T6" fmla="*/ 12 w 13"/>
                  <a:gd name="T7" fmla="*/ 0 h 37"/>
                  <a:gd name="T8" fmla="*/ 0 w 13"/>
                  <a:gd name="T9" fmla="*/ 8 h 37"/>
                  <a:gd name="T10" fmla="*/ 0 w 13"/>
                  <a:gd name="T11" fmla="*/ 8 h 37"/>
                  <a:gd name="T12" fmla="*/ 0 60000 65536"/>
                  <a:gd name="T13" fmla="*/ 0 60000 65536"/>
                  <a:gd name="T14" fmla="*/ 0 60000 65536"/>
                  <a:gd name="T15" fmla="*/ 0 60000 65536"/>
                  <a:gd name="T16" fmla="*/ 0 60000 65536"/>
                  <a:gd name="T17" fmla="*/ 0 60000 65536"/>
                  <a:gd name="T18" fmla="*/ 0 w 13"/>
                  <a:gd name="T19" fmla="*/ 0 h 37"/>
                  <a:gd name="T20" fmla="*/ 13 w 13"/>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13" h="37">
                    <a:moveTo>
                      <a:pt x="0" y="8"/>
                    </a:moveTo>
                    <a:lnTo>
                      <a:pt x="0" y="8"/>
                    </a:lnTo>
                    <a:lnTo>
                      <a:pt x="5" y="36"/>
                    </a:lnTo>
                    <a:lnTo>
                      <a:pt x="12"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2" name="Freeform 193"/>
              <p:cNvSpPr/>
              <p:nvPr/>
            </p:nvSpPr>
            <p:spPr bwMode="auto">
              <a:xfrm>
                <a:off x="2049" y="3874"/>
                <a:ext cx="115" cy="159"/>
              </a:xfrm>
              <a:custGeom>
                <a:avLst/>
                <a:gdLst>
                  <a:gd name="T0" fmla="*/ 0 w 115"/>
                  <a:gd name="T1" fmla="*/ 445 h 571"/>
                  <a:gd name="T2" fmla="*/ 0 w 115"/>
                  <a:gd name="T3" fmla="*/ 445 h 571"/>
                  <a:gd name="T4" fmla="*/ 9 w 115"/>
                  <a:gd name="T5" fmla="*/ 430 h 571"/>
                  <a:gd name="T6" fmla="*/ 24 w 115"/>
                  <a:gd name="T7" fmla="*/ 441 h 571"/>
                  <a:gd name="T8" fmla="*/ 39 w 115"/>
                  <a:gd name="T9" fmla="*/ 412 h 571"/>
                  <a:gd name="T10" fmla="*/ 33 w 115"/>
                  <a:gd name="T11" fmla="*/ 400 h 571"/>
                  <a:gd name="T12" fmla="*/ 45 w 115"/>
                  <a:gd name="T13" fmla="*/ 360 h 571"/>
                  <a:gd name="T14" fmla="*/ 24 w 115"/>
                  <a:gd name="T15" fmla="*/ 357 h 571"/>
                  <a:gd name="T16" fmla="*/ 27 w 115"/>
                  <a:gd name="T17" fmla="*/ 292 h 571"/>
                  <a:gd name="T18" fmla="*/ 55 w 115"/>
                  <a:gd name="T19" fmla="*/ 224 h 571"/>
                  <a:gd name="T20" fmla="*/ 54 w 115"/>
                  <a:gd name="T21" fmla="*/ 166 h 571"/>
                  <a:gd name="T22" fmla="*/ 74 w 115"/>
                  <a:gd name="T23" fmla="*/ 58 h 571"/>
                  <a:gd name="T24" fmla="*/ 68 w 115"/>
                  <a:gd name="T25" fmla="*/ 9 h 571"/>
                  <a:gd name="T26" fmla="*/ 81 w 115"/>
                  <a:gd name="T27" fmla="*/ 0 h 571"/>
                  <a:gd name="T28" fmla="*/ 96 w 115"/>
                  <a:gd name="T29" fmla="*/ 25 h 571"/>
                  <a:gd name="T30" fmla="*/ 104 w 115"/>
                  <a:gd name="T31" fmla="*/ 75 h 571"/>
                  <a:gd name="T32" fmla="*/ 114 w 115"/>
                  <a:gd name="T33" fmla="*/ 76 h 571"/>
                  <a:gd name="T34" fmla="*/ 112 w 115"/>
                  <a:gd name="T35" fmla="*/ 93 h 571"/>
                  <a:gd name="T36" fmla="*/ 97 w 115"/>
                  <a:gd name="T37" fmla="*/ 100 h 571"/>
                  <a:gd name="T38" fmla="*/ 98 w 115"/>
                  <a:gd name="T39" fmla="*/ 134 h 571"/>
                  <a:gd name="T40" fmla="*/ 81 w 115"/>
                  <a:gd name="T41" fmla="*/ 152 h 571"/>
                  <a:gd name="T42" fmla="*/ 69 w 115"/>
                  <a:gd name="T43" fmla="*/ 199 h 571"/>
                  <a:gd name="T44" fmla="*/ 78 w 115"/>
                  <a:gd name="T45" fmla="*/ 243 h 571"/>
                  <a:gd name="T46" fmla="*/ 61 w 115"/>
                  <a:gd name="T47" fmla="*/ 281 h 571"/>
                  <a:gd name="T48" fmla="*/ 48 w 115"/>
                  <a:gd name="T49" fmla="*/ 374 h 571"/>
                  <a:gd name="T50" fmla="*/ 58 w 115"/>
                  <a:gd name="T51" fmla="*/ 409 h 571"/>
                  <a:gd name="T52" fmla="*/ 49 w 115"/>
                  <a:gd name="T53" fmla="*/ 412 h 571"/>
                  <a:gd name="T54" fmla="*/ 53 w 115"/>
                  <a:gd name="T55" fmla="*/ 442 h 571"/>
                  <a:gd name="T56" fmla="*/ 30 w 115"/>
                  <a:gd name="T57" fmla="*/ 505 h 571"/>
                  <a:gd name="T58" fmla="*/ 33 w 115"/>
                  <a:gd name="T59" fmla="*/ 516 h 571"/>
                  <a:gd name="T60" fmla="*/ 44 w 115"/>
                  <a:gd name="T61" fmla="*/ 512 h 571"/>
                  <a:gd name="T62" fmla="*/ 48 w 115"/>
                  <a:gd name="T63" fmla="*/ 536 h 571"/>
                  <a:gd name="T64" fmla="*/ 98 w 115"/>
                  <a:gd name="T65" fmla="*/ 541 h 571"/>
                  <a:gd name="T66" fmla="*/ 65 w 115"/>
                  <a:gd name="T67" fmla="*/ 551 h 571"/>
                  <a:gd name="T68" fmla="*/ 61 w 115"/>
                  <a:gd name="T69" fmla="*/ 570 h 571"/>
                  <a:gd name="T70" fmla="*/ 46 w 115"/>
                  <a:gd name="T71" fmla="*/ 565 h 571"/>
                  <a:gd name="T72" fmla="*/ 62 w 115"/>
                  <a:gd name="T73" fmla="*/ 553 h 571"/>
                  <a:gd name="T74" fmla="*/ 38 w 115"/>
                  <a:gd name="T75" fmla="*/ 548 h 571"/>
                  <a:gd name="T76" fmla="*/ 35 w 115"/>
                  <a:gd name="T77" fmla="*/ 527 h 571"/>
                  <a:gd name="T78" fmla="*/ 29 w 115"/>
                  <a:gd name="T79" fmla="*/ 537 h 571"/>
                  <a:gd name="T80" fmla="*/ 20 w 115"/>
                  <a:gd name="T81" fmla="*/ 518 h 571"/>
                  <a:gd name="T82" fmla="*/ 25 w 115"/>
                  <a:gd name="T83" fmla="*/ 513 h 571"/>
                  <a:gd name="T84" fmla="*/ 14 w 115"/>
                  <a:gd name="T85" fmla="*/ 504 h 571"/>
                  <a:gd name="T86" fmla="*/ 24 w 115"/>
                  <a:gd name="T87" fmla="*/ 494 h 571"/>
                  <a:gd name="T88" fmla="*/ 15 w 115"/>
                  <a:gd name="T89" fmla="*/ 466 h 571"/>
                  <a:gd name="T90" fmla="*/ 32 w 115"/>
                  <a:gd name="T91" fmla="*/ 469 h 571"/>
                  <a:gd name="T92" fmla="*/ 15 w 115"/>
                  <a:gd name="T93" fmla="*/ 455 h 571"/>
                  <a:gd name="T94" fmla="*/ 19 w 115"/>
                  <a:gd name="T95" fmla="*/ 444 h 571"/>
                  <a:gd name="T96" fmla="*/ 0 w 115"/>
                  <a:gd name="T97" fmla="*/ 445 h 571"/>
                  <a:gd name="T98" fmla="*/ 0 w 115"/>
                  <a:gd name="T99" fmla="*/ 445 h 5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5"/>
                  <a:gd name="T151" fmla="*/ 0 h 571"/>
                  <a:gd name="T152" fmla="*/ 115 w 115"/>
                  <a:gd name="T153" fmla="*/ 571 h 571"/>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5" h="571">
                    <a:moveTo>
                      <a:pt x="0" y="445"/>
                    </a:moveTo>
                    <a:lnTo>
                      <a:pt x="0" y="445"/>
                    </a:lnTo>
                    <a:lnTo>
                      <a:pt x="9" y="430"/>
                    </a:lnTo>
                    <a:lnTo>
                      <a:pt x="24" y="441"/>
                    </a:lnTo>
                    <a:lnTo>
                      <a:pt x="39" y="412"/>
                    </a:lnTo>
                    <a:lnTo>
                      <a:pt x="33" y="400"/>
                    </a:lnTo>
                    <a:lnTo>
                      <a:pt x="45" y="360"/>
                    </a:lnTo>
                    <a:lnTo>
                      <a:pt x="24" y="357"/>
                    </a:lnTo>
                    <a:lnTo>
                      <a:pt x="27" y="292"/>
                    </a:lnTo>
                    <a:lnTo>
                      <a:pt x="55" y="224"/>
                    </a:lnTo>
                    <a:lnTo>
                      <a:pt x="54" y="166"/>
                    </a:lnTo>
                    <a:lnTo>
                      <a:pt x="74" y="58"/>
                    </a:lnTo>
                    <a:lnTo>
                      <a:pt x="68" y="9"/>
                    </a:lnTo>
                    <a:lnTo>
                      <a:pt x="81" y="0"/>
                    </a:lnTo>
                    <a:lnTo>
                      <a:pt x="96" y="25"/>
                    </a:lnTo>
                    <a:lnTo>
                      <a:pt x="104" y="75"/>
                    </a:lnTo>
                    <a:lnTo>
                      <a:pt x="114" y="76"/>
                    </a:lnTo>
                    <a:lnTo>
                      <a:pt x="112" y="93"/>
                    </a:lnTo>
                    <a:lnTo>
                      <a:pt x="97" y="100"/>
                    </a:lnTo>
                    <a:lnTo>
                      <a:pt x="98" y="134"/>
                    </a:lnTo>
                    <a:lnTo>
                      <a:pt x="81" y="152"/>
                    </a:lnTo>
                    <a:lnTo>
                      <a:pt x="69" y="199"/>
                    </a:lnTo>
                    <a:lnTo>
                      <a:pt x="78" y="243"/>
                    </a:lnTo>
                    <a:lnTo>
                      <a:pt x="61" y="281"/>
                    </a:lnTo>
                    <a:lnTo>
                      <a:pt x="48" y="374"/>
                    </a:lnTo>
                    <a:lnTo>
                      <a:pt x="58" y="409"/>
                    </a:lnTo>
                    <a:lnTo>
                      <a:pt x="49" y="412"/>
                    </a:lnTo>
                    <a:lnTo>
                      <a:pt x="53" y="442"/>
                    </a:lnTo>
                    <a:lnTo>
                      <a:pt x="30" y="505"/>
                    </a:lnTo>
                    <a:lnTo>
                      <a:pt x="33" y="516"/>
                    </a:lnTo>
                    <a:lnTo>
                      <a:pt x="44" y="512"/>
                    </a:lnTo>
                    <a:lnTo>
                      <a:pt x="48" y="536"/>
                    </a:lnTo>
                    <a:lnTo>
                      <a:pt x="98" y="541"/>
                    </a:lnTo>
                    <a:lnTo>
                      <a:pt x="65" y="551"/>
                    </a:lnTo>
                    <a:lnTo>
                      <a:pt x="61" y="570"/>
                    </a:lnTo>
                    <a:lnTo>
                      <a:pt x="46" y="565"/>
                    </a:lnTo>
                    <a:lnTo>
                      <a:pt x="62" y="553"/>
                    </a:lnTo>
                    <a:lnTo>
                      <a:pt x="38" y="548"/>
                    </a:lnTo>
                    <a:lnTo>
                      <a:pt x="35" y="527"/>
                    </a:lnTo>
                    <a:lnTo>
                      <a:pt x="29" y="537"/>
                    </a:lnTo>
                    <a:lnTo>
                      <a:pt x="20" y="518"/>
                    </a:lnTo>
                    <a:lnTo>
                      <a:pt x="25" y="513"/>
                    </a:lnTo>
                    <a:lnTo>
                      <a:pt x="14" y="504"/>
                    </a:lnTo>
                    <a:lnTo>
                      <a:pt x="24" y="494"/>
                    </a:lnTo>
                    <a:lnTo>
                      <a:pt x="15" y="466"/>
                    </a:lnTo>
                    <a:lnTo>
                      <a:pt x="32" y="469"/>
                    </a:lnTo>
                    <a:lnTo>
                      <a:pt x="15" y="455"/>
                    </a:lnTo>
                    <a:lnTo>
                      <a:pt x="19" y="444"/>
                    </a:lnTo>
                    <a:lnTo>
                      <a:pt x="0" y="4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3" name="Freeform 194"/>
              <p:cNvSpPr/>
              <p:nvPr/>
            </p:nvSpPr>
            <p:spPr bwMode="auto">
              <a:xfrm>
                <a:off x="2055" y="4077"/>
                <a:ext cx="10" cy="159"/>
              </a:xfrm>
              <a:custGeom>
                <a:avLst/>
                <a:gdLst>
                  <a:gd name="T0" fmla="*/ 0 w 10"/>
                  <a:gd name="T1" fmla="*/ 9 h 22"/>
                  <a:gd name="T2" fmla="*/ 0 w 10"/>
                  <a:gd name="T3" fmla="*/ 9 h 22"/>
                  <a:gd name="T4" fmla="*/ 4 w 10"/>
                  <a:gd name="T5" fmla="*/ 0 h 22"/>
                  <a:gd name="T6" fmla="*/ 9 w 10"/>
                  <a:gd name="T7" fmla="*/ 21 h 22"/>
                  <a:gd name="T8" fmla="*/ 0 w 10"/>
                  <a:gd name="T9" fmla="*/ 9 h 22"/>
                  <a:gd name="T10" fmla="*/ 0 w 10"/>
                  <a:gd name="T11" fmla="*/ 9 h 22"/>
                  <a:gd name="T12" fmla="*/ 0 60000 65536"/>
                  <a:gd name="T13" fmla="*/ 0 60000 65536"/>
                  <a:gd name="T14" fmla="*/ 0 60000 65536"/>
                  <a:gd name="T15" fmla="*/ 0 60000 65536"/>
                  <a:gd name="T16" fmla="*/ 0 60000 65536"/>
                  <a:gd name="T17" fmla="*/ 0 60000 65536"/>
                  <a:gd name="T18" fmla="*/ 0 w 10"/>
                  <a:gd name="T19" fmla="*/ 0 h 22"/>
                  <a:gd name="T20" fmla="*/ 10 w 10"/>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10" h="22">
                    <a:moveTo>
                      <a:pt x="0" y="9"/>
                    </a:moveTo>
                    <a:lnTo>
                      <a:pt x="0" y="9"/>
                    </a:lnTo>
                    <a:lnTo>
                      <a:pt x="4" y="0"/>
                    </a:lnTo>
                    <a:lnTo>
                      <a:pt x="9" y="21"/>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4" name="Freeform 195"/>
              <p:cNvSpPr/>
              <p:nvPr/>
            </p:nvSpPr>
            <p:spPr bwMode="auto">
              <a:xfrm>
                <a:off x="2065" y="3964"/>
                <a:ext cx="9" cy="159"/>
              </a:xfrm>
              <a:custGeom>
                <a:avLst/>
                <a:gdLst>
                  <a:gd name="T0" fmla="*/ 0 w 9"/>
                  <a:gd name="T1" fmla="*/ 23 h 28"/>
                  <a:gd name="T2" fmla="*/ 0 w 9"/>
                  <a:gd name="T3" fmla="*/ 23 h 28"/>
                  <a:gd name="T4" fmla="*/ 8 w 9"/>
                  <a:gd name="T5" fmla="*/ 0 h 28"/>
                  <a:gd name="T6" fmla="*/ 8 w 9"/>
                  <a:gd name="T7" fmla="*/ 27 h 28"/>
                  <a:gd name="T8" fmla="*/ 0 w 9"/>
                  <a:gd name="T9" fmla="*/ 23 h 28"/>
                  <a:gd name="T10" fmla="*/ 0 w 9"/>
                  <a:gd name="T11" fmla="*/ 23 h 28"/>
                  <a:gd name="T12" fmla="*/ 0 60000 65536"/>
                  <a:gd name="T13" fmla="*/ 0 60000 65536"/>
                  <a:gd name="T14" fmla="*/ 0 60000 65536"/>
                  <a:gd name="T15" fmla="*/ 0 60000 65536"/>
                  <a:gd name="T16" fmla="*/ 0 60000 65536"/>
                  <a:gd name="T17" fmla="*/ 0 60000 65536"/>
                  <a:gd name="T18" fmla="*/ 0 w 9"/>
                  <a:gd name="T19" fmla="*/ 0 h 28"/>
                  <a:gd name="T20" fmla="*/ 9 w 9"/>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9" h="28">
                    <a:moveTo>
                      <a:pt x="0" y="23"/>
                    </a:moveTo>
                    <a:lnTo>
                      <a:pt x="0" y="23"/>
                    </a:lnTo>
                    <a:lnTo>
                      <a:pt x="8" y="0"/>
                    </a:lnTo>
                    <a:lnTo>
                      <a:pt x="8" y="27"/>
                    </a:lnTo>
                    <a:lnTo>
                      <a:pt x="0" y="2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5" name="Freeform 196"/>
              <p:cNvSpPr/>
              <p:nvPr/>
            </p:nvSpPr>
            <p:spPr bwMode="auto">
              <a:xfrm>
                <a:off x="2074" y="4158"/>
                <a:ext cx="19" cy="159"/>
              </a:xfrm>
              <a:custGeom>
                <a:avLst/>
                <a:gdLst>
                  <a:gd name="T0" fmla="*/ 0 w 19"/>
                  <a:gd name="T1" fmla="*/ 0 h 13"/>
                  <a:gd name="T2" fmla="*/ 0 w 19"/>
                  <a:gd name="T3" fmla="*/ 0 h 13"/>
                  <a:gd name="T4" fmla="*/ 18 w 19"/>
                  <a:gd name="T5" fmla="*/ 3 h 13"/>
                  <a:gd name="T6" fmla="*/ 18 w 19"/>
                  <a:gd name="T7" fmla="*/ 12 h 13"/>
                  <a:gd name="T8" fmla="*/ 0 w 19"/>
                  <a:gd name="T9" fmla="*/ 0 h 13"/>
                  <a:gd name="T10" fmla="*/ 0 w 19"/>
                  <a:gd name="T11" fmla="*/ 0 h 13"/>
                  <a:gd name="T12" fmla="*/ 0 60000 65536"/>
                  <a:gd name="T13" fmla="*/ 0 60000 65536"/>
                  <a:gd name="T14" fmla="*/ 0 60000 65536"/>
                  <a:gd name="T15" fmla="*/ 0 60000 65536"/>
                  <a:gd name="T16" fmla="*/ 0 60000 65536"/>
                  <a:gd name="T17" fmla="*/ 0 60000 65536"/>
                  <a:gd name="T18" fmla="*/ 0 w 19"/>
                  <a:gd name="T19" fmla="*/ 0 h 13"/>
                  <a:gd name="T20" fmla="*/ 19 w 19"/>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9" h="13">
                    <a:moveTo>
                      <a:pt x="0" y="0"/>
                    </a:moveTo>
                    <a:lnTo>
                      <a:pt x="0" y="0"/>
                    </a:lnTo>
                    <a:lnTo>
                      <a:pt x="18" y="3"/>
                    </a:lnTo>
                    <a:lnTo>
                      <a:pt x="18" y="1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6" name="Freeform 197"/>
              <p:cNvSpPr/>
              <p:nvPr/>
            </p:nvSpPr>
            <p:spPr bwMode="auto">
              <a:xfrm>
                <a:off x="2078" y="4138"/>
                <a:ext cx="28" cy="159"/>
              </a:xfrm>
              <a:custGeom>
                <a:avLst/>
                <a:gdLst>
                  <a:gd name="T0" fmla="*/ 0 w 28"/>
                  <a:gd name="T1" fmla="*/ 5 h 28"/>
                  <a:gd name="T2" fmla="*/ 0 w 28"/>
                  <a:gd name="T3" fmla="*/ 5 h 28"/>
                  <a:gd name="T4" fmla="*/ 7 w 28"/>
                  <a:gd name="T5" fmla="*/ 0 h 28"/>
                  <a:gd name="T6" fmla="*/ 6 w 28"/>
                  <a:gd name="T7" fmla="*/ 13 h 28"/>
                  <a:gd name="T8" fmla="*/ 27 w 28"/>
                  <a:gd name="T9" fmla="*/ 17 h 28"/>
                  <a:gd name="T10" fmla="*/ 14 w 28"/>
                  <a:gd name="T11" fmla="*/ 27 h 28"/>
                  <a:gd name="T12" fmla="*/ 0 w 28"/>
                  <a:gd name="T13" fmla="*/ 5 h 28"/>
                  <a:gd name="T14" fmla="*/ 0 w 28"/>
                  <a:gd name="T15" fmla="*/ 5 h 28"/>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8"/>
                  <a:gd name="T26" fmla="*/ 28 w 28"/>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8">
                    <a:moveTo>
                      <a:pt x="0" y="5"/>
                    </a:moveTo>
                    <a:lnTo>
                      <a:pt x="0" y="5"/>
                    </a:lnTo>
                    <a:lnTo>
                      <a:pt x="7" y="0"/>
                    </a:lnTo>
                    <a:lnTo>
                      <a:pt x="6" y="13"/>
                    </a:lnTo>
                    <a:lnTo>
                      <a:pt x="27" y="17"/>
                    </a:lnTo>
                    <a:lnTo>
                      <a:pt x="14" y="2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7" name="Freeform 198"/>
              <p:cNvSpPr/>
              <p:nvPr/>
            </p:nvSpPr>
            <p:spPr bwMode="auto">
              <a:xfrm>
                <a:off x="2097" y="4164"/>
                <a:ext cx="16" cy="159"/>
              </a:xfrm>
              <a:custGeom>
                <a:avLst/>
                <a:gdLst>
                  <a:gd name="T0" fmla="*/ 0 w 16"/>
                  <a:gd name="T1" fmla="*/ 5 h 8"/>
                  <a:gd name="T2" fmla="*/ 0 w 16"/>
                  <a:gd name="T3" fmla="*/ 5 h 8"/>
                  <a:gd name="T4" fmla="*/ 4 w 16"/>
                  <a:gd name="T5" fmla="*/ 0 h 8"/>
                  <a:gd name="T6" fmla="*/ 15 w 16"/>
                  <a:gd name="T7" fmla="*/ 7 h 8"/>
                  <a:gd name="T8" fmla="*/ 0 w 16"/>
                  <a:gd name="T9" fmla="*/ 5 h 8"/>
                  <a:gd name="T10" fmla="*/ 0 w 16"/>
                  <a:gd name="T11" fmla="*/ 5 h 8"/>
                  <a:gd name="T12" fmla="*/ 0 60000 65536"/>
                  <a:gd name="T13" fmla="*/ 0 60000 65536"/>
                  <a:gd name="T14" fmla="*/ 0 60000 65536"/>
                  <a:gd name="T15" fmla="*/ 0 60000 65536"/>
                  <a:gd name="T16" fmla="*/ 0 60000 65536"/>
                  <a:gd name="T17" fmla="*/ 0 60000 65536"/>
                  <a:gd name="T18" fmla="*/ 0 w 16"/>
                  <a:gd name="T19" fmla="*/ 0 h 8"/>
                  <a:gd name="T20" fmla="*/ 16 w 16"/>
                  <a:gd name="T21" fmla="*/ 8 h 8"/>
                </a:gdLst>
                <a:ahLst/>
                <a:cxnLst>
                  <a:cxn ang="T12">
                    <a:pos x="T0" y="T1"/>
                  </a:cxn>
                  <a:cxn ang="T13">
                    <a:pos x="T2" y="T3"/>
                  </a:cxn>
                  <a:cxn ang="T14">
                    <a:pos x="T4" y="T5"/>
                  </a:cxn>
                  <a:cxn ang="T15">
                    <a:pos x="T6" y="T7"/>
                  </a:cxn>
                  <a:cxn ang="T16">
                    <a:pos x="T8" y="T9"/>
                  </a:cxn>
                  <a:cxn ang="T17">
                    <a:pos x="T10" y="T11"/>
                  </a:cxn>
                </a:cxnLst>
                <a:rect l="T18" t="T19" r="T20" b="T21"/>
                <a:pathLst>
                  <a:path w="16" h="8">
                    <a:moveTo>
                      <a:pt x="0" y="5"/>
                    </a:moveTo>
                    <a:lnTo>
                      <a:pt x="0" y="5"/>
                    </a:lnTo>
                    <a:lnTo>
                      <a:pt x="4" y="0"/>
                    </a:lnTo>
                    <a:lnTo>
                      <a:pt x="15" y="7"/>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8" name="Freeform 199"/>
              <p:cNvSpPr/>
              <p:nvPr/>
            </p:nvSpPr>
            <p:spPr bwMode="auto">
              <a:xfrm>
                <a:off x="2107" y="4158"/>
                <a:ext cx="39" cy="159"/>
              </a:xfrm>
              <a:custGeom>
                <a:avLst/>
                <a:gdLst>
                  <a:gd name="T0" fmla="*/ 0 w 39"/>
                  <a:gd name="T1" fmla="*/ 34 h 42"/>
                  <a:gd name="T2" fmla="*/ 0 w 39"/>
                  <a:gd name="T3" fmla="*/ 34 h 42"/>
                  <a:gd name="T4" fmla="*/ 6 w 39"/>
                  <a:gd name="T5" fmla="*/ 27 h 42"/>
                  <a:gd name="T6" fmla="*/ 26 w 39"/>
                  <a:gd name="T7" fmla="*/ 31 h 42"/>
                  <a:gd name="T8" fmla="*/ 17 w 39"/>
                  <a:gd name="T9" fmla="*/ 21 h 42"/>
                  <a:gd name="T10" fmla="*/ 27 w 39"/>
                  <a:gd name="T11" fmla="*/ 14 h 42"/>
                  <a:gd name="T12" fmla="*/ 12 w 39"/>
                  <a:gd name="T13" fmla="*/ 12 h 42"/>
                  <a:gd name="T14" fmla="*/ 12 w 39"/>
                  <a:gd name="T15" fmla="*/ 2 h 42"/>
                  <a:gd name="T16" fmla="*/ 36 w 39"/>
                  <a:gd name="T17" fmla="*/ 0 h 42"/>
                  <a:gd name="T18" fmla="*/ 38 w 39"/>
                  <a:gd name="T19" fmla="*/ 41 h 42"/>
                  <a:gd name="T20" fmla="*/ 0 w 39"/>
                  <a:gd name="T21" fmla="*/ 34 h 42"/>
                  <a:gd name="T22" fmla="*/ 0 w 39"/>
                  <a:gd name="T23" fmla="*/ 34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42"/>
                  <a:gd name="T38" fmla="*/ 39 w 39"/>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42">
                    <a:moveTo>
                      <a:pt x="0" y="34"/>
                    </a:moveTo>
                    <a:lnTo>
                      <a:pt x="0" y="34"/>
                    </a:lnTo>
                    <a:lnTo>
                      <a:pt x="6" y="27"/>
                    </a:lnTo>
                    <a:lnTo>
                      <a:pt x="26" y="31"/>
                    </a:lnTo>
                    <a:lnTo>
                      <a:pt x="17" y="21"/>
                    </a:lnTo>
                    <a:lnTo>
                      <a:pt x="27" y="14"/>
                    </a:lnTo>
                    <a:lnTo>
                      <a:pt x="12" y="12"/>
                    </a:lnTo>
                    <a:lnTo>
                      <a:pt x="12" y="2"/>
                    </a:lnTo>
                    <a:lnTo>
                      <a:pt x="36" y="0"/>
                    </a:lnTo>
                    <a:lnTo>
                      <a:pt x="38" y="41"/>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99" name="Freeform 200"/>
              <p:cNvSpPr/>
              <p:nvPr/>
            </p:nvSpPr>
            <p:spPr bwMode="auto">
              <a:xfrm>
                <a:off x="2126" y="4190"/>
                <a:ext cx="29" cy="159"/>
              </a:xfrm>
              <a:custGeom>
                <a:avLst/>
                <a:gdLst>
                  <a:gd name="T0" fmla="*/ 0 w 29"/>
                  <a:gd name="T1" fmla="*/ 0 h 9"/>
                  <a:gd name="T2" fmla="*/ 0 w 29"/>
                  <a:gd name="T3" fmla="*/ 0 h 9"/>
                  <a:gd name="T4" fmla="*/ 25 w 29"/>
                  <a:gd name="T5" fmla="*/ 2 h 9"/>
                  <a:gd name="T6" fmla="*/ 28 w 29"/>
                  <a:gd name="T7" fmla="*/ 8 h 9"/>
                  <a:gd name="T8" fmla="*/ 0 w 29"/>
                  <a:gd name="T9" fmla="*/ 0 h 9"/>
                  <a:gd name="T10" fmla="*/ 0 w 29"/>
                  <a:gd name="T11" fmla="*/ 0 h 9"/>
                  <a:gd name="T12" fmla="*/ 0 60000 65536"/>
                  <a:gd name="T13" fmla="*/ 0 60000 65536"/>
                  <a:gd name="T14" fmla="*/ 0 60000 65536"/>
                  <a:gd name="T15" fmla="*/ 0 60000 65536"/>
                  <a:gd name="T16" fmla="*/ 0 60000 65536"/>
                  <a:gd name="T17" fmla="*/ 0 60000 65536"/>
                  <a:gd name="T18" fmla="*/ 0 w 29"/>
                  <a:gd name="T19" fmla="*/ 0 h 9"/>
                  <a:gd name="T20" fmla="*/ 29 w 29"/>
                  <a:gd name="T21" fmla="*/ 9 h 9"/>
                </a:gdLst>
                <a:ahLst/>
                <a:cxnLst>
                  <a:cxn ang="T12">
                    <a:pos x="T0" y="T1"/>
                  </a:cxn>
                  <a:cxn ang="T13">
                    <a:pos x="T2" y="T3"/>
                  </a:cxn>
                  <a:cxn ang="T14">
                    <a:pos x="T4" y="T5"/>
                  </a:cxn>
                  <a:cxn ang="T15">
                    <a:pos x="T6" y="T7"/>
                  </a:cxn>
                  <a:cxn ang="T16">
                    <a:pos x="T8" y="T9"/>
                  </a:cxn>
                  <a:cxn ang="T17">
                    <a:pos x="T10" y="T11"/>
                  </a:cxn>
                </a:cxnLst>
                <a:rect l="T18" t="T19" r="T20" b="T21"/>
                <a:pathLst>
                  <a:path w="29" h="9">
                    <a:moveTo>
                      <a:pt x="0" y="0"/>
                    </a:moveTo>
                    <a:lnTo>
                      <a:pt x="0" y="0"/>
                    </a:lnTo>
                    <a:lnTo>
                      <a:pt x="25" y="2"/>
                    </a:lnTo>
                    <a:lnTo>
                      <a:pt x="28" y="8"/>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0" name="Freeform 201"/>
              <p:cNvSpPr/>
              <p:nvPr/>
            </p:nvSpPr>
            <p:spPr bwMode="auto">
              <a:xfrm>
                <a:off x="2153" y="4183"/>
                <a:ext cx="14" cy="159"/>
              </a:xfrm>
              <a:custGeom>
                <a:avLst/>
                <a:gdLst>
                  <a:gd name="T0" fmla="*/ 0 w 14"/>
                  <a:gd name="T1" fmla="*/ 6 h 7"/>
                  <a:gd name="T2" fmla="*/ 0 w 14"/>
                  <a:gd name="T3" fmla="*/ 6 h 7"/>
                  <a:gd name="T4" fmla="*/ 3 w 14"/>
                  <a:gd name="T5" fmla="*/ 0 h 7"/>
                  <a:gd name="T6" fmla="*/ 13 w 14"/>
                  <a:gd name="T7" fmla="*/ 6 h 7"/>
                  <a:gd name="T8" fmla="*/ 0 w 14"/>
                  <a:gd name="T9" fmla="*/ 6 h 7"/>
                  <a:gd name="T10" fmla="*/ 0 w 14"/>
                  <a:gd name="T11" fmla="*/ 6 h 7"/>
                  <a:gd name="T12" fmla="*/ 0 60000 65536"/>
                  <a:gd name="T13" fmla="*/ 0 60000 65536"/>
                  <a:gd name="T14" fmla="*/ 0 60000 65536"/>
                  <a:gd name="T15" fmla="*/ 0 60000 65536"/>
                  <a:gd name="T16" fmla="*/ 0 60000 65536"/>
                  <a:gd name="T17" fmla="*/ 0 60000 65536"/>
                  <a:gd name="T18" fmla="*/ 0 w 14"/>
                  <a:gd name="T19" fmla="*/ 0 h 7"/>
                  <a:gd name="T20" fmla="*/ 14 w 14"/>
                  <a:gd name="T21" fmla="*/ 7 h 7"/>
                </a:gdLst>
                <a:ahLst/>
                <a:cxnLst>
                  <a:cxn ang="T12">
                    <a:pos x="T0" y="T1"/>
                  </a:cxn>
                  <a:cxn ang="T13">
                    <a:pos x="T2" y="T3"/>
                  </a:cxn>
                  <a:cxn ang="T14">
                    <a:pos x="T4" y="T5"/>
                  </a:cxn>
                  <a:cxn ang="T15">
                    <a:pos x="T6" y="T7"/>
                  </a:cxn>
                  <a:cxn ang="T16">
                    <a:pos x="T8" y="T9"/>
                  </a:cxn>
                  <a:cxn ang="T17">
                    <a:pos x="T10" y="T11"/>
                  </a:cxn>
                </a:cxnLst>
                <a:rect l="T18" t="T19" r="T20" b="T21"/>
                <a:pathLst>
                  <a:path w="14" h="7">
                    <a:moveTo>
                      <a:pt x="0" y="6"/>
                    </a:moveTo>
                    <a:lnTo>
                      <a:pt x="0" y="6"/>
                    </a:lnTo>
                    <a:lnTo>
                      <a:pt x="3" y="0"/>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1" name="Freeform 202"/>
              <p:cNvSpPr/>
              <p:nvPr/>
            </p:nvSpPr>
            <p:spPr bwMode="auto">
              <a:xfrm>
                <a:off x="2005" y="3294"/>
                <a:ext cx="164" cy="159"/>
              </a:xfrm>
              <a:custGeom>
                <a:avLst/>
                <a:gdLst>
                  <a:gd name="T0" fmla="*/ 0 w 164"/>
                  <a:gd name="T1" fmla="*/ 150 h 226"/>
                  <a:gd name="T2" fmla="*/ 0 w 164"/>
                  <a:gd name="T3" fmla="*/ 150 h 226"/>
                  <a:gd name="T4" fmla="*/ 20 w 164"/>
                  <a:gd name="T5" fmla="*/ 166 h 226"/>
                  <a:gd name="T6" fmla="*/ 49 w 164"/>
                  <a:gd name="T7" fmla="*/ 170 h 226"/>
                  <a:gd name="T8" fmla="*/ 78 w 164"/>
                  <a:gd name="T9" fmla="*/ 200 h 226"/>
                  <a:gd name="T10" fmla="*/ 117 w 164"/>
                  <a:gd name="T11" fmla="*/ 203 h 226"/>
                  <a:gd name="T12" fmla="*/ 111 w 164"/>
                  <a:gd name="T13" fmla="*/ 219 h 226"/>
                  <a:gd name="T14" fmla="*/ 121 w 164"/>
                  <a:gd name="T15" fmla="*/ 225 h 226"/>
                  <a:gd name="T16" fmla="*/ 127 w 164"/>
                  <a:gd name="T17" fmla="*/ 186 h 226"/>
                  <a:gd name="T18" fmla="*/ 120 w 164"/>
                  <a:gd name="T19" fmla="*/ 162 h 226"/>
                  <a:gd name="T20" fmla="*/ 133 w 164"/>
                  <a:gd name="T21" fmla="*/ 160 h 226"/>
                  <a:gd name="T22" fmla="*/ 123 w 164"/>
                  <a:gd name="T23" fmla="*/ 146 h 226"/>
                  <a:gd name="T24" fmla="*/ 155 w 164"/>
                  <a:gd name="T25" fmla="*/ 141 h 226"/>
                  <a:gd name="T26" fmla="*/ 163 w 164"/>
                  <a:gd name="T27" fmla="*/ 151 h 226"/>
                  <a:gd name="T28" fmla="*/ 151 w 164"/>
                  <a:gd name="T29" fmla="*/ 131 h 226"/>
                  <a:gd name="T30" fmla="*/ 155 w 164"/>
                  <a:gd name="T31" fmla="*/ 84 h 226"/>
                  <a:gd name="T32" fmla="*/ 128 w 164"/>
                  <a:gd name="T33" fmla="*/ 86 h 226"/>
                  <a:gd name="T34" fmla="*/ 120 w 164"/>
                  <a:gd name="T35" fmla="*/ 74 h 226"/>
                  <a:gd name="T36" fmla="*/ 93 w 164"/>
                  <a:gd name="T37" fmla="*/ 71 h 226"/>
                  <a:gd name="T38" fmla="*/ 76 w 164"/>
                  <a:gd name="T39" fmla="*/ 44 h 226"/>
                  <a:gd name="T40" fmla="*/ 102 w 164"/>
                  <a:gd name="T41" fmla="*/ 8 h 226"/>
                  <a:gd name="T42" fmla="*/ 98 w 164"/>
                  <a:gd name="T43" fmla="*/ 0 h 226"/>
                  <a:gd name="T44" fmla="*/ 52 w 164"/>
                  <a:gd name="T45" fmla="*/ 20 h 226"/>
                  <a:gd name="T46" fmla="*/ 27 w 164"/>
                  <a:gd name="T47" fmla="*/ 60 h 226"/>
                  <a:gd name="T48" fmla="*/ 19 w 164"/>
                  <a:gd name="T49" fmla="*/ 50 h 226"/>
                  <a:gd name="T50" fmla="*/ 13 w 164"/>
                  <a:gd name="T51" fmla="*/ 70 h 226"/>
                  <a:gd name="T52" fmla="*/ 19 w 164"/>
                  <a:gd name="T53" fmla="*/ 115 h 226"/>
                  <a:gd name="T54" fmla="*/ 25 w 164"/>
                  <a:gd name="T55" fmla="*/ 115 h 226"/>
                  <a:gd name="T56" fmla="*/ 0 w 164"/>
                  <a:gd name="T57" fmla="*/ 150 h 226"/>
                  <a:gd name="T58" fmla="*/ 0 w 164"/>
                  <a:gd name="T59" fmla="*/ 150 h 22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64"/>
                  <a:gd name="T91" fmla="*/ 0 h 226"/>
                  <a:gd name="T92" fmla="*/ 164 w 164"/>
                  <a:gd name="T93" fmla="*/ 226 h 22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64" h="226">
                    <a:moveTo>
                      <a:pt x="0" y="150"/>
                    </a:moveTo>
                    <a:lnTo>
                      <a:pt x="0" y="150"/>
                    </a:lnTo>
                    <a:lnTo>
                      <a:pt x="20" y="166"/>
                    </a:lnTo>
                    <a:lnTo>
                      <a:pt x="49" y="170"/>
                    </a:lnTo>
                    <a:lnTo>
                      <a:pt x="78" y="200"/>
                    </a:lnTo>
                    <a:lnTo>
                      <a:pt x="117" y="203"/>
                    </a:lnTo>
                    <a:lnTo>
                      <a:pt x="111" y="219"/>
                    </a:lnTo>
                    <a:lnTo>
                      <a:pt x="121" y="225"/>
                    </a:lnTo>
                    <a:lnTo>
                      <a:pt x="127" y="186"/>
                    </a:lnTo>
                    <a:lnTo>
                      <a:pt x="120" y="162"/>
                    </a:lnTo>
                    <a:lnTo>
                      <a:pt x="133" y="160"/>
                    </a:lnTo>
                    <a:lnTo>
                      <a:pt x="123" y="146"/>
                    </a:lnTo>
                    <a:lnTo>
                      <a:pt x="155" y="141"/>
                    </a:lnTo>
                    <a:lnTo>
                      <a:pt x="163" y="151"/>
                    </a:lnTo>
                    <a:lnTo>
                      <a:pt x="151" y="131"/>
                    </a:lnTo>
                    <a:lnTo>
                      <a:pt x="155" y="84"/>
                    </a:lnTo>
                    <a:lnTo>
                      <a:pt x="128" y="86"/>
                    </a:lnTo>
                    <a:lnTo>
                      <a:pt x="120" y="74"/>
                    </a:lnTo>
                    <a:lnTo>
                      <a:pt x="93" y="71"/>
                    </a:lnTo>
                    <a:lnTo>
                      <a:pt x="76" y="44"/>
                    </a:lnTo>
                    <a:lnTo>
                      <a:pt x="102" y="8"/>
                    </a:lnTo>
                    <a:lnTo>
                      <a:pt x="98" y="0"/>
                    </a:lnTo>
                    <a:lnTo>
                      <a:pt x="52" y="20"/>
                    </a:lnTo>
                    <a:lnTo>
                      <a:pt x="27" y="60"/>
                    </a:lnTo>
                    <a:lnTo>
                      <a:pt x="19" y="50"/>
                    </a:lnTo>
                    <a:lnTo>
                      <a:pt x="13" y="70"/>
                    </a:lnTo>
                    <a:lnTo>
                      <a:pt x="19" y="115"/>
                    </a:lnTo>
                    <a:lnTo>
                      <a:pt x="25" y="115"/>
                    </a:lnTo>
                    <a:lnTo>
                      <a:pt x="0" y="15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2" name="Freeform 203"/>
              <p:cNvSpPr/>
              <p:nvPr/>
            </p:nvSpPr>
            <p:spPr bwMode="auto">
              <a:xfrm>
                <a:off x="1911" y="3219"/>
                <a:ext cx="44" cy="159"/>
              </a:xfrm>
              <a:custGeom>
                <a:avLst/>
                <a:gdLst>
                  <a:gd name="T0" fmla="*/ 0 w 44"/>
                  <a:gd name="T1" fmla="*/ 0 h 37"/>
                  <a:gd name="T2" fmla="*/ 0 w 44"/>
                  <a:gd name="T3" fmla="*/ 0 h 37"/>
                  <a:gd name="T4" fmla="*/ 1 w 44"/>
                  <a:gd name="T5" fmla="*/ 14 h 37"/>
                  <a:gd name="T6" fmla="*/ 10 w 44"/>
                  <a:gd name="T7" fmla="*/ 12 h 37"/>
                  <a:gd name="T8" fmla="*/ 37 w 44"/>
                  <a:gd name="T9" fmla="*/ 36 h 37"/>
                  <a:gd name="T10" fmla="*/ 43 w 44"/>
                  <a:gd name="T11" fmla="*/ 18 h 37"/>
                  <a:gd name="T12" fmla="*/ 28 w 44"/>
                  <a:gd name="T13" fmla="*/ 1 h 37"/>
                  <a:gd name="T14" fmla="*/ 0 w 44"/>
                  <a:gd name="T15" fmla="*/ 0 h 37"/>
                  <a:gd name="T16" fmla="*/ 0 w 44"/>
                  <a:gd name="T17" fmla="*/ 0 h 3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4"/>
                  <a:gd name="T28" fmla="*/ 0 h 37"/>
                  <a:gd name="T29" fmla="*/ 44 w 44"/>
                  <a:gd name="T30" fmla="*/ 37 h 3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4" h="37">
                    <a:moveTo>
                      <a:pt x="0" y="0"/>
                    </a:moveTo>
                    <a:lnTo>
                      <a:pt x="0" y="0"/>
                    </a:lnTo>
                    <a:lnTo>
                      <a:pt x="1" y="14"/>
                    </a:lnTo>
                    <a:lnTo>
                      <a:pt x="10" y="12"/>
                    </a:lnTo>
                    <a:lnTo>
                      <a:pt x="37" y="36"/>
                    </a:lnTo>
                    <a:lnTo>
                      <a:pt x="43" y="18"/>
                    </a:lnTo>
                    <a:lnTo>
                      <a:pt x="28" y="1"/>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3" name="Freeform 204"/>
              <p:cNvSpPr/>
              <p:nvPr/>
            </p:nvSpPr>
            <p:spPr bwMode="auto">
              <a:xfrm>
                <a:off x="1921" y="3055"/>
                <a:ext cx="148" cy="159"/>
              </a:xfrm>
              <a:custGeom>
                <a:avLst/>
                <a:gdLst>
                  <a:gd name="T0" fmla="*/ 0 w 148"/>
                  <a:gd name="T1" fmla="*/ 18 h 47"/>
                  <a:gd name="T2" fmla="*/ 0 w 148"/>
                  <a:gd name="T3" fmla="*/ 18 h 47"/>
                  <a:gd name="T4" fmla="*/ 20 w 148"/>
                  <a:gd name="T5" fmla="*/ 2 h 47"/>
                  <a:gd name="T6" fmla="*/ 58 w 148"/>
                  <a:gd name="T7" fmla="*/ 0 h 47"/>
                  <a:gd name="T8" fmla="*/ 147 w 148"/>
                  <a:gd name="T9" fmla="*/ 39 h 47"/>
                  <a:gd name="T10" fmla="*/ 99 w 148"/>
                  <a:gd name="T11" fmla="*/ 46 h 47"/>
                  <a:gd name="T12" fmla="*/ 107 w 148"/>
                  <a:gd name="T13" fmla="*/ 37 h 47"/>
                  <a:gd name="T14" fmla="*/ 84 w 148"/>
                  <a:gd name="T15" fmla="*/ 22 h 47"/>
                  <a:gd name="T16" fmla="*/ 40 w 148"/>
                  <a:gd name="T17" fmla="*/ 14 h 47"/>
                  <a:gd name="T18" fmla="*/ 42 w 148"/>
                  <a:gd name="T19" fmla="*/ 7 h 47"/>
                  <a:gd name="T20" fmla="*/ 0 w 148"/>
                  <a:gd name="T21" fmla="*/ 18 h 47"/>
                  <a:gd name="T22" fmla="*/ 0 w 148"/>
                  <a:gd name="T23" fmla="*/ 18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8"/>
                  <a:gd name="T37" fmla="*/ 0 h 47"/>
                  <a:gd name="T38" fmla="*/ 148 w 148"/>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8" h="47">
                    <a:moveTo>
                      <a:pt x="0" y="18"/>
                    </a:moveTo>
                    <a:lnTo>
                      <a:pt x="0" y="18"/>
                    </a:lnTo>
                    <a:lnTo>
                      <a:pt x="20" y="2"/>
                    </a:lnTo>
                    <a:lnTo>
                      <a:pt x="58" y="0"/>
                    </a:lnTo>
                    <a:lnTo>
                      <a:pt x="147" y="39"/>
                    </a:lnTo>
                    <a:lnTo>
                      <a:pt x="99" y="46"/>
                    </a:lnTo>
                    <a:lnTo>
                      <a:pt x="107" y="37"/>
                    </a:lnTo>
                    <a:lnTo>
                      <a:pt x="84" y="22"/>
                    </a:lnTo>
                    <a:lnTo>
                      <a:pt x="40" y="14"/>
                    </a:lnTo>
                    <a:lnTo>
                      <a:pt x="42" y="7"/>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4" name="Freeform 205"/>
              <p:cNvSpPr/>
              <p:nvPr/>
            </p:nvSpPr>
            <p:spPr bwMode="auto">
              <a:xfrm>
                <a:off x="2100" y="3091"/>
                <a:ext cx="47" cy="159"/>
              </a:xfrm>
              <a:custGeom>
                <a:avLst/>
                <a:gdLst>
                  <a:gd name="T0" fmla="*/ 0 w 47"/>
                  <a:gd name="T1" fmla="*/ 0 h 27"/>
                  <a:gd name="T2" fmla="*/ 0 w 47"/>
                  <a:gd name="T3" fmla="*/ 0 h 27"/>
                  <a:gd name="T4" fmla="*/ 0 w 47"/>
                  <a:gd name="T5" fmla="*/ 26 h 27"/>
                  <a:gd name="T6" fmla="*/ 46 w 47"/>
                  <a:gd name="T7" fmla="*/ 17 h 27"/>
                  <a:gd name="T8" fmla="*/ 26 w 47"/>
                  <a:gd name="T9" fmla="*/ 3 h 27"/>
                  <a:gd name="T10" fmla="*/ 0 w 47"/>
                  <a:gd name="T11" fmla="*/ 0 h 27"/>
                  <a:gd name="T12" fmla="*/ 0 w 47"/>
                  <a:gd name="T13" fmla="*/ 0 h 27"/>
                  <a:gd name="T14" fmla="*/ 0 60000 65536"/>
                  <a:gd name="T15" fmla="*/ 0 60000 65536"/>
                  <a:gd name="T16" fmla="*/ 0 60000 65536"/>
                  <a:gd name="T17" fmla="*/ 0 60000 65536"/>
                  <a:gd name="T18" fmla="*/ 0 60000 65536"/>
                  <a:gd name="T19" fmla="*/ 0 60000 65536"/>
                  <a:gd name="T20" fmla="*/ 0 60000 65536"/>
                  <a:gd name="T21" fmla="*/ 0 w 47"/>
                  <a:gd name="T22" fmla="*/ 0 h 27"/>
                  <a:gd name="T23" fmla="*/ 47 w 47"/>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7" h="27">
                    <a:moveTo>
                      <a:pt x="0" y="0"/>
                    </a:moveTo>
                    <a:lnTo>
                      <a:pt x="0" y="0"/>
                    </a:lnTo>
                    <a:lnTo>
                      <a:pt x="0" y="26"/>
                    </a:lnTo>
                    <a:lnTo>
                      <a:pt x="46" y="17"/>
                    </a:lnTo>
                    <a:lnTo>
                      <a:pt x="26" y="3"/>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5" name="Freeform 206"/>
              <p:cNvSpPr/>
              <p:nvPr/>
            </p:nvSpPr>
            <p:spPr bwMode="auto">
              <a:xfrm>
                <a:off x="1978" y="3374"/>
                <a:ext cx="77" cy="159"/>
              </a:xfrm>
              <a:custGeom>
                <a:avLst/>
                <a:gdLst>
                  <a:gd name="T0" fmla="*/ 0 w 77"/>
                  <a:gd name="T1" fmla="*/ 32 h 86"/>
                  <a:gd name="T2" fmla="*/ 0 w 77"/>
                  <a:gd name="T3" fmla="*/ 32 h 86"/>
                  <a:gd name="T4" fmla="*/ 1 w 77"/>
                  <a:gd name="T5" fmla="*/ 49 h 86"/>
                  <a:gd name="T6" fmla="*/ 14 w 77"/>
                  <a:gd name="T7" fmla="*/ 53 h 86"/>
                  <a:gd name="T8" fmla="*/ 7 w 77"/>
                  <a:gd name="T9" fmla="*/ 67 h 86"/>
                  <a:gd name="T10" fmla="*/ 4 w 77"/>
                  <a:gd name="T11" fmla="*/ 81 h 86"/>
                  <a:gd name="T12" fmla="*/ 22 w 77"/>
                  <a:gd name="T13" fmla="*/ 85 h 86"/>
                  <a:gd name="T14" fmla="*/ 38 w 77"/>
                  <a:gd name="T15" fmla="*/ 61 h 86"/>
                  <a:gd name="T16" fmla="*/ 69 w 77"/>
                  <a:gd name="T17" fmla="*/ 42 h 86"/>
                  <a:gd name="T18" fmla="*/ 76 w 77"/>
                  <a:gd name="T19" fmla="*/ 20 h 86"/>
                  <a:gd name="T20" fmla="*/ 47 w 77"/>
                  <a:gd name="T21" fmla="*/ 16 h 86"/>
                  <a:gd name="T22" fmla="*/ 27 w 77"/>
                  <a:gd name="T23" fmla="*/ 0 h 86"/>
                  <a:gd name="T24" fmla="*/ 9 w 77"/>
                  <a:gd name="T25" fmla="*/ 8 h 86"/>
                  <a:gd name="T26" fmla="*/ 0 w 77"/>
                  <a:gd name="T27" fmla="*/ 32 h 86"/>
                  <a:gd name="T28" fmla="*/ 0 w 77"/>
                  <a:gd name="T29" fmla="*/ 32 h 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6"/>
                  <a:gd name="T47" fmla="*/ 77 w 77"/>
                  <a:gd name="T48" fmla="*/ 86 h 8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6">
                    <a:moveTo>
                      <a:pt x="0" y="32"/>
                    </a:moveTo>
                    <a:lnTo>
                      <a:pt x="0" y="32"/>
                    </a:lnTo>
                    <a:lnTo>
                      <a:pt x="1" y="49"/>
                    </a:lnTo>
                    <a:lnTo>
                      <a:pt x="14" y="53"/>
                    </a:lnTo>
                    <a:lnTo>
                      <a:pt x="7" y="67"/>
                    </a:lnTo>
                    <a:lnTo>
                      <a:pt x="4" y="81"/>
                    </a:lnTo>
                    <a:lnTo>
                      <a:pt x="22" y="85"/>
                    </a:lnTo>
                    <a:lnTo>
                      <a:pt x="38" y="61"/>
                    </a:lnTo>
                    <a:lnTo>
                      <a:pt x="69" y="42"/>
                    </a:lnTo>
                    <a:lnTo>
                      <a:pt x="76" y="20"/>
                    </a:lnTo>
                    <a:lnTo>
                      <a:pt x="47" y="16"/>
                    </a:lnTo>
                    <a:lnTo>
                      <a:pt x="27" y="0"/>
                    </a:lnTo>
                    <a:lnTo>
                      <a:pt x="9" y="8"/>
                    </a:lnTo>
                    <a:lnTo>
                      <a:pt x="0" y="3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6" name="Freeform 207"/>
              <p:cNvSpPr/>
              <p:nvPr/>
            </p:nvSpPr>
            <p:spPr bwMode="auto">
              <a:xfrm>
                <a:off x="1851" y="3160"/>
                <a:ext cx="33" cy="159"/>
              </a:xfrm>
              <a:custGeom>
                <a:avLst/>
                <a:gdLst>
                  <a:gd name="T0" fmla="*/ 0 w 33"/>
                  <a:gd name="T1" fmla="*/ 11 h 15"/>
                  <a:gd name="T2" fmla="*/ 0 w 33"/>
                  <a:gd name="T3" fmla="*/ 11 h 15"/>
                  <a:gd name="T4" fmla="*/ 9 w 33"/>
                  <a:gd name="T5" fmla="*/ 0 h 15"/>
                  <a:gd name="T6" fmla="*/ 32 w 33"/>
                  <a:gd name="T7" fmla="*/ 14 h 15"/>
                  <a:gd name="T8" fmla="*/ 0 w 33"/>
                  <a:gd name="T9" fmla="*/ 11 h 15"/>
                  <a:gd name="T10" fmla="*/ 0 w 33"/>
                  <a:gd name="T11" fmla="*/ 11 h 15"/>
                  <a:gd name="T12" fmla="*/ 0 60000 65536"/>
                  <a:gd name="T13" fmla="*/ 0 60000 65536"/>
                  <a:gd name="T14" fmla="*/ 0 60000 65536"/>
                  <a:gd name="T15" fmla="*/ 0 60000 65536"/>
                  <a:gd name="T16" fmla="*/ 0 60000 65536"/>
                  <a:gd name="T17" fmla="*/ 0 60000 65536"/>
                  <a:gd name="T18" fmla="*/ 0 w 33"/>
                  <a:gd name="T19" fmla="*/ 0 h 15"/>
                  <a:gd name="T20" fmla="*/ 33 w 33"/>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33" h="15">
                    <a:moveTo>
                      <a:pt x="0" y="11"/>
                    </a:moveTo>
                    <a:lnTo>
                      <a:pt x="0" y="11"/>
                    </a:lnTo>
                    <a:lnTo>
                      <a:pt x="9" y="0"/>
                    </a:lnTo>
                    <a:lnTo>
                      <a:pt x="32" y="14"/>
                    </a:lnTo>
                    <a:lnTo>
                      <a:pt x="0" y="1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7" name="Freeform 208"/>
              <p:cNvSpPr/>
              <p:nvPr/>
            </p:nvSpPr>
            <p:spPr bwMode="auto">
              <a:xfrm>
                <a:off x="2250" y="4121"/>
                <a:ext cx="22" cy="159"/>
              </a:xfrm>
              <a:custGeom>
                <a:avLst/>
                <a:gdLst>
                  <a:gd name="T0" fmla="*/ 0 w 22"/>
                  <a:gd name="T1" fmla="*/ 12 h 13"/>
                  <a:gd name="T2" fmla="*/ 0 w 22"/>
                  <a:gd name="T3" fmla="*/ 12 h 13"/>
                  <a:gd name="T4" fmla="*/ 12 w 22"/>
                  <a:gd name="T5" fmla="*/ 5 h 13"/>
                  <a:gd name="T6" fmla="*/ 6 w 22"/>
                  <a:gd name="T7" fmla="*/ 0 h 13"/>
                  <a:gd name="T8" fmla="*/ 21 w 22"/>
                  <a:gd name="T9" fmla="*/ 1 h 13"/>
                  <a:gd name="T10" fmla="*/ 0 w 22"/>
                  <a:gd name="T11" fmla="*/ 12 h 13"/>
                  <a:gd name="T12" fmla="*/ 0 w 22"/>
                  <a:gd name="T13" fmla="*/ 12 h 13"/>
                  <a:gd name="T14" fmla="*/ 0 60000 65536"/>
                  <a:gd name="T15" fmla="*/ 0 60000 65536"/>
                  <a:gd name="T16" fmla="*/ 0 60000 65536"/>
                  <a:gd name="T17" fmla="*/ 0 60000 65536"/>
                  <a:gd name="T18" fmla="*/ 0 60000 65536"/>
                  <a:gd name="T19" fmla="*/ 0 60000 65536"/>
                  <a:gd name="T20" fmla="*/ 0 60000 65536"/>
                  <a:gd name="T21" fmla="*/ 0 w 22"/>
                  <a:gd name="T22" fmla="*/ 0 h 13"/>
                  <a:gd name="T23" fmla="*/ 22 w 22"/>
                  <a:gd name="T24" fmla="*/ 13 h 1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13">
                    <a:moveTo>
                      <a:pt x="0" y="12"/>
                    </a:moveTo>
                    <a:lnTo>
                      <a:pt x="0" y="12"/>
                    </a:lnTo>
                    <a:lnTo>
                      <a:pt x="12" y="5"/>
                    </a:lnTo>
                    <a:lnTo>
                      <a:pt x="6" y="0"/>
                    </a:lnTo>
                    <a:lnTo>
                      <a:pt x="21" y="1"/>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8" name="Freeform 209"/>
              <p:cNvSpPr/>
              <p:nvPr/>
            </p:nvSpPr>
            <p:spPr bwMode="auto">
              <a:xfrm>
                <a:off x="2267" y="4120"/>
                <a:ext cx="25" cy="159"/>
              </a:xfrm>
              <a:custGeom>
                <a:avLst/>
                <a:gdLst>
                  <a:gd name="T0" fmla="*/ 0 w 25"/>
                  <a:gd name="T1" fmla="*/ 15 h 16"/>
                  <a:gd name="T2" fmla="*/ 0 w 25"/>
                  <a:gd name="T3" fmla="*/ 15 h 16"/>
                  <a:gd name="T4" fmla="*/ 11 w 25"/>
                  <a:gd name="T5" fmla="*/ 0 h 16"/>
                  <a:gd name="T6" fmla="*/ 24 w 25"/>
                  <a:gd name="T7" fmla="*/ 5 h 16"/>
                  <a:gd name="T8" fmla="*/ 0 w 25"/>
                  <a:gd name="T9" fmla="*/ 15 h 16"/>
                  <a:gd name="T10" fmla="*/ 0 w 25"/>
                  <a:gd name="T11" fmla="*/ 15 h 16"/>
                  <a:gd name="T12" fmla="*/ 0 60000 65536"/>
                  <a:gd name="T13" fmla="*/ 0 60000 65536"/>
                  <a:gd name="T14" fmla="*/ 0 60000 65536"/>
                  <a:gd name="T15" fmla="*/ 0 60000 65536"/>
                  <a:gd name="T16" fmla="*/ 0 60000 65536"/>
                  <a:gd name="T17" fmla="*/ 0 60000 65536"/>
                  <a:gd name="T18" fmla="*/ 0 w 25"/>
                  <a:gd name="T19" fmla="*/ 0 h 16"/>
                  <a:gd name="T20" fmla="*/ 25 w 25"/>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5" h="16">
                    <a:moveTo>
                      <a:pt x="0" y="15"/>
                    </a:moveTo>
                    <a:lnTo>
                      <a:pt x="0" y="15"/>
                    </a:lnTo>
                    <a:lnTo>
                      <a:pt x="11" y="0"/>
                    </a:lnTo>
                    <a:lnTo>
                      <a:pt x="24" y="5"/>
                    </a:lnTo>
                    <a:lnTo>
                      <a:pt x="0" y="1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09" name="Freeform 210"/>
              <p:cNvSpPr/>
              <p:nvPr/>
            </p:nvSpPr>
            <p:spPr bwMode="auto">
              <a:xfrm>
                <a:off x="2338" y="3298"/>
                <a:ext cx="41" cy="159"/>
              </a:xfrm>
              <a:custGeom>
                <a:avLst/>
                <a:gdLst>
                  <a:gd name="T0" fmla="*/ 0 w 41"/>
                  <a:gd name="T1" fmla="*/ 45 h 48"/>
                  <a:gd name="T2" fmla="*/ 0 w 41"/>
                  <a:gd name="T3" fmla="*/ 45 h 48"/>
                  <a:gd name="T4" fmla="*/ 6 w 41"/>
                  <a:gd name="T5" fmla="*/ 0 h 48"/>
                  <a:gd name="T6" fmla="*/ 40 w 41"/>
                  <a:gd name="T7" fmla="*/ 21 h 48"/>
                  <a:gd name="T8" fmla="*/ 20 w 41"/>
                  <a:gd name="T9" fmla="*/ 47 h 48"/>
                  <a:gd name="T10" fmla="*/ 0 w 41"/>
                  <a:gd name="T11" fmla="*/ 45 h 48"/>
                  <a:gd name="T12" fmla="*/ 0 w 41"/>
                  <a:gd name="T13" fmla="*/ 45 h 48"/>
                  <a:gd name="T14" fmla="*/ 0 60000 65536"/>
                  <a:gd name="T15" fmla="*/ 0 60000 65536"/>
                  <a:gd name="T16" fmla="*/ 0 60000 65536"/>
                  <a:gd name="T17" fmla="*/ 0 60000 65536"/>
                  <a:gd name="T18" fmla="*/ 0 60000 65536"/>
                  <a:gd name="T19" fmla="*/ 0 60000 65536"/>
                  <a:gd name="T20" fmla="*/ 0 60000 65536"/>
                  <a:gd name="T21" fmla="*/ 0 w 41"/>
                  <a:gd name="T22" fmla="*/ 0 h 48"/>
                  <a:gd name="T23" fmla="*/ 41 w 41"/>
                  <a:gd name="T24" fmla="*/ 48 h 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48">
                    <a:moveTo>
                      <a:pt x="0" y="45"/>
                    </a:moveTo>
                    <a:lnTo>
                      <a:pt x="0" y="45"/>
                    </a:lnTo>
                    <a:lnTo>
                      <a:pt x="6" y="0"/>
                    </a:lnTo>
                    <a:lnTo>
                      <a:pt x="40" y="21"/>
                    </a:lnTo>
                    <a:lnTo>
                      <a:pt x="20" y="47"/>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0" name="Freeform 211"/>
              <p:cNvSpPr/>
              <p:nvPr/>
            </p:nvSpPr>
            <p:spPr bwMode="auto">
              <a:xfrm>
                <a:off x="1821" y="3134"/>
                <a:ext cx="55" cy="159"/>
              </a:xfrm>
              <a:custGeom>
                <a:avLst/>
                <a:gdLst>
                  <a:gd name="T0" fmla="*/ 0 w 55"/>
                  <a:gd name="T1" fmla="*/ 47 h 60"/>
                  <a:gd name="T2" fmla="*/ 0 w 55"/>
                  <a:gd name="T3" fmla="*/ 47 h 60"/>
                  <a:gd name="T4" fmla="*/ 11 w 55"/>
                  <a:gd name="T5" fmla="*/ 26 h 60"/>
                  <a:gd name="T6" fmla="*/ 25 w 55"/>
                  <a:gd name="T7" fmla="*/ 25 h 60"/>
                  <a:gd name="T8" fmla="*/ 11 w 55"/>
                  <a:gd name="T9" fmla="*/ 7 h 60"/>
                  <a:gd name="T10" fmla="*/ 42 w 55"/>
                  <a:gd name="T11" fmla="*/ 0 h 60"/>
                  <a:gd name="T12" fmla="*/ 47 w 55"/>
                  <a:gd name="T13" fmla="*/ 28 h 60"/>
                  <a:gd name="T14" fmla="*/ 54 w 55"/>
                  <a:gd name="T15" fmla="*/ 30 h 60"/>
                  <a:gd name="T16" fmla="*/ 39 w 55"/>
                  <a:gd name="T17" fmla="*/ 48 h 60"/>
                  <a:gd name="T18" fmla="*/ 30 w 55"/>
                  <a:gd name="T19" fmla="*/ 59 h 60"/>
                  <a:gd name="T20" fmla="*/ 0 w 55"/>
                  <a:gd name="T21" fmla="*/ 47 h 60"/>
                  <a:gd name="T22" fmla="*/ 0 w 55"/>
                  <a:gd name="T23" fmla="*/ 47 h 6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5"/>
                  <a:gd name="T37" fmla="*/ 0 h 60"/>
                  <a:gd name="T38" fmla="*/ 55 w 55"/>
                  <a:gd name="T39" fmla="*/ 60 h 6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5" h="60">
                    <a:moveTo>
                      <a:pt x="0" y="47"/>
                    </a:moveTo>
                    <a:lnTo>
                      <a:pt x="0" y="47"/>
                    </a:lnTo>
                    <a:lnTo>
                      <a:pt x="11" y="26"/>
                    </a:lnTo>
                    <a:lnTo>
                      <a:pt x="25" y="25"/>
                    </a:lnTo>
                    <a:lnTo>
                      <a:pt x="11" y="7"/>
                    </a:lnTo>
                    <a:lnTo>
                      <a:pt x="42" y="0"/>
                    </a:lnTo>
                    <a:lnTo>
                      <a:pt x="47" y="28"/>
                    </a:lnTo>
                    <a:lnTo>
                      <a:pt x="54" y="30"/>
                    </a:lnTo>
                    <a:lnTo>
                      <a:pt x="39" y="48"/>
                    </a:lnTo>
                    <a:lnTo>
                      <a:pt x="30" y="59"/>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1" name="Freeform 212"/>
              <p:cNvSpPr/>
              <p:nvPr/>
            </p:nvSpPr>
            <p:spPr bwMode="auto">
              <a:xfrm>
                <a:off x="2245" y="3283"/>
                <a:ext cx="66" cy="159"/>
              </a:xfrm>
              <a:custGeom>
                <a:avLst/>
                <a:gdLst>
                  <a:gd name="T0" fmla="*/ 0 w 66"/>
                  <a:gd name="T1" fmla="*/ 31 h 94"/>
                  <a:gd name="T2" fmla="*/ 0 w 66"/>
                  <a:gd name="T3" fmla="*/ 31 h 94"/>
                  <a:gd name="T4" fmla="*/ 9 w 66"/>
                  <a:gd name="T5" fmla="*/ 44 h 94"/>
                  <a:gd name="T6" fmla="*/ 22 w 66"/>
                  <a:gd name="T7" fmla="*/ 53 h 94"/>
                  <a:gd name="T8" fmla="*/ 19 w 66"/>
                  <a:gd name="T9" fmla="*/ 79 h 94"/>
                  <a:gd name="T10" fmla="*/ 26 w 66"/>
                  <a:gd name="T11" fmla="*/ 93 h 94"/>
                  <a:gd name="T12" fmla="*/ 65 w 66"/>
                  <a:gd name="T13" fmla="*/ 87 h 94"/>
                  <a:gd name="T14" fmla="*/ 43 w 66"/>
                  <a:gd name="T15" fmla="*/ 59 h 94"/>
                  <a:gd name="T16" fmla="*/ 58 w 66"/>
                  <a:gd name="T17" fmla="*/ 34 h 94"/>
                  <a:gd name="T18" fmla="*/ 19 w 66"/>
                  <a:gd name="T19" fmla="*/ 0 h 94"/>
                  <a:gd name="T20" fmla="*/ 6 w 66"/>
                  <a:gd name="T21" fmla="*/ 10 h 94"/>
                  <a:gd name="T22" fmla="*/ 11 w 66"/>
                  <a:gd name="T23" fmla="*/ 19 h 94"/>
                  <a:gd name="T24" fmla="*/ 0 w 66"/>
                  <a:gd name="T25" fmla="*/ 31 h 94"/>
                  <a:gd name="T26" fmla="*/ 0 w 66"/>
                  <a:gd name="T27" fmla="*/ 31 h 9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6"/>
                  <a:gd name="T43" fmla="*/ 0 h 94"/>
                  <a:gd name="T44" fmla="*/ 66 w 66"/>
                  <a:gd name="T45" fmla="*/ 94 h 9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6" h="94">
                    <a:moveTo>
                      <a:pt x="0" y="31"/>
                    </a:moveTo>
                    <a:lnTo>
                      <a:pt x="0" y="31"/>
                    </a:lnTo>
                    <a:lnTo>
                      <a:pt x="9" y="44"/>
                    </a:lnTo>
                    <a:lnTo>
                      <a:pt x="22" y="53"/>
                    </a:lnTo>
                    <a:lnTo>
                      <a:pt x="19" y="79"/>
                    </a:lnTo>
                    <a:lnTo>
                      <a:pt x="26" y="93"/>
                    </a:lnTo>
                    <a:lnTo>
                      <a:pt x="65" y="87"/>
                    </a:lnTo>
                    <a:lnTo>
                      <a:pt x="43" y="59"/>
                    </a:lnTo>
                    <a:lnTo>
                      <a:pt x="58" y="34"/>
                    </a:lnTo>
                    <a:lnTo>
                      <a:pt x="19" y="0"/>
                    </a:lnTo>
                    <a:lnTo>
                      <a:pt x="6" y="10"/>
                    </a:lnTo>
                    <a:lnTo>
                      <a:pt x="11" y="19"/>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2" name="Freeform 213"/>
              <p:cNvSpPr/>
              <p:nvPr/>
            </p:nvSpPr>
            <p:spPr bwMode="auto">
              <a:xfrm>
                <a:off x="2065" y="3091"/>
                <a:ext cx="36" cy="159"/>
              </a:xfrm>
              <a:custGeom>
                <a:avLst/>
                <a:gdLst>
                  <a:gd name="T0" fmla="*/ 0 w 36"/>
                  <a:gd name="T1" fmla="*/ 19 h 27"/>
                  <a:gd name="T2" fmla="*/ 0 w 36"/>
                  <a:gd name="T3" fmla="*/ 19 h 27"/>
                  <a:gd name="T4" fmla="*/ 27 w 36"/>
                  <a:gd name="T5" fmla="*/ 19 h 27"/>
                  <a:gd name="T6" fmla="*/ 14 w 36"/>
                  <a:gd name="T7" fmla="*/ 2 h 27"/>
                  <a:gd name="T8" fmla="*/ 35 w 36"/>
                  <a:gd name="T9" fmla="*/ 0 h 27"/>
                  <a:gd name="T10" fmla="*/ 35 w 36"/>
                  <a:gd name="T11" fmla="*/ 26 h 27"/>
                  <a:gd name="T12" fmla="*/ 0 w 36"/>
                  <a:gd name="T13" fmla="*/ 19 h 27"/>
                  <a:gd name="T14" fmla="*/ 0 w 36"/>
                  <a:gd name="T15" fmla="*/ 19 h 2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27"/>
                  <a:gd name="T26" fmla="*/ 36 w 36"/>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27">
                    <a:moveTo>
                      <a:pt x="0" y="19"/>
                    </a:moveTo>
                    <a:lnTo>
                      <a:pt x="0" y="19"/>
                    </a:lnTo>
                    <a:lnTo>
                      <a:pt x="27" y="19"/>
                    </a:lnTo>
                    <a:lnTo>
                      <a:pt x="14" y="2"/>
                    </a:lnTo>
                    <a:lnTo>
                      <a:pt x="35" y="0"/>
                    </a:lnTo>
                    <a:lnTo>
                      <a:pt x="35" y="26"/>
                    </a:lnTo>
                    <a:lnTo>
                      <a:pt x="0" y="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3" name="Freeform 214"/>
              <p:cNvSpPr/>
              <p:nvPr/>
            </p:nvSpPr>
            <p:spPr bwMode="auto">
              <a:xfrm>
                <a:off x="1860" y="3153"/>
                <a:ext cx="85" cy="159"/>
              </a:xfrm>
              <a:custGeom>
                <a:avLst/>
                <a:gdLst>
                  <a:gd name="T0" fmla="*/ 0 w 85"/>
                  <a:gd name="T1" fmla="*/ 20 h 42"/>
                  <a:gd name="T2" fmla="*/ 0 w 85"/>
                  <a:gd name="T3" fmla="*/ 20 h 42"/>
                  <a:gd name="T4" fmla="*/ 15 w 85"/>
                  <a:gd name="T5" fmla="*/ 2 h 42"/>
                  <a:gd name="T6" fmla="*/ 60 w 85"/>
                  <a:gd name="T7" fmla="*/ 0 h 42"/>
                  <a:gd name="T8" fmla="*/ 84 w 85"/>
                  <a:gd name="T9" fmla="*/ 13 h 42"/>
                  <a:gd name="T10" fmla="*/ 64 w 85"/>
                  <a:gd name="T11" fmla="*/ 15 h 42"/>
                  <a:gd name="T12" fmla="*/ 29 w 85"/>
                  <a:gd name="T13" fmla="*/ 41 h 42"/>
                  <a:gd name="T14" fmla="*/ 23 w 85"/>
                  <a:gd name="T15" fmla="*/ 34 h 42"/>
                  <a:gd name="T16" fmla="*/ 0 w 85"/>
                  <a:gd name="T17" fmla="*/ 20 h 42"/>
                  <a:gd name="T18" fmla="*/ 0 w 85"/>
                  <a:gd name="T19" fmla="*/ 2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42"/>
                  <a:gd name="T32" fmla="*/ 85 w 85"/>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42">
                    <a:moveTo>
                      <a:pt x="0" y="20"/>
                    </a:moveTo>
                    <a:lnTo>
                      <a:pt x="0" y="20"/>
                    </a:lnTo>
                    <a:lnTo>
                      <a:pt x="15" y="2"/>
                    </a:lnTo>
                    <a:lnTo>
                      <a:pt x="60" y="0"/>
                    </a:lnTo>
                    <a:lnTo>
                      <a:pt x="84" y="13"/>
                    </a:lnTo>
                    <a:lnTo>
                      <a:pt x="64" y="15"/>
                    </a:lnTo>
                    <a:lnTo>
                      <a:pt x="29" y="41"/>
                    </a:lnTo>
                    <a:lnTo>
                      <a:pt x="23" y="3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4" name="Freeform 215"/>
              <p:cNvSpPr/>
              <p:nvPr/>
            </p:nvSpPr>
            <p:spPr bwMode="auto">
              <a:xfrm>
                <a:off x="1889" y="3174"/>
                <a:ext cx="56" cy="159"/>
              </a:xfrm>
              <a:custGeom>
                <a:avLst/>
                <a:gdLst>
                  <a:gd name="T0" fmla="*/ 0 w 56"/>
                  <a:gd name="T1" fmla="*/ 28 h 57"/>
                  <a:gd name="T2" fmla="*/ 0 w 56"/>
                  <a:gd name="T3" fmla="*/ 28 h 57"/>
                  <a:gd name="T4" fmla="*/ 22 w 56"/>
                  <a:gd name="T5" fmla="*/ 55 h 57"/>
                  <a:gd name="T6" fmla="*/ 50 w 56"/>
                  <a:gd name="T7" fmla="*/ 56 h 57"/>
                  <a:gd name="T8" fmla="*/ 55 w 56"/>
                  <a:gd name="T9" fmla="*/ 0 h 57"/>
                  <a:gd name="T10" fmla="*/ 35 w 56"/>
                  <a:gd name="T11" fmla="*/ 2 h 57"/>
                  <a:gd name="T12" fmla="*/ 0 w 56"/>
                  <a:gd name="T13" fmla="*/ 28 h 57"/>
                  <a:gd name="T14" fmla="*/ 0 w 56"/>
                  <a:gd name="T15" fmla="*/ 28 h 57"/>
                  <a:gd name="T16" fmla="*/ 0 60000 65536"/>
                  <a:gd name="T17" fmla="*/ 0 60000 65536"/>
                  <a:gd name="T18" fmla="*/ 0 60000 65536"/>
                  <a:gd name="T19" fmla="*/ 0 60000 65536"/>
                  <a:gd name="T20" fmla="*/ 0 60000 65536"/>
                  <a:gd name="T21" fmla="*/ 0 60000 65536"/>
                  <a:gd name="T22" fmla="*/ 0 60000 65536"/>
                  <a:gd name="T23" fmla="*/ 0 60000 65536"/>
                  <a:gd name="T24" fmla="*/ 0 w 56"/>
                  <a:gd name="T25" fmla="*/ 0 h 57"/>
                  <a:gd name="T26" fmla="*/ 56 w 56"/>
                  <a:gd name="T27" fmla="*/ 57 h 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6" h="57">
                    <a:moveTo>
                      <a:pt x="0" y="28"/>
                    </a:moveTo>
                    <a:lnTo>
                      <a:pt x="0" y="28"/>
                    </a:lnTo>
                    <a:lnTo>
                      <a:pt x="22" y="55"/>
                    </a:lnTo>
                    <a:lnTo>
                      <a:pt x="50" y="56"/>
                    </a:lnTo>
                    <a:lnTo>
                      <a:pt x="55" y="0"/>
                    </a:lnTo>
                    <a:lnTo>
                      <a:pt x="35" y="2"/>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5" name="Freeform 216"/>
              <p:cNvSpPr/>
              <p:nvPr/>
            </p:nvSpPr>
            <p:spPr bwMode="auto">
              <a:xfrm>
                <a:off x="1948" y="3236"/>
                <a:ext cx="77" cy="159"/>
              </a:xfrm>
              <a:custGeom>
                <a:avLst/>
                <a:gdLst>
                  <a:gd name="T0" fmla="*/ 0 w 77"/>
                  <a:gd name="T1" fmla="*/ 18 h 35"/>
                  <a:gd name="T2" fmla="*/ 0 w 77"/>
                  <a:gd name="T3" fmla="*/ 18 h 35"/>
                  <a:gd name="T4" fmla="*/ 6 w 77"/>
                  <a:gd name="T5" fmla="*/ 0 h 35"/>
                  <a:gd name="T6" fmla="*/ 22 w 77"/>
                  <a:gd name="T7" fmla="*/ 11 h 35"/>
                  <a:gd name="T8" fmla="*/ 51 w 77"/>
                  <a:gd name="T9" fmla="*/ 0 h 35"/>
                  <a:gd name="T10" fmla="*/ 76 w 77"/>
                  <a:gd name="T11" fmla="*/ 13 h 35"/>
                  <a:gd name="T12" fmla="*/ 70 w 77"/>
                  <a:gd name="T13" fmla="*/ 33 h 35"/>
                  <a:gd name="T14" fmla="*/ 67 w 77"/>
                  <a:gd name="T15" fmla="*/ 17 h 35"/>
                  <a:gd name="T16" fmla="*/ 51 w 77"/>
                  <a:gd name="T17" fmla="*/ 11 h 35"/>
                  <a:gd name="T18" fmla="*/ 36 w 77"/>
                  <a:gd name="T19" fmla="*/ 21 h 35"/>
                  <a:gd name="T20" fmla="*/ 39 w 77"/>
                  <a:gd name="T21" fmla="*/ 30 h 35"/>
                  <a:gd name="T22" fmla="*/ 33 w 77"/>
                  <a:gd name="T23" fmla="*/ 34 h 35"/>
                  <a:gd name="T24" fmla="*/ 0 w 77"/>
                  <a:gd name="T25" fmla="*/ 18 h 35"/>
                  <a:gd name="T26" fmla="*/ 0 w 77"/>
                  <a:gd name="T27" fmla="*/ 18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77"/>
                  <a:gd name="T43" fmla="*/ 0 h 35"/>
                  <a:gd name="T44" fmla="*/ 77 w 77"/>
                  <a:gd name="T45" fmla="*/ 35 h 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77" h="35">
                    <a:moveTo>
                      <a:pt x="0" y="18"/>
                    </a:moveTo>
                    <a:lnTo>
                      <a:pt x="0" y="18"/>
                    </a:lnTo>
                    <a:lnTo>
                      <a:pt x="6" y="0"/>
                    </a:lnTo>
                    <a:lnTo>
                      <a:pt x="22" y="11"/>
                    </a:lnTo>
                    <a:lnTo>
                      <a:pt x="51" y="0"/>
                    </a:lnTo>
                    <a:lnTo>
                      <a:pt x="76" y="13"/>
                    </a:lnTo>
                    <a:lnTo>
                      <a:pt x="70" y="33"/>
                    </a:lnTo>
                    <a:lnTo>
                      <a:pt x="67" y="17"/>
                    </a:lnTo>
                    <a:lnTo>
                      <a:pt x="51" y="11"/>
                    </a:lnTo>
                    <a:lnTo>
                      <a:pt x="36" y="21"/>
                    </a:lnTo>
                    <a:lnTo>
                      <a:pt x="39" y="30"/>
                    </a:lnTo>
                    <a:lnTo>
                      <a:pt x="33" y="34"/>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6" name="Freeform 217"/>
              <p:cNvSpPr/>
              <p:nvPr/>
            </p:nvSpPr>
            <p:spPr bwMode="auto">
              <a:xfrm>
                <a:off x="2226" y="3671"/>
                <a:ext cx="112" cy="159"/>
              </a:xfrm>
              <a:custGeom>
                <a:avLst/>
                <a:gdLst>
                  <a:gd name="T0" fmla="*/ 0 w 112"/>
                  <a:gd name="T1" fmla="*/ 43 h 116"/>
                  <a:gd name="T2" fmla="*/ 0 w 112"/>
                  <a:gd name="T3" fmla="*/ 43 h 116"/>
                  <a:gd name="T4" fmla="*/ 9 w 112"/>
                  <a:gd name="T5" fmla="*/ 6 h 116"/>
                  <a:gd name="T6" fmla="*/ 48 w 112"/>
                  <a:gd name="T7" fmla="*/ 0 h 116"/>
                  <a:gd name="T8" fmla="*/ 62 w 112"/>
                  <a:gd name="T9" fmla="*/ 12 h 116"/>
                  <a:gd name="T10" fmla="*/ 65 w 112"/>
                  <a:gd name="T11" fmla="*/ 39 h 116"/>
                  <a:gd name="T12" fmla="*/ 93 w 112"/>
                  <a:gd name="T13" fmla="*/ 44 h 116"/>
                  <a:gd name="T14" fmla="*/ 97 w 112"/>
                  <a:gd name="T15" fmla="*/ 63 h 116"/>
                  <a:gd name="T16" fmla="*/ 111 w 112"/>
                  <a:gd name="T17" fmla="*/ 66 h 116"/>
                  <a:gd name="T18" fmla="*/ 109 w 112"/>
                  <a:gd name="T19" fmla="*/ 91 h 116"/>
                  <a:gd name="T20" fmla="*/ 95 w 112"/>
                  <a:gd name="T21" fmla="*/ 115 h 116"/>
                  <a:gd name="T22" fmla="*/ 58 w 112"/>
                  <a:gd name="T23" fmla="*/ 114 h 116"/>
                  <a:gd name="T24" fmla="*/ 66 w 112"/>
                  <a:gd name="T25" fmla="*/ 86 h 116"/>
                  <a:gd name="T26" fmla="*/ 0 w 112"/>
                  <a:gd name="T27" fmla="*/ 43 h 116"/>
                  <a:gd name="T28" fmla="*/ 0 w 112"/>
                  <a:gd name="T29" fmla="*/ 43 h 11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2"/>
                  <a:gd name="T46" fmla="*/ 0 h 116"/>
                  <a:gd name="T47" fmla="*/ 112 w 112"/>
                  <a:gd name="T48" fmla="*/ 116 h 11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2" h="116">
                    <a:moveTo>
                      <a:pt x="0" y="43"/>
                    </a:moveTo>
                    <a:lnTo>
                      <a:pt x="0" y="43"/>
                    </a:lnTo>
                    <a:lnTo>
                      <a:pt x="9" y="6"/>
                    </a:lnTo>
                    <a:lnTo>
                      <a:pt x="48" y="0"/>
                    </a:lnTo>
                    <a:lnTo>
                      <a:pt x="62" y="12"/>
                    </a:lnTo>
                    <a:lnTo>
                      <a:pt x="65" y="39"/>
                    </a:lnTo>
                    <a:lnTo>
                      <a:pt x="93" y="44"/>
                    </a:lnTo>
                    <a:lnTo>
                      <a:pt x="97" y="63"/>
                    </a:lnTo>
                    <a:lnTo>
                      <a:pt x="111" y="66"/>
                    </a:lnTo>
                    <a:lnTo>
                      <a:pt x="109" y="91"/>
                    </a:lnTo>
                    <a:lnTo>
                      <a:pt x="95" y="115"/>
                    </a:lnTo>
                    <a:lnTo>
                      <a:pt x="58" y="114"/>
                    </a:lnTo>
                    <a:lnTo>
                      <a:pt x="66" y="86"/>
                    </a:lnTo>
                    <a:lnTo>
                      <a:pt x="0" y="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7" name="Freeform 218"/>
              <p:cNvSpPr/>
              <p:nvPr/>
            </p:nvSpPr>
            <p:spPr bwMode="auto">
              <a:xfrm>
                <a:off x="1971" y="3475"/>
                <a:ext cx="172" cy="159"/>
              </a:xfrm>
              <a:custGeom>
                <a:avLst/>
                <a:gdLst>
                  <a:gd name="T0" fmla="*/ 0 w 172"/>
                  <a:gd name="T1" fmla="*/ 58 h 247"/>
                  <a:gd name="T2" fmla="*/ 0 w 172"/>
                  <a:gd name="T3" fmla="*/ 58 h 247"/>
                  <a:gd name="T4" fmla="*/ 3 w 172"/>
                  <a:gd name="T5" fmla="*/ 78 h 247"/>
                  <a:gd name="T6" fmla="*/ 34 w 172"/>
                  <a:gd name="T7" fmla="*/ 112 h 247"/>
                  <a:gd name="T8" fmla="*/ 68 w 172"/>
                  <a:gd name="T9" fmla="*/ 193 h 247"/>
                  <a:gd name="T10" fmla="*/ 146 w 172"/>
                  <a:gd name="T11" fmla="*/ 246 h 247"/>
                  <a:gd name="T12" fmla="*/ 159 w 172"/>
                  <a:gd name="T13" fmla="*/ 237 h 247"/>
                  <a:gd name="T14" fmla="*/ 167 w 172"/>
                  <a:gd name="T15" fmla="*/ 220 h 247"/>
                  <a:gd name="T16" fmla="*/ 155 w 172"/>
                  <a:gd name="T17" fmla="*/ 213 h 247"/>
                  <a:gd name="T18" fmla="*/ 162 w 172"/>
                  <a:gd name="T19" fmla="*/ 209 h 247"/>
                  <a:gd name="T20" fmla="*/ 171 w 172"/>
                  <a:gd name="T21" fmla="*/ 167 h 247"/>
                  <a:gd name="T22" fmla="*/ 158 w 172"/>
                  <a:gd name="T23" fmla="*/ 147 h 247"/>
                  <a:gd name="T24" fmla="*/ 147 w 172"/>
                  <a:gd name="T25" fmla="*/ 147 h 247"/>
                  <a:gd name="T26" fmla="*/ 147 w 172"/>
                  <a:gd name="T27" fmla="*/ 125 h 247"/>
                  <a:gd name="T28" fmla="*/ 132 w 172"/>
                  <a:gd name="T29" fmla="*/ 134 h 247"/>
                  <a:gd name="T30" fmla="*/ 113 w 172"/>
                  <a:gd name="T31" fmla="*/ 126 h 247"/>
                  <a:gd name="T32" fmla="*/ 102 w 172"/>
                  <a:gd name="T33" fmla="*/ 101 h 247"/>
                  <a:gd name="T34" fmla="*/ 121 w 172"/>
                  <a:gd name="T35" fmla="*/ 69 h 247"/>
                  <a:gd name="T36" fmla="*/ 155 w 172"/>
                  <a:gd name="T37" fmla="*/ 55 h 247"/>
                  <a:gd name="T38" fmla="*/ 145 w 172"/>
                  <a:gd name="T39" fmla="*/ 49 h 247"/>
                  <a:gd name="T40" fmla="*/ 151 w 172"/>
                  <a:gd name="T41" fmla="*/ 33 h 247"/>
                  <a:gd name="T42" fmla="*/ 112 w 172"/>
                  <a:gd name="T43" fmla="*/ 30 h 247"/>
                  <a:gd name="T44" fmla="*/ 83 w 172"/>
                  <a:gd name="T45" fmla="*/ 0 h 247"/>
                  <a:gd name="T46" fmla="*/ 76 w 172"/>
                  <a:gd name="T47" fmla="*/ 22 h 247"/>
                  <a:gd name="T48" fmla="*/ 45 w 172"/>
                  <a:gd name="T49" fmla="*/ 41 h 247"/>
                  <a:gd name="T50" fmla="*/ 29 w 172"/>
                  <a:gd name="T51" fmla="*/ 65 h 247"/>
                  <a:gd name="T52" fmla="*/ 11 w 172"/>
                  <a:gd name="T53" fmla="*/ 61 h 247"/>
                  <a:gd name="T54" fmla="*/ 14 w 172"/>
                  <a:gd name="T55" fmla="*/ 47 h 247"/>
                  <a:gd name="T56" fmla="*/ 0 w 172"/>
                  <a:gd name="T57" fmla="*/ 58 h 247"/>
                  <a:gd name="T58" fmla="*/ 0 w 172"/>
                  <a:gd name="T59" fmla="*/ 58 h 2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2"/>
                  <a:gd name="T91" fmla="*/ 0 h 247"/>
                  <a:gd name="T92" fmla="*/ 172 w 172"/>
                  <a:gd name="T93" fmla="*/ 247 h 24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2" h="247">
                    <a:moveTo>
                      <a:pt x="0" y="58"/>
                    </a:moveTo>
                    <a:lnTo>
                      <a:pt x="0" y="58"/>
                    </a:lnTo>
                    <a:lnTo>
                      <a:pt x="3" y="78"/>
                    </a:lnTo>
                    <a:lnTo>
                      <a:pt x="34" y="112"/>
                    </a:lnTo>
                    <a:lnTo>
                      <a:pt x="68" y="193"/>
                    </a:lnTo>
                    <a:lnTo>
                      <a:pt x="146" y="246"/>
                    </a:lnTo>
                    <a:lnTo>
                      <a:pt x="159" y="237"/>
                    </a:lnTo>
                    <a:lnTo>
                      <a:pt x="167" y="220"/>
                    </a:lnTo>
                    <a:lnTo>
                      <a:pt x="155" y="213"/>
                    </a:lnTo>
                    <a:lnTo>
                      <a:pt x="162" y="209"/>
                    </a:lnTo>
                    <a:lnTo>
                      <a:pt x="171" y="167"/>
                    </a:lnTo>
                    <a:lnTo>
                      <a:pt x="158" y="147"/>
                    </a:lnTo>
                    <a:lnTo>
                      <a:pt x="147" y="147"/>
                    </a:lnTo>
                    <a:lnTo>
                      <a:pt x="147" y="125"/>
                    </a:lnTo>
                    <a:lnTo>
                      <a:pt x="132" y="134"/>
                    </a:lnTo>
                    <a:lnTo>
                      <a:pt x="113" y="126"/>
                    </a:lnTo>
                    <a:lnTo>
                      <a:pt x="102" y="101"/>
                    </a:lnTo>
                    <a:lnTo>
                      <a:pt x="121" y="69"/>
                    </a:lnTo>
                    <a:lnTo>
                      <a:pt x="155" y="55"/>
                    </a:lnTo>
                    <a:lnTo>
                      <a:pt x="145" y="49"/>
                    </a:lnTo>
                    <a:lnTo>
                      <a:pt x="151" y="33"/>
                    </a:lnTo>
                    <a:lnTo>
                      <a:pt x="112" y="30"/>
                    </a:lnTo>
                    <a:lnTo>
                      <a:pt x="83" y="0"/>
                    </a:lnTo>
                    <a:lnTo>
                      <a:pt x="76" y="22"/>
                    </a:lnTo>
                    <a:lnTo>
                      <a:pt x="45" y="41"/>
                    </a:lnTo>
                    <a:lnTo>
                      <a:pt x="29" y="65"/>
                    </a:lnTo>
                    <a:lnTo>
                      <a:pt x="11" y="61"/>
                    </a:lnTo>
                    <a:lnTo>
                      <a:pt x="14" y="4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8" name="Freeform 219"/>
              <p:cNvSpPr/>
              <p:nvPr/>
            </p:nvSpPr>
            <p:spPr bwMode="auto">
              <a:xfrm>
                <a:off x="2288" y="3297"/>
                <a:ext cx="57" cy="159"/>
              </a:xfrm>
              <a:custGeom>
                <a:avLst/>
                <a:gdLst>
                  <a:gd name="T0" fmla="*/ 0 w 57"/>
                  <a:gd name="T1" fmla="*/ 25 h 54"/>
                  <a:gd name="T2" fmla="*/ 0 w 57"/>
                  <a:gd name="T3" fmla="*/ 25 h 54"/>
                  <a:gd name="T4" fmla="*/ 15 w 57"/>
                  <a:gd name="T5" fmla="*/ 0 h 54"/>
                  <a:gd name="T6" fmla="*/ 56 w 57"/>
                  <a:gd name="T7" fmla="*/ 4 h 54"/>
                  <a:gd name="T8" fmla="*/ 50 w 57"/>
                  <a:gd name="T9" fmla="*/ 49 h 54"/>
                  <a:gd name="T10" fmla="*/ 22 w 57"/>
                  <a:gd name="T11" fmla="*/ 53 h 54"/>
                  <a:gd name="T12" fmla="*/ 0 w 57"/>
                  <a:gd name="T13" fmla="*/ 25 h 54"/>
                  <a:gd name="T14" fmla="*/ 0 w 57"/>
                  <a:gd name="T15" fmla="*/ 25 h 5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54"/>
                  <a:gd name="T26" fmla="*/ 57 w 57"/>
                  <a:gd name="T27" fmla="*/ 54 h 5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54">
                    <a:moveTo>
                      <a:pt x="0" y="25"/>
                    </a:moveTo>
                    <a:lnTo>
                      <a:pt x="0" y="25"/>
                    </a:lnTo>
                    <a:lnTo>
                      <a:pt x="15" y="0"/>
                    </a:lnTo>
                    <a:lnTo>
                      <a:pt x="56" y="4"/>
                    </a:lnTo>
                    <a:lnTo>
                      <a:pt x="50" y="49"/>
                    </a:lnTo>
                    <a:lnTo>
                      <a:pt x="22" y="53"/>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19" name="Freeform 220"/>
              <p:cNvSpPr/>
              <p:nvPr/>
            </p:nvSpPr>
            <p:spPr bwMode="auto">
              <a:xfrm>
                <a:off x="2235" y="3209"/>
                <a:ext cx="14" cy="159"/>
              </a:xfrm>
              <a:custGeom>
                <a:avLst/>
                <a:gdLst>
                  <a:gd name="T0" fmla="*/ 0 w 14"/>
                  <a:gd name="T1" fmla="*/ 10 h 11"/>
                  <a:gd name="T2" fmla="*/ 0 w 14"/>
                  <a:gd name="T3" fmla="*/ 10 h 11"/>
                  <a:gd name="T4" fmla="*/ 12 w 14"/>
                  <a:gd name="T5" fmla="*/ 8 h 11"/>
                  <a:gd name="T6" fmla="*/ 13 w 14"/>
                  <a:gd name="T7" fmla="*/ 0 h 11"/>
                  <a:gd name="T8" fmla="*/ 0 w 14"/>
                  <a:gd name="T9" fmla="*/ 10 h 11"/>
                  <a:gd name="T10" fmla="*/ 0 w 14"/>
                  <a:gd name="T11" fmla="*/ 10 h 11"/>
                  <a:gd name="T12" fmla="*/ 0 60000 65536"/>
                  <a:gd name="T13" fmla="*/ 0 60000 65536"/>
                  <a:gd name="T14" fmla="*/ 0 60000 65536"/>
                  <a:gd name="T15" fmla="*/ 0 60000 65536"/>
                  <a:gd name="T16" fmla="*/ 0 60000 65536"/>
                  <a:gd name="T17" fmla="*/ 0 60000 65536"/>
                  <a:gd name="T18" fmla="*/ 0 w 14"/>
                  <a:gd name="T19" fmla="*/ 0 h 11"/>
                  <a:gd name="T20" fmla="*/ 14 w 14"/>
                  <a:gd name="T21" fmla="*/ 11 h 11"/>
                </a:gdLst>
                <a:ahLst/>
                <a:cxnLst>
                  <a:cxn ang="T12">
                    <a:pos x="T0" y="T1"/>
                  </a:cxn>
                  <a:cxn ang="T13">
                    <a:pos x="T2" y="T3"/>
                  </a:cxn>
                  <a:cxn ang="T14">
                    <a:pos x="T4" y="T5"/>
                  </a:cxn>
                  <a:cxn ang="T15">
                    <a:pos x="T6" y="T7"/>
                  </a:cxn>
                  <a:cxn ang="T16">
                    <a:pos x="T8" y="T9"/>
                  </a:cxn>
                  <a:cxn ang="T17">
                    <a:pos x="T10" y="T11"/>
                  </a:cxn>
                </a:cxnLst>
                <a:rect l="T18" t="T19" r="T20" b="T21"/>
                <a:pathLst>
                  <a:path w="14" h="11">
                    <a:moveTo>
                      <a:pt x="0" y="10"/>
                    </a:moveTo>
                    <a:lnTo>
                      <a:pt x="0" y="10"/>
                    </a:lnTo>
                    <a:lnTo>
                      <a:pt x="12" y="8"/>
                    </a:lnTo>
                    <a:lnTo>
                      <a:pt x="13" y="0"/>
                    </a:lnTo>
                    <a:lnTo>
                      <a:pt x="0" y="1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0" name="Freeform 221"/>
              <p:cNvSpPr/>
              <p:nvPr/>
            </p:nvSpPr>
            <p:spPr bwMode="auto">
              <a:xfrm>
                <a:off x="2283" y="3805"/>
                <a:ext cx="72" cy="159"/>
              </a:xfrm>
              <a:custGeom>
                <a:avLst/>
                <a:gdLst>
                  <a:gd name="T0" fmla="*/ 0 w 72"/>
                  <a:gd name="T1" fmla="*/ 59 h 74"/>
                  <a:gd name="T2" fmla="*/ 0 w 72"/>
                  <a:gd name="T3" fmla="*/ 59 h 74"/>
                  <a:gd name="T4" fmla="*/ 12 w 72"/>
                  <a:gd name="T5" fmla="*/ 3 h 74"/>
                  <a:gd name="T6" fmla="*/ 22 w 72"/>
                  <a:gd name="T7" fmla="*/ 0 h 74"/>
                  <a:gd name="T8" fmla="*/ 63 w 72"/>
                  <a:gd name="T9" fmla="*/ 29 h 74"/>
                  <a:gd name="T10" fmla="*/ 71 w 72"/>
                  <a:gd name="T11" fmla="*/ 41 h 74"/>
                  <a:gd name="T12" fmla="*/ 68 w 72"/>
                  <a:gd name="T13" fmla="*/ 55 h 74"/>
                  <a:gd name="T14" fmla="*/ 49 w 72"/>
                  <a:gd name="T15" fmla="*/ 73 h 74"/>
                  <a:gd name="T16" fmla="*/ 0 w 72"/>
                  <a:gd name="T17" fmla="*/ 59 h 74"/>
                  <a:gd name="T18" fmla="*/ 0 w 72"/>
                  <a:gd name="T19" fmla="*/ 59 h 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2"/>
                  <a:gd name="T31" fmla="*/ 0 h 74"/>
                  <a:gd name="T32" fmla="*/ 72 w 72"/>
                  <a:gd name="T33" fmla="*/ 74 h 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2" h="74">
                    <a:moveTo>
                      <a:pt x="0" y="59"/>
                    </a:moveTo>
                    <a:lnTo>
                      <a:pt x="0" y="59"/>
                    </a:lnTo>
                    <a:lnTo>
                      <a:pt x="12" y="3"/>
                    </a:lnTo>
                    <a:lnTo>
                      <a:pt x="22" y="0"/>
                    </a:lnTo>
                    <a:lnTo>
                      <a:pt x="63" y="29"/>
                    </a:lnTo>
                    <a:lnTo>
                      <a:pt x="71" y="41"/>
                    </a:lnTo>
                    <a:lnTo>
                      <a:pt x="68" y="55"/>
                    </a:lnTo>
                    <a:lnTo>
                      <a:pt x="49" y="73"/>
                    </a:lnTo>
                    <a:lnTo>
                      <a:pt x="0" y="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221" name="Freeform 222"/>
              <p:cNvSpPr/>
              <p:nvPr/>
            </p:nvSpPr>
            <p:spPr bwMode="auto">
              <a:xfrm>
                <a:off x="2081" y="3262"/>
                <a:ext cx="184" cy="159"/>
              </a:xfrm>
              <a:custGeom>
                <a:avLst/>
                <a:gdLst>
                  <a:gd name="T0" fmla="*/ 0 w 184"/>
                  <a:gd name="T1" fmla="*/ 42 h 157"/>
                  <a:gd name="T2" fmla="*/ 0 w 184"/>
                  <a:gd name="T3" fmla="*/ 42 h 157"/>
                  <a:gd name="T4" fmla="*/ 17 w 184"/>
                  <a:gd name="T5" fmla="*/ 69 h 157"/>
                  <a:gd name="T6" fmla="*/ 44 w 184"/>
                  <a:gd name="T7" fmla="*/ 72 h 157"/>
                  <a:gd name="T8" fmla="*/ 52 w 184"/>
                  <a:gd name="T9" fmla="*/ 84 h 157"/>
                  <a:gd name="T10" fmla="*/ 79 w 184"/>
                  <a:gd name="T11" fmla="*/ 82 h 157"/>
                  <a:gd name="T12" fmla="*/ 75 w 184"/>
                  <a:gd name="T13" fmla="*/ 129 h 157"/>
                  <a:gd name="T14" fmla="*/ 87 w 184"/>
                  <a:gd name="T15" fmla="*/ 149 h 157"/>
                  <a:gd name="T16" fmla="*/ 103 w 184"/>
                  <a:gd name="T17" fmla="*/ 156 h 157"/>
                  <a:gd name="T18" fmla="*/ 136 w 184"/>
                  <a:gd name="T19" fmla="*/ 137 h 157"/>
                  <a:gd name="T20" fmla="*/ 123 w 184"/>
                  <a:gd name="T21" fmla="*/ 134 h 157"/>
                  <a:gd name="T22" fmla="*/ 116 w 184"/>
                  <a:gd name="T23" fmla="*/ 108 h 157"/>
                  <a:gd name="T24" fmla="*/ 139 w 184"/>
                  <a:gd name="T25" fmla="*/ 113 h 157"/>
                  <a:gd name="T26" fmla="*/ 173 w 184"/>
                  <a:gd name="T27" fmla="*/ 97 h 157"/>
                  <a:gd name="T28" fmla="*/ 164 w 184"/>
                  <a:gd name="T29" fmla="*/ 84 h 157"/>
                  <a:gd name="T30" fmla="*/ 175 w 184"/>
                  <a:gd name="T31" fmla="*/ 72 h 157"/>
                  <a:gd name="T32" fmla="*/ 170 w 184"/>
                  <a:gd name="T33" fmla="*/ 63 h 157"/>
                  <a:gd name="T34" fmla="*/ 183 w 184"/>
                  <a:gd name="T35" fmla="*/ 53 h 157"/>
                  <a:gd name="T36" fmla="*/ 167 w 184"/>
                  <a:gd name="T37" fmla="*/ 51 h 157"/>
                  <a:gd name="T38" fmla="*/ 167 w 184"/>
                  <a:gd name="T39" fmla="*/ 39 h 157"/>
                  <a:gd name="T40" fmla="*/ 141 w 184"/>
                  <a:gd name="T41" fmla="*/ 25 h 157"/>
                  <a:gd name="T42" fmla="*/ 152 w 184"/>
                  <a:gd name="T43" fmla="*/ 21 h 157"/>
                  <a:gd name="T44" fmla="*/ 72 w 184"/>
                  <a:gd name="T45" fmla="*/ 24 h 157"/>
                  <a:gd name="T46" fmla="*/ 46 w 184"/>
                  <a:gd name="T47" fmla="*/ 0 h 157"/>
                  <a:gd name="T48" fmla="*/ 47 w 184"/>
                  <a:gd name="T49" fmla="*/ 11 h 157"/>
                  <a:gd name="T50" fmla="*/ 24 w 184"/>
                  <a:gd name="T51" fmla="*/ 20 h 157"/>
                  <a:gd name="T52" fmla="*/ 31 w 184"/>
                  <a:gd name="T53" fmla="*/ 39 h 157"/>
                  <a:gd name="T54" fmla="*/ 22 w 184"/>
                  <a:gd name="T55" fmla="*/ 46 h 157"/>
                  <a:gd name="T56" fmla="*/ 17 w 184"/>
                  <a:gd name="T57" fmla="*/ 29 h 157"/>
                  <a:gd name="T58" fmla="*/ 26 w 184"/>
                  <a:gd name="T59" fmla="*/ 6 h 157"/>
                  <a:gd name="T60" fmla="*/ 0 w 184"/>
                  <a:gd name="T61" fmla="*/ 42 h 157"/>
                  <a:gd name="T62" fmla="*/ 0 w 184"/>
                  <a:gd name="T63" fmla="*/ 42 h 1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4"/>
                  <a:gd name="T97" fmla="*/ 0 h 157"/>
                  <a:gd name="T98" fmla="*/ 184 w 184"/>
                  <a:gd name="T99" fmla="*/ 157 h 15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4" h="157">
                    <a:moveTo>
                      <a:pt x="0" y="42"/>
                    </a:moveTo>
                    <a:lnTo>
                      <a:pt x="0" y="42"/>
                    </a:lnTo>
                    <a:lnTo>
                      <a:pt x="17" y="69"/>
                    </a:lnTo>
                    <a:lnTo>
                      <a:pt x="44" y="72"/>
                    </a:lnTo>
                    <a:lnTo>
                      <a:pt x="52" y="84"/>
                    </a:lnTo>
                    <a:lnTo>
                      <a:pt x="79" y="82"/>
                    </a:lnTo>
                    <a:lnTo>
                      <a:pt x="75" y="129"/>
                    </a:lnTo>
                    <a:lnTo>
                      <a:pt x="87" y="149"/>
                    </a:lnTo>
                    <a:lnTo>
                      <a:pt x="103" y="156"/>
                    </a:lnTo>
                    <a:lnTo>
                      <a:pt x="136" y="137"/>
                    </a:lnTo>
                    <a:lnTo>
                      <a:pt x="123" y="134"/>
                    </a:lnTo>
                    <a:lnTo>
                      <a:pt x="116" y="108"/>
                    </a:lnTo>
                    <a:lnTo>
                      <a:pt x="139" y="113"/>
                    </a:lnTo>
                    <a:lnTo>
                      <a:pt x="173" y="97"/>
                    </a:lnTo>
                    <a:lnTo>
                      <a:pt x="164" y="84"/>
                    </a:lnTo>
                    <a:lnTo>
                      <a:pt x="175" y="72"/>
                    </a:lnTo>
                    <a:lnTo>
                      <a:pt x="170" y="63"/>
                    </a:lnTo>
                    <a:lnTo>
                      <a:pt x="183" y="53"/>
                    </a:lnTo>
                    <a:lnTo>
                      <a:pt x="167" y="51"/>
                    </a:lnTo>
                    <a:lnTo>
                      <a:pt x="167" y="39"/>
                    </a:lnTo>
                    <a:lnTo>
                      <a:pt x="141" y="25"/>
                    </a:lnTo>
                    <a:lnTo>
                      <a:pt x="152" y="21"/>
                    </a:lnTo>
                    <a:lnTo>
                      <a:pt x="72" y="24"/>
                    </a:lnTo>
                    <a:lnTo>
                      <a:pt x="46" y="0"/>
                    </a:lnTo>
                    <a:lnTo>
                      <a:pt x="47" y="11"/>
                    </a:lnTo>
                    <a:lnTo>
                      <a:pt x="24" y="20"/>
                    </a:lnTo>
                    <a:lnTo>
                      <a:pt x="31" y="39"/>
                    </a:lnTo>
                    <a:lnTo>
                      <a:pt x="22" y="46"/>
                    </a:lnTo>
                    <a:lnTo>
                      <a:pt x="17" y="29"/>
                    </a:lnTo>
                    <a:lnTo>
                      <a:pt x="26" y="6"/>
                    </a:lnTo>
                    <a:lnTo>
                      <a:pt x="0" y="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61" name="Freeform 62"/>
            <p:cNvSpPr>
              <a:spLocks/>
            </p:cNvSpPr>
            <p:nvPr/>
          </p:nvSpPr>
          <p:spPr bwMode="auto">
            <a:xfrm>
              <a:off x="4705991" y="4028699"/>
              <a:ext cx="119654" cy="208490"/>
            </a:xfrm>
            <a:custGeom>
              <a:avLst/>
              <a:gdLst>
                <a:gd name="T0" fmla="*/ 0 w 95"/>
                <a:gd name="T1" fmla="*/ 2147483647 h 203"/>
                <a:gd name="T2" fmla="*/ 0 w 95"/>
                <a:gd name="T3" fmla="*/ 2147483647 h 203"/>
                <a:gd name="T4" fmla="*/ 2147483647 w 95"/>
                <a:gd name="T5" fmla="*/ 2147483647 h 203"/>
                <a:gd name="T6" fmla="*/ 2147483647 w 95"/>
                <a:gd name="T7" fmla="*/ 2147483647 h 203"/>
                <a:gd name="T8" fmla="*/ 2147483647 w 95"/>
                <a:gd name="T9" fmla="*/ 2147483647 h 203"/>
                <a:gd name="T10" fmla="*/ 2147483647 w 95"/>
                <a:gd name="T11" fmla="*/ 2147483647 h 203"/>
                <a:gd name="T12" fmla="*/ 2147483647 w 95"/>
                <a:gd name="T13" fmla="*/ 2147483647 h 203"/>
                <a:gd name="T14" fmla="*/ 2147483647 w 95"/>
                <a:gd name="T15" fmla="*/ 2147483647 h 203"/>
                <a:gd name="T16" fmla="*/ 2147483647 w 95"/>
                <a:gd name="T17" fmla="*/ 2147483647 h 203"/>
                <a:gd name="T18" fmla="*/ 2147483647 w 95"/>
                <a:gd name="T19" fmla="*/ 2147483647 h 203"/>
                <a:gd name="T20" fmla="*/ 2147483647 w 95"/>
                <a:gd name="T21" fmla="*/ 2147483647 h 203"/>
                <a:gd name="T22" fmla="*/ 2147483647 w 95"/>
                <a:gd name="T23" fmla="*/ 2147483647 h 203"/>
                <a:gd name="T24" fmla="*/ 2147483647 w 95"/>
                <a:gd name="T25" fmla="*/ 2147483647 h 203"/>
                <a:gd name="T26" fmla="*/ 2147483647 w 95"/>
                <a:gd name="T27" fmla="*/ 2147483647 h 203"/>
                <a:gd name="T28" fmla="*/ 2147483647 w 95"/>
                <a:gd name="T29" fmla="*/ 2147483647 h 203"/>
                <a:gd name="T30" fmla="*/ 2147483647 w 95"/>
                <a:gd name="T31" fmla="*/ 2147483647 h 203"/>
                <a:gd name="T32" fmla="*/ 2147483647 w 95"/>
                <a:gd name="T33" fmla="*/ 2147483647 h 203"/>
                <a:gd name="T34" fmla="*/ 2147483647 w 95"/>
                <a:gd name="T35" fmla="*/ 2147483647 h 203"/>
                <a:gd name="T36" fmla="*/ 2147483647 w 95"/>
                <a:gd name="T37" fmla="*/ 0 h 203"/>
                <a:gd name="T38" fmla="*/ 0 w 95"/>
                <a:gd name="T39" fmla="*/ 2147483647 h 203"/>
                <a:gd name="T40" fmla="*/ 0 w 95"/>
                <a:gd name="T41" fmla="*/ 2147483647 h 20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
                <a:gd name="T64" fmla="*/ 0 h 203"/>
                <a:gd name="T65" fmla="*/ 95 w 95"/>
                <a:gd name="T66" fmla="*/ 203 h 20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 h="203">
                  <a:moveTo>
                    <a:pt x="0" y="10"/>
                  </a:moveTo>
                  <a:lnTo>
                    <a:pt x="0" y="10"/>
                  </a:lnTo>
                  <a:lnTo>
                    <a:pt x="14" y="31"/>
                  </a:lnTo>
                  <a:lnTo>
                    <a:pt x="32" y="40"/>
                  </a:lnTo>
                  <a:lnTo>
                    <a:pt x="23" y="55"/>
                  </a:lnTo>
                  <a:lnTo>
                    <a:pt x="56" y="82"/>
                  </a:lnTo>
                  <a:lnTo>
                    <a:pt x="71" y="119"/>
                  </a:lnTo>
                  <a:lnTo>
                    <a:pt x="73" y="150"/>
                  </a:lnTo>
                  <a:lnTo>
                    <a:pt x="32" y="177"/>
                  </a:lnTo>
                  <a:lnTo>
                    <a:pt x="38" y="202"/>
                  </a:lnTo>
                  <a:lnTo>
                    <a:pt x="51" y="185"/>
                  </a:lnTo>
                  <a:lnTo>
                    <a:pt x="59" y="190"/>
                  </a:lnTo>
                  <a:lnTo>
                    <a:pt x="62" y="178"/>
                  </a:lnTo>
                  <a:lnTo>
                    <a:pt x="94" y="160"/>
                  </a:lnTo>
                  <a:lnTo>
                    <a:pt x="90" y="109"/>
                  </a:lnTo>
                  <a:lnTo>
                    <a:pt x="46" y="62"/>
                  </a:lnTo>
                  <a:lnTo>
                    <a:pt x="51" y="46"/>
                  </a:lnTo>
                  <a:lnTo>
                    <a:pt x="77" y="23"/>
                  </a:lnTo>
                  <a:lnTo>
                    <a:pt x="40"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2" name="Freeform 63"/>
            <p:cNvSpPr>
              <a:spLocks/>
            </p:cNvSpPr>
            <p:nvPr/>
          </p:nvSpPr>
          <p:spPr bwMode="auto">
            <a:xfrm>
              <a:off x="3627527" y="3501905"/>
              <a:ext cx="127527" cy="208489"/>
            </a:xfrm>
            <a:custGeom>
              <a:avLst/>
              <a:gdLst>
                <a:gd name="T0" fmla="*/ 0 w 102"/>
                <a:gd name="T1" fmla="*/ 2147483647 h 46"/>
                <a:gd name="T2" fmla="*/ 2147483647 w 102"/>
                <a:gd name="T3" fmla="*/ 0 h 46"/>
                <a:gd name="T4" fmla="*/ 2147483647 w 102"/>
                <a:gd name="T5" fmla="*/ 2147483647 h 46"/>
                <a:gd name="T6" fmla="*/ 2147483647 w 102"/>
                <a:gd name="T7" fmla="*/ 2147483647 h 46"/>
                <a:gd name="T8" fmla="*/ 2147483647 w 102"/>
                <a:gd name="T9" fmla="*/ 2147483647 h 46"/>
                <a:gd name="T10" fmla="*/ 2147483647 w 102"/>
                <a:gd name="T11" fmla="*/ 2147483647 h 46"/>
                <a:gd name="T12" fmla="*/ 2147483647 w 102"/>
                <a:gd name="T13" fmla="*/ 2147483647 h 46"/>
                <a:gd name="T14" fmla="*/ 2147483647 w 102"/>
                <a:gd name="T15" fmla="*/ 2147483647 h 46"/>
                <a:gd name="T16" fmla="*/ 2147483647 w 102"/>
                <a:gd name="T17" fmla="*/ 2147483647 h 46"/>
                <a:gd name="T18" fmla="*/ 2147483647 w 102"/>
                <a:gd name="T19" fmla="*/ 2147483647 h 46"/>
                <a:gd name="T20" fmla="*/ 2147483647 w 102"/>
                <a:gd name="T21" fmla="*/ 2147483647 h 46"/>
                <a:gd name="T22" fmla="*/ 2147483647 w 102"/>
                <a:gd name="T23" fmla="*/ 2147483647 h 46"/>
                <a:gd name="T24" fmla="*/ 2147483647 w 102"/>
                <a:gd name="T25" fmla="*/ 2147483647 h 46"/>
                <a:gd name="T26" fmla="*/ 2147483647 w 102"/>
                <a:gd name="T27" fmla="*/ 2147483647 h 46"/>
                <a:gd name="T28" fmla="*/ 2147483647 w 102"/>
                <a:gd name="T29" fmla="*/ 2147483647 h 46"/>
                <a:gd name="T30" fmla="*/ 2147483647 w 102"/>
                <a:gd name="T31" fmla="*/ 2147483647 h 46"/>
                <a:gd name="T32" fmla="*/ 2147483647 w 102"/>
                <a:gd name="T33" fmla="*/ 2147483647 h 46"/>
                <a:gd name="T34" fmla="*/ 2147483647 w 102"/>
                <a:gd name="T35" fmla="*/ 2147483647 h 46"/>
                <a:gd name="T36" fmla="*/ 2147483647 w 102"/>
                <a:gd name="T37" fmla="*/ 2147483647 h 46"/>
                <a:gd name="T38" fmla="*/ 2147483647 w 102"/>
                <a:gd name="T39" fmla="*/ 2147483647 h 46"/>
                <a:gd name="T40" fmla="*/ 2147483647 w 102"/>
                <a:gd name="T41" fmla="*/ 2147483647 h 46"/>
                <a:gd name="T42" fmla="*/ 0 w 102"/>
                <a:gd name="T43" fmla="*/ 2147483647 h 46"/>
                <a:gd name="T44" fmla="*/ 0 w 102"/>
                <a:gd name="T45" fmla="*/ 2147483647 h 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02"/>
                <a:gd name="T70" fmla="*/ 0 h 46"/>
                <a:gd name="T71" fmla="*/ 102 w 102"/>
                <a:gd name="T72" fmla="*/ 46 h 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02" h="46">
                  <a:moveTo>
                    <a:pt x="0" y="2"/>
                  </a:moveTo>
                  <a:lnTo>
                    <a:pt x="24" y="0"/>
                  </a:lnTo>
                  <a:lnTo>
                    <a:pt x="47" y="9"/>
                  </a:lnTo>
                  <a:lnTo>
                    <a:pt x="56" y="19"/>
                  </a:lnTo>
                  <a:lnTo>
                    <a:pt x="68" y="19"/>
                  </a:lnTo>
                  <a:lnTo>
                    <a:pt x="77" y="14"/>
                  </a:lnTo>
                  <a:lnTo>
                    <a:pt x="83" y="13"/>
                  </a:lnTo>
                  <a:lnTo>
                    <a:pt x="89" y="23"/>
                  </a:lnTo>
                  <a:lnTo>
                    <a:pt x="100" y="26"/>
                  </a:lnTo>
                  <a:lnTo>
                    <a:pt x="97" y="30"/>
                  </a:lnTo>
                  <a:lnTo>
                    <a:pt x="101" y="38"/>
                  </a:lnTo>
                  <a:lnTo>
                    <a:pt x="100" y="44"/>
                  </a:lnTo>
                  <a:lnTo>
                    <a:pt x="89" y="35"/>
                  </a:lnTo>
                  <a:lnTo>
                    <a:pt x="83" y="32"/>
                  </a:lnTo>
                  <a:lnTo>
                    <a:pt x="77" y="32"/>
                  </a:lnTo>
                  <a:lnTo>
                    <a:pt x="74" y="42"/>
                  </a:lnTo>
                  <a:lnTo>
                    <a:pt x="67" y="39"/>
                  </a:lnTo>
                  <a:lnTo>
                    <a:pt x="54" y="45"/>
                  </a:lnTo>
                  <a:lnTo>
                    <a:pt x="38" y="44"/>
                  </a:lnTo>
                  <a:lnTo>
                    <a:pt x="38" y="26"/>
                  </a:lnTo>
                  <a:lnTo>
                    <a:pt x="13" y="10"/>
                  </a:lnTo>
                  <a:lnTo>
                    <a:pt x="0"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3" name="Freeform 64"/>
            <p:cNvSpPr>
              <a:spLocks/>
            </p:cNvSpPr>
            <p:nvPr/>
          </p:nvSpPr>
          <p:spPr bwMode="auto">
            <a:xfrm>
              <a:off x="3718842" y="3551242"/>
              <a:ext cx="103910" cy="206898"/>
            </a:xfrm>
            <a:custGeom>
              <a:avLst/>
              <a:gdLst>
                <a:gd name="T0" fmla="*/ 2147483647 w 85"/>
                <a:gd name="T1" fmla="*/ 2147483647 h 69"/>
                <a:gd name="T2" fmla="*/ 2147483647 w 85"/>
                <a:gd name="T3" fmla="*/ 2147483647 h 69"/>
                <a:gd name="T4" fmla="*/ 2147483647 w 85"/>
                <a:gd name="T5" fmla="*/ 2147483647 h 69"/>
                <a:gd name="T6" fmla="*/ 2147483647 w 85"/>
                <a:gd name="T7" fmla="*/ 2147483647 h 69"/>
                <a:gd name="T8" fmla="*/ 2147483647 w 85"/>
                <a:gd name="T9" fmla="*/ 2147483647 h 69"/>
                <a:gd name="T10" fmla="*/ 2147483647 w 85"/>
                <a:gd name="T11" fmla="*/ 2147483647 h 69"/>
                <a:gd name="T12" fmla="*/ 2147483647 w 85"/>
                <a:gd name="T13" fmla="*/ 2147483647 h 69"/>
                <a:gd name="T14" fmla="*/ 2147483647 w 85"/>
                <a:gd name="T15" fmla="*/ 2147483647 h 69"/>
                <a:gd name="T16" fmla="*/ 2147483647 w 85"/>
                <a:gd name="T17" fmla="*/ 2147483647 h 69"/>
                <a:gd name="T18" fmla="*/ 2147483647 w 85"/>
                <a:gd name="T19" fmla="*/ 2147483647 h 69"/>
                <a:gd name="T20" fmla="*/ 2147483647 w 85"/>
                <a:gd name="T21" fmla="*/ 2147483647 h 69"/>
                <a:gd name="T22" fmla="*/ 2147483647 w 85"/>
                <a:gd name="T23" fmla="*/ 2147483647 h 69"/>
                <a:gd name="T24" fmla="*/ 2147483647 w 85"/>
                <a:gd name="T25" fmla="*/ 2147483647 h 69"/>
                <a:gd name="T26" fmla="*/ 2147483647 w 85"/>
                <a:gd name="T27" fmla="*/ 2147483647 h 69"/>
                <a:gd name="T28" fmla="*/ 2147483647 w 85"/>
                <a:gd name="T29" fmla="*/ 2147483647 h 69"/>
                <a:gd name="T30" fmla="*/ 2147483647 w 85"/>
                <a:gd name="T31" fmla="*/ 2147483647 h 69"/>
                <a:gd name="T32" fmla="*/ 2147483647 w 85"/>
                <a:gd name="T33" fmla="*/ 2147483647 h 69"/>
                <a:gd name="T34" fmla="*/ 2147483647 w 85"/>
                <a:gd name="T35" fmla="*/ 2147483647 h 69"/>
                <a:gd name="T36" fmla="*/ 2147483647 w 85"/>
                <a:gd name="T37" fmla="*/ 2147483647 h 69"/>
                <a:gd name="T38" fmla="*/ 2147483647 w 85"/>
                <a:gd name="T39" fmla="*/ 2147483647 h 69"/>
                <a:gd name="T40" fmla="*/ 2147483647 w 85"/>
                <a:gd name="T41" fmla="*/ 2147483647 h 69"/>
                <a:gd name="T42" fmla="*/ 2147483647 w 85"/>
                <a:gd name="T43" fmla="*/ 2147483647 h 69"/>
                <a:gd name="T44" fmla="*/ 2147483647 w 85"/>
                <a:gd name="T45" fmla="*/ 2147483647 h 69"/>
                <a:gd name="T46" fmla="*/ 2147483647 w 85"/>
                <a:gd name="T47" fmla="*/ 2147483647 h 69"/>
                <a:gd name="T48" fmla="*/ 2147483647 w 85"/>
                <a:gd name="T49" fmla="*/ 2147483647 h 69"/>
                <a:gd name="T50" fmla="*/ 2147483647 w 85"/>
                <a:gd name="T51" fmla="*/ 2147483647 h 69"/>
                <a:gd name="T52" fmla="*/ 0 w 85"/>
                <a:gd name="T53" fmla="*/ 2147483647 h 69"/>
                <a:gd name="T54" fmla="*/ 2147483647 w 85"/>
                <a:gd name="T55" fmla="*/ 2147483647 h 69"/>
                <a:gd name="T56" fmla="*/ 2147483647 w 85"/>
                <a:gd name="T57" fmla="*/ 2147483647 h 69"/>
                <a:gd name="T58" fmla="*/ 2147483647 w 85"/>
                <a:gd name="T59" fmla="*/ 2147483647 h 69"/>
                <a:gd name="T60" fmla="*/ 2147483647 w 85"/>
                <a:gd name="T61" fmla="*/ 2147483647 h 69"/>
                <a:gd name="T62" fmla="*/ 2147483647 w 85"/>
                <a:gd name="T63" fmla="*/ 2147483647 h 69"/>
                <a:gd name="T64" fmla="*/ 2147483647 w 85"/>
                <a:gd name="T65" fmla="*/ 2147483647 h 69"/>
                <a:gd name="T66" fmla="*/ 2147483647 w 85"/>
                <a:gd name="T67" fmla="*/ 2147483647 h 69"/>
                <a:gd name="T68" fmla="*/ 2147483647 w 85"/>
                <a:gd name="T69" fmla="*/ 0 h 69"/>
                <a:gd name="T70" fmla="*/ 2147483647 w 85"/>
                <a:gd name="T71" fmla="*/ 2147483647 h 69"/>
                <a:gd name="T72" fmla="*/ 2147483647 w 85"/>
                <a:gd name="T73" fmla="*/ 2147483647 h 6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5"/>
                <a:gd name="T112" fmla="*/ 0 h 69"/>
                <a:gd name="T113" fmla="*/ 85 w 85"/>
                <a:gd name="T114" fmla="*/ 69 h 6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5" h="69">
                  <a:moveTo>
                    <a:pt x="32" y="2"/>
                  </a:moveTo>
                  <a:lnTo>
                    <a:pt x="36" y="2"/>
                  </a:lnTo>
                  <a:lnTo>
                    <a:pt x="49" y="6"/>
                  </a:lnTo>
                  <a:lnTo>
                    <a:pt x="61" y="15"/>
                  </a:lnTo>
                  <a:lnTo>
                    <a:pt x="68" y="26"/>
                  </a:lnTo>
                  <a:lnTo>
                    <a:pt x="84" y="38"/>
                  </a:lnTo>
                  <a:lnTo>
                    <a:pt x="76" y="41"/>
                  </a:lnTo>
                  <a:lnTo>
                    <a:pt x="70" y="49"/>
                  </a:lnTo>
                  <a:lnTo>
                    <a:pt x="69" y="53"/>
                  </a:lnTo>
                  <a:lnTo>
                    <a:pt x="66" y="68"/>
                  </a:lnTo>
                  <a:lnTo>
                    <a:pt x="54" y="64"/>
                  </a:lnTo>
                  <a:lnTo>
                    <a:pt x="52" y="51"/>
                  </a:lnTo>
                  <a:lnTo>
                    <a:pt x="40" y="56"/>
                  </a:lnTo>
                  <a:lnTo>
                    <a:pt x="29" y="63"/>
                  </a:lnTo>
                  <a:lnTo>
                    <a:pt x="22" y="62"/>
                  </a:lnTo>
                  <a:lnTo>
                    <a:pt x="16" y="55"/>
                  </a:lnTo>
                  <a:lnTo>
                    <a:pt x="12" y="49"/>
                  </a:lnTo>
                  <a:lnTo>
                    <a:pt x="17" y="43"/>
                  </a:lnTo>
                  <a:lnTo>
                    <a:pt x="20" y="48"/>
                  </a:lnTo>
                  <a:lnTo>
                    <a:pt x="35" y="55"/>
                  </a:lnTo>
                  <a:lnTo>
                    <a:pt x="38" y="49"/>
                  </a:lnTo>
                  <a:lnTo>
                    <a:pt x="24" y="38"/>
                  </a:lnTo>
                  <a:lnTo>
                    <a:pt x="20" y="29"/>
                  </a:lnTo>
                  <a:lnTo>
                    <a:pt x="15" y="26"/>
                  </a:lnTo>
                  <a:lnTo>
                    <a:pt x="15" y="20"/>
                  </a:lnTo>
                  <a:lnTo>
                    <a:pt x="9" y="18"/>
                  </a:lnTo>
                  <a:lnTo>
                    <a:pt x="0" y="17"/>
                  </a:lnTo>
                  <a:lnTo>
                    <a:pt x="3" y="10"/>
                  </a:lnTo>
                  <a:lnTo>
                    <a:pt x="4" y="6"/>
                  </a:lnTo>
                  <a:lnTo>
                    <a:pt x="11" y="6"/>
                  </a:lnTo>
                  <a:lnTo>
                    <a:pt x="15" y="9"/>
                  </a:lnTo>
                  <a:lnTo>
                    <a:pt x="26" y="18"/>
                  </a:lnTo>
                  <a:lnTo>
                    <a:pt x="27" y="12"/>
                  </a:lnTo>
                  <a:lnTo>
                    <a:pt x="23" y="5"/>
                  </a:lnTo>
                  <a:lnTo>
                    <a:pt x="26" y="0"/>
                  </a:lnTo>
                  <a:lnTo>
                    <a:pt x="32" y="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4" name="Freeform 65"/>
            <p:cNvSpPr>
              <a:spLocks/>
            </p:cNvSpPr>
            <p:nvPr/>
          </p:nvSpPr>
          <p:spPr bwMode="auto">
            <a:xfrm>
              <a:off x="3695226" y="3551242"/>
              <a:ext cx="73996" cy="206898"/>
            </a:xfrm>
            <a:custGeom>
              <a:avLst/>
              <a:gdLst>
                <a:gd name="T0" fmla="*/ 0 w 57"/>
                <a:gd name="T1" fmla="*/ 2147483647 h 43"/>
                <a:gd name="T2" fmla="*/ 2147483647 w 57"/>
                <a:gd name="T3" fmla="*/ 2147483647 h 43"/>
                <a:gd name="T4" fmla="*/ 2147483647 w 57"/>
                <a:gd name="T5" fmla="*/ 2147483647 h 43"/>
                <a:gd name="T6" fmla="*/ 2147483647 w 57"/>
                <a:gd name="T7" fmla="*/ 2147483647 h 43"/>
                <a:gd name="T8" fmla="*/ 2147483647 w 57"/>
                <a:gd name="T9" fmla="*/ 2147483647 h 43"/>
                <a:gd name="T10" fmla="*/ 2147483647 w 57"/>
                <a:gd name="T11" fmla="*/ 2147483647 h 43"/>
                <a:gd name="T12" fmla="*/ 2147483647 w 57"/>
                <a:gd name="T13" fmla="*/ 2147483647 h 43"/>
                <a:gd name="T14" fmla="*/ 2147483647 w 57"/>
                <a:gd name="T15" fmla="*/ 2147483647 h 43"/>
                <a:gd name="T16" fmla="*/ 2147483647 w 57"/>
                <a:gd name="T17" fmla="*/ 2147483647 h 43"/>
                <a:gd name="T18" fmla="*/ 2147483647 w 57"/>
                <a:gd name="T19" fmla="*/ 2147483647 h 43"/>
                <a:gd name="T20" fmla="*/ 2147483647 w 57"/>
                <a:gd name="T21" fmla="*/ 2147483647 h 43"/>
                <a:gd name="T22" fmla="*/ 2147483647 w 57"/>
                <a:gd name="T23" fmla="*/ 2147483647 h 43"/>
                <a:gd name="T24" fmla="*/ 2147483647 w 57"/>
                <a:gd name="T25" fmla="*/ 2147483647 h 43"/>
                <a:gd name="T26" fmla="*/ 2147483647 w 57"/>
                <a:gd name="T27" fmla="*/ 2147483647 h 43"/>
                <a:gd name="T28" fmla="*/ 2147483647 w 57"/>
                <a:gd name="T29" fmla="*/ 2147483647 h 43"/>
                <a:gd name="T30" fmla="*/ 2147483647 w 57"/>
                <a:gd name="T31" fmla="*/ 0 h 43"/>
                <a:gd name="T32" fmla="*/ 2147483647 w 57"/>
                <a:gd name="T33" fmla="*/ 2147483647 h 43"/>
                <a:gd name="T34" fmla="*/ 0 w 57"/>
                <a:gd name="T35" fmla="*/ 2147483647 h 43"/>
                <a:gd name="T36" fmla="*/ 0 w 57"/>
                <a:gd name="T37" fmla="*/ 2147483647 h 4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
                <a:gd name="T58" fmla="*/ 0 h 43"/>
                <a:gd name="T59" fmla="*/ 57 w 57"/>
                <a:gd name="T60" fmla="*/ 43 h 4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 h="43">
                  <a:moveTo>
                    <a:pt x="0" y="6"/>
                  </a:moveTo>
                  <a:lnTo>
                    <a:pt x="7" y="13"/>
                  </a:lnTo>
                  <a:lnTo>
                    <a:pt x="15" y="23"/>
                  </a:lnTo>
                  <a:lnTo>
                    <a:pt x="28" y="37"/>
                  </a:lnTo>
                  <a:lnTo>
                    <a:pt x="36" y="29"/>
                  </a:lnTo>
                  <a:lnTo>
                    <a:pt x="37" y="36"/>
                  </a:lnTo>
                  <a:lnTo>
                    <a:pt x="43" y="37"/>
                  </a:lnTo>
                  <a:lnTo>
                    <a:pt x="52" y="42"/>
                  </a:lnTo>
                  <a:lnTo>
                    <a:pt x="56" y="36"/>
                  </a:lnTo>
                  <a:lnTo>
                    <a:pt x="42" y="25"/>
                  </a:lnTo>
                  <a:lnTo>
                    <a:pt x="39" y="16"/>
                  </a:lnTo>
                  <a:lnTo>
                    <a:pt x="33" y="13"/>
                  </a:lnTo>
                  <a:lnTo>
                    <a:pt x="33" y="7"/>
                  </a:lnTo>
                  <a:lnTo>
                    <a:pt x="27" y="5"/>
                  </a:lnTo>
                  <a:lnTo>
                    <a:pt x="18" y="3"/>
                  </a:lnTo>
                  <a:lnTo>
                    <a:pt x="10" y="0"/>
                  </a:lnTo>
                  <a:lnTo>
                    <a:pt x="3" y="1"/>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5" name="Freeform 66"/>
            <p:cNvSpPr>
              <a:spLocks/>
            </p:cNvSpPr>
            <p:nvPr/>
          </p:nvSpPr>
          <p:spPr bwMode="auto">
            <a:xfrm>
              <a:off x="3736161" y="3377767"/>
              <a:ext cx="711629" cy="208489"/>
            </a:xfrm>
            <a:custGeom>
              <a:avLst/>
              <a:gdLst>
                <a:gd name="T0" fmla="*/ 2147483647 w 572"/>
                <a:gd name="T1" fmla="*/ 2147483647 h 246"/>
                <a:gd name="T2" fmla="*/ 2147483647 w 572"/>
                <a:gd name="T3" fmla="*/ 2147483647 h 246"/>
                <a:gd name="T4" fmla="*/ 2147483647 w 572"/>
                <a:gd name="T5" fmla="*/ 2147483647 h 246"/>
                <a:gd name="T6" fmla="*/ 2147483647 w 572"/>
                <a:gd name="T7" fmla="*/ 2147483647 h 246"/>
                <a:gd name="T8" fmla="*/ 2147483647 w 572"/>
                <a:gd name="T9" fmla="*/ 2147483647 h 246"/>
                <a:gd name="T10" fmla="*/ 2147483647 w 572"/>
                <a:gd name="T11" fmla="*/ 2147483647 h 246"/>
                <a:gd name="T12" fmla="*/ 2147483647 w 572"/>
                <a:gd name="T13" fmla="*/ 2147483647 h 246"/>
                <a:gd name="T14" fmla="*/ 2147483647 w 572"/>
                <a:gd name="T15" fmla="*/ 2147483647 h 246"/>
                <a:gd name="T16" fmla="*/ 2147483647 w 572"/>
                <a:gd name="T17" fmla="*/ 2147483647 h 246"/>
                <a:gd name="T18" fmla="*/ 2147483647 w 572"/>
                <a:gd name="T19" fmla="*/ 2147483647 h 246"/>
                <a:gd name="T20" fmla="*/ 2147483647 w 572"/>
                <a:gd name="T21" fmla="*/ 2147483647 h 246"/>
                <a:gd name="T22" fmla="*/ 2147483647 w 572"/>
                <a:gd name="T23" fmla="*/ 2147483647 h 246"/>
                <a:gd name="T24" fmla="*/ 2147483647 w 572"/>
                <a:gd name="T25" fmla="*/ 2147483647 h 246"/>
                <a:gd name="T26" fmla="*/ 2147483647 w 572"/>
                <a:gd name="T27" fmla="*/ 2147483647 h 246"/>
                <a:gd name="T28" fmla="*/ 2147483647 w 572"/>
                <a:gd name="T29" fmla="*/ 2147483647 h 246"/>
                <a:gd name="T30" fmla="*/ 2147483647 w 572"/>
                <a:gd name="T31" fmla="*/ 2147483647 h 246"/>
                <a:gd name="T32" fmla="*/ 2147483647 w 572"/>
                <a:gd name="T33" fmla="*/ 2147483647 h 246"/>
                <a:gd name="T34" fmla="*/ 2147483647 w 572"/>
                <a:gd name="T35" fmla="*/ 2147483647 h 246"/>
                <a:gd name="T36" fmla="*/ 2147483647 w 572"/>
                <a:gd name="T37" fmla="*/ 2147483647 h 246"/>
                <a:gd name="T38" fmla="*/ 2147483647 w 572"/>
                <a:gd name="T39" fmla="*/ 2147483647 h 246"/>
                <a:gd name="T40" fmla="*/ 2147483647 w 572"/>
                <a:gd name="T41" fmla="*/ 2147483647 h 246"/>
                <a:gd name="T42" fmla="*/ 2147483647 w 572"/>
                <a:gd name="T43" fmla="*/ 2147483647 h 246"/>
                <a:gd name="T44" fmla="*/ 0 w 572"/>
                <a:gd name="T45" fmla="*/ 2147483647 h 246"/>
                <a:gd name="T46" fmla="*/ 2147483647 w 572"/>
                <a:gd name="T47" fmla="*/ 2147483647 h 246"/>
                <a:gd name="T48" fmla="*/ 2147483647 w 572"/>
                <a:gd name="T49" fmla="*/ 2147483647 h 246"/>
                <a:gd name="T50" fmla="*/ 2147483647 w 572"/>
                <a:gd name="T51" fmla="*/ 2147483647 h 246"/>
                <a:gd name="T52" fmla="*/ 2147483647 w 572"/>
                <a:gd name="T53" fmla="*/ 2147483647 h 246"/>
                <a:gd name="T54" fmla="*/ 2147483647 w 572"/>
                <a:gd name="T55" fmla="*/ 2147483647 h 246"/>
                <a:gd name="T56" fmla="*/ 2147483647 w 572"/>
                <a:gd name="T57" fmla="*/ 2147483647 h 246"/>
                <a:gd name="T58" fmla="*/ 2147483647 w 572"/>
                <a:gd name="T59" fmla="*/ 2147483647 h 246"/>
                <a:gd name="T60" fmla="*/ 2147483647 w 572"/>
                <a:gd name="T61" fmla="*/ 2147483647 h 246"/>
                <a:gd name="T62" fmla="*/ 2147483647 w 572"/>
                <a:gd name="T63" fmla="*/ 2147483647 h 246"/>
                <a:gd name="T64" fmla="*/ 2147483647 w 572"/>
                <a:gd name="T65" fmla="*/ 2147483647 h 246"/>
                <a:gd name="T66" fmla="*/ 2147483647 w 572"/>
                <a:gd name="T67" fmla="*/ 2147483647 h 246"/>
                <a:gd name="T68" fmla="*/ 2147483647 w 572"/>
                <a:gd name="T69" fmla="*/ 2147483647 h 246"/>
                <a:gd name="T70" fmla="*/ 2147483647 w 572"/>
                <a:gd name="T71" fmla="*/ 2147483647 h 246"/>
                <a:gd name="T72" fmla="*/ 2147483647 w 572"/>
                <a:gd name="T73" fmla="*/ 2147483647 h 246"/>
                <a:gd name="T74" fmla="*/ 2147483647 w 572"/>
                <a:gd name="T75" fmla="*/ 2147483647 h 246"/>
                <a:gd name="T76" fmla="*/ 2147483647 w 572"/>
                <a:gd name="T77" fmla="*/ 2147483647 h 246"/>
                <a:gd name="T78" fmla="*/ 2147483647 w 572"/>
                <a:gd name="T79" fmla="*/ 2147483647 h 246"/>
                <a:gd name="T80" fmla="*/ 2147483647 w 572"/>
                <a:gd name="T81" fmla="*/ 2147483647 h 246"/>
                <a:gd name="T82" fmla="*/ 2147483647 w 572"/>
                <a:gd name="T83" fmla="*/ 2147483647 h 246"/>
                <a:gd name="T84" fmla="*/ 2147483647 w 572"/>
                <a:gd name="T85" fmla="*/ 2147483647 h 246"/>
                <a:gd name="T86" fmla="*/ 2147483647 w 572"/>
                <a:gd name="T87" fmla="*/ 2147483647 h 246"/>
                <a:gd name="T88" fmla="*/ 2147483647 w 572"/>
                <a:gd name="T89" fmla="*/ 2147483647 h 246"/>
                <a:gd name="T90" fmla="*/ 2147483647 w 572"/>
                <a:gd name="T91" fmla="*/ 2147483647 h 246"/>
                <a:gd name="T92" fmla="*/ 2147483647 w 572"/>
                <a:gd name="T93" fmla="*/ 2147483647 h 246"/>
                <a:gd name="T94" fmla="*/ 2147483647 w 572"/>
                <a:gd name="T95" fmla="*/ 2147483647 h 246"/>
                <a:gd name="T96" fmla="*/ 2147483647 w 572"/>
                <a:gd name="T97" fmla="*/ 2147483647 h 246"/>
                <a:gd name="T98" fmla="*/ 2147483647 w 572"/>
                <a:gd name="T99" fmla="*/ 2147483647 h 246"/>
                <a:gd name="T100" fmla="*/ 2147483647 w 572"/>
                <a:gd name="T101" fmla="*/ 2147483647 h 246"/>
                <a:gd name="T102" fmla="*/ 2147483647 w 572"/>
                <a:gd name="T103" fmla="*/ 2147483647 h 2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2"/>
                <a:gd name="T157" fmla="*/ 0 h 246"/>
                <a:gd name="T158" fmla="*/ 572 w 572"/>
                <a:gd name="T159" fmla="*/ 246 h 2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2" h="246">
                  <a:moveTo>
                    <a:pt x="557" y="126"/>
                  </a:moveTo>
                  <a:lnTo>
                    <a:pt x="571" y="121"/>
                  </a:lnTo>
                  <a:lnTo>
                    <a:pt x="542" y="101"/>
                  </a:lnTo>
                  <a:lnTo>
                    <a:pt x="524" y="109"/>
                  </a:lnTo>
                  <a:lnTo>
                    <a:pt x="497" y="102"/>
                  </a:lnTo>
                  <a:lnTo>
                    <a:pt x="485" y="95"/>
                  </a:lnTo>
                  <a:lnTo>
                    <a:pt x="474" y="95"/>
                  </a:lnTo>
                  <a:lnTo>
                    <a:pt x="467" y="84"/>
                  </a:lnTo>
                  <a:lnTo>
                    <a:pt x="464" y="76"/>
                  </a:lnTo>
                  <a:lnTo>
                    <a:pt x="454" y="76"/>
                  </a:lnTo>
                  <a:lnTo>
                    <a:pt x="446" y="76"/>
                  </a:lnTo>
                  <a:lnTo>
                    <a:pt x="437" y="79"/>
                  </a:lnTo>
                  <a:lnTo>
                    <a:pt x="424" y="66"/>
                  </a:lnTo>
                  <a:lnTo>
                    <a:pt x="418" y="68"/>
                  </a:lnTo>
                  <a:lnTo>
                    <a:pt x="411" y="71"/>
                  </a:lnTo>
                  <a:lnTo>
                    <a:pt x="404" y="73"/>
                  </a:lnTo>
                  <a:lnTo>
                    <a:pt x="392" y="63"/>
                  </a:lnTo>
                  <a:lnTo>
                    <a:pt x="364" y="41"/>
                  </a:lnTo>
                  <a:lnTo>
                    <a:pt x="342" y="27"/>
                  </a:lnTo>
                  <a:lnTo>
                    <a:pt x="328" y="15"/>
                  </a:lnTo>
                  <a:lnTo>
                    <a:pt x="305" y="30"/>
                  </a:lnTo>
                  <a:lnTo>
                    <a:pt x="301" y="19"/>
                  </a:lnTo>
                  <a:lnTo>
                    <a:pt x="268" y="18"/>
                  </a:lnTo>
                  <a:lnTo>
                    <a:pt x="264" y="18"/>
                  </a:lnTo>
                  <a:lnTo>
                    <a:pt x="249" y="0"/>
                  </a:lnTo>
                  <a:lnTo>
                    <a:pt x="233" y="2"/>
                  </a:lnTo>
                  <a:lnTo>
                    <a:pt x="223" y="10"/>
                  </a:lnTo>
                  <a:lnTo>
                    <a:pt x="202" y="14"/>
                  </a:lnTo>
                  <a:lnTo>
                    <a:pt x="195" y="10"/>
                  </a:lnTo>
                  <a:lnTo>
                    <a:pt x="184" y="21"/>
                  </a:lnTo>
                  <a:lnTo>
                    <a:pt x="176" y="19"/>
                  </a:lnTo>
                  <a:lnTo>
                    <a:pt x="146" y="22"/>
                  </a:lnTo>
                  <a:lnTo>
                    <a:pt x="140" y="21"/>
                  </a:lnTo>
                  <a:lnTo>
                    <a:pt x="136" y="23"/>
                  </a:lnTo>
                  <a:lnTo>
                    <a:pt x="148" y="36"/>
                  </a:lnTo>
                  <a:lnTo>
                    <a:pt x="140" y="49"/>
                  </a:lnTo>
                  <a:lnTo>
                    <a:pt x="141" y="58"/>
                  </a:lnTo>
                  <a:lnTo>
                    <a:pt x="141" y="62"/>
                  </a:lnTo>
                  <a:lnTo>
                    <a:pt x="157" y="62"/>
                  </a:lnTo>
                  <a:lnTo>
                    <a:pt x="162" y="71"/>
                  </a:lnTo>
                  <a:lnTo>
                    <a:pt x="162" y="79"/>
                  </a:lnTo>
                  <a:lnTo>
                    <a:pt x="157" y="81"/>
                  </a:lnTo>
                  <a:lnTo>
                    <a:pt x="151" y="76"/>
                  </a:lnTo>
                  <a:lnTo>
                    <a:pt x="144" y="79"/>
                  </a:lnTo>
                  <a:lnTo>
                    <a:pt x="140" y="82"/>
                  </a:lnTo>
                  <a:lnTo>
                    <a:pt x="129" y="76"/>
                  </a:lnTo>
                  <a:lnTo>
                    <a:pt x="125" y="69"/>
                  </a:lnTo>
                  <a:lnTo>
                    <a:pt x="115" y="72"/>
                  </a:lnTo>
                  <a:lnTo>
                    <a:pt x="115" y="75"/>
                  </a:lnTo>
                  <a:lnTo>
                    <a:pt x="108" y="69"/>
                  </a:lnTo>
                  <a:lnTo>
                    <a:pt x="98" y="76"/>
                  </a:lnTo>
                  <a:lnTo>
                    <a:pt x="86" y="79"/>
                  </a:lnTo>
                  <a:lnTo>
                    <a:pt x="82" y="76"/>
                  </a:lnTo>
                  <a:lnTo>
                    <a:pt x="78" y="69"/>
                  </a:lnTo>
                  <a:lnTo>
                    <a:pt x="63" y="68"/>
                  </a:lnTo>
                  <a:lnTo>
                    <a:pt x="36" y="66"/>
                  </a:lnTo>
                  <a:lnTo>
                    <a:pt x="30" y="68"/>
                  </a:lnTo>
                  <a:lnTo>
                    <a:pt x="28" y="72"/>
                  </a:lnTo>
                  <a:lnTo>
                    <a:pt x="24" y="71"/>
                  </a:lnTo>
                  <a:lnTo>
                    <a:pt x="20" y="78"/>
                  </a:lnTo>
                  <a:lnTo>
                    <a:pt x="16" y="84"/>
                  </a:lnTo>
                  <a:lnTo>
                    <a:pt x="16" y="86"/>
                  </a:lnTo>
                  <a:lnTo>
                    <a:pt x="18" y="91"/>
                  </a:lnTo>
                  <a:lnTo>
                    <a:pt x="14" y="93"/>
                  </a:lnTo>
                  <a:lnTo>
                    <a:pt x="9" y="84"/>
                  </a:lnTo>
                  <a:lnTo>
                    <a:pt x="3" y="85"/>
                  </a:lnTo>
                  <a:lnTo>
                    <a:pt x="0" y="98"/>
                  </a:lnTo>
                  <a:lnTo>
                    <a:pt x="0" y="105"/>
                  </a:lnTo>
                  <a:lnTo>
                    <a:pt x="0" y="112"/>
                  </a:lnTo>
                  <a:lnTo>
                    <a:pt x="4" y="118"/>
                  </a:lnTo>
                  <a:lnTo>
                    <a:pt x="8" y="123"/>
                  </a:lnTo>
                  <a:lnTo>
                    <a:pt x="8" y="131"/>
                  </a:lnTo>
                  <a:lnTo>
                    <a:pt x="14" y="130"/>
                  </a:lnTo>
                  <a:lnTo>
                    <a:pt x="22" y="124"/>
                  </a:lnTo>
                  <a:lnTo>
                    <a:pt x="26" y="130"/>
                  </a:lnTo>
                  <a:lnTo>
                    <a:pt x="32" y="137"/>
                  </a:lnTo>
                  <a:lnTo>
                    <a:pt x="37" y="144"/>
                  </a:lnTo>
                  <a:lnTo>
                    <a:pt x="43" y="157"/>
                  </a:lnTo>
                  <a:lnTo>
                    <a:pt x="55" y="154"/>
                  </a:lnTo>
                  <a:lnTo>
                    <a:pt x="74" y="150"/>
                  </a:lnTo>
                  <a:lnTo>
                    <a:pt x="104" y="147"/>
                  </a:lnTo>
                  <a:lnTo>
                    <a:pt x="111" y="156"/>
                  </a:lnTo>
                  <a:lnTo>
                    <a:pt x="112" y="172"/>
                  </a:lnTo>
                  <a:lnTo>
                    <a:pt x="99" y="176"/>
                  </a:lnTo>
                  <a:lnTo>
                    <a:pt x="86" y="179"/>
                  </a:lnTo>
                  <a:lnTo>
                    <a:pt x="87" y="191"/>
                  </a:lnTo>
                  <a:lnTo>
                    <a:pt x="68" y="191"/>
                  </a:lnTo>
                  <a:lnTo>
                    <a:pt x="86" y="215"/>
                  </a:lnTo>
                  <a:lnTo>
                    <a:pt x="94" y="217"/>
                  </a:lnTo>
                  <a:lnTo>
                    <a:pt x="102" y="219"/>
                  </a:lnTo>
                  <a:lnTo>
                    <a:pt x="106" y="229"/>
                  </a:lnTo>
                  <a:lnTo>
                    <a:pt x="110" y="225"/>
                  </a:lnTo>
                  <a:lnTo>
                    <a:pt x="126" y="222"/>
                  </a:lnTo>
                  <a:lnTo>
                    <a:pt x="134" y="226"/>
                  </a:lnTo>
                  <a:lnTo>
                    <a:pt x="140" y="231"/>
                  </a:lnTo>
                  <a:lnTo>
                    <a:pt x="144" y="226"/>
                  </a:lnTo>
                  <a:lnTo>
                    <a:pt x="155" y="228"/>
                  </a:lnTo>
                  <a:lnTo>
                    <a:pt x="137" y="174"/>
                  </a:lnTo>
                  <a:lnTo>
                    <a:pt x="144" y="171"/>
                  </a:lnTo>
                  <a:lnTo>
                    <a:pt x="167" y="159"/>
                  </a:lnTo>
                  <a:lnTo>
                    <a:pt x="171" y="158"/>
                  </a:lnTo>
                  <a:lnTo>
                    <a:pt x="168" y="154"/>
                  </a:lnTo>
                  <a:lnTo>
                    <a:pt x="173" y="156"/>
                  </a:lnTo>
                  <a:lnTo>
                    <a:pt x="173" y="150"/>
                  </a:lnTo>
                  <a:lnTo>
                    <a:pt x="176" y="147"/>
                  </a:lnTo>
                  <a:lnTo>
                    <a:pt x="178" y="148"/>
                  </a:lnTo>
                  <a:lnTo>
                    <a:pt x="183" y="148"/>
                  </a:lnTo>
                  <a:lnTo>
                    <a:pt x="188" y="152"/>
                  </a:lnTo>
                  <a:lnTo>
                    <a:pt x="195" y="145"/>
                  </a:lnTo>
                  <a:lnTo>
                    <a:pt x="198" y="147"/>
                  </a:lnTo>
                  <a:lnTo>
                    <a:pt x="194" y="156"/>
                  </a:lnTo>
                  <a:lnTo>
                    <a:pt x="197" y="169"/>
                  </a:lnTo>
                  <a:lnTo>
                    <a:pt x="209" y="176"/>
                  </a:lnTo>
                  <a:lnTo>
                    <a:pt x="209" y="179"/>
                  </a:lnTo>
                  <a:lnTo>
                    <a:pt x="205" y="185"/>
                  </a:lnTo>
                  <a:lnTo>
                    <a:pt x="207" y="188"/>
                  </a:lnTo>
                  <a:lnTo>
                    <a:pt x="222" y="194"/>
                  </a:lnTo>
                  <a:lnTo>
                    <a:pt x="226" y="202"/>
                  </a:lnTo>
                  <a:lnTo>
                    <a:pt x="240" y="197"/>
                  </a:lnTo>
                  <a:lnTo>
                    <a:pt x="255" y="194"/>
                  </a:lnTo>
                  <a:lnTo>
                    <a:pt x="268" y="218"/>
                  </a:lnTo>
                  <a:lnTo>
                    <a:pt x="272" y="229"/>
                  </a:lnTo>
                  <a:lnTo>
                    <a:pt x="268" y="232"/>
                  </a:lnTo>
                  <a:lnTo>
                    <a:pt x="266" y="236"/>
                  </a:lnTo>
                  <a:lnTo>
                    <a:pt x="278" y="240"/>
                  </a:lnTo>
                  <a:lnTo>
                    <a:pt x="282" y="245"/>
                  </a:lnTo>
                  <a:lnTo>
                    <a:pt x="298" y="240"/>
                  </a:lnTo>
                  <a:lnTo>
                    <a:pt x="304" y="245"/>
                  </a:lnTo>
                  <a:lnTo>
                    <a:pt x="315" y="239"/>
                  </a:lnTo>
                  <a:lnTo>
                    <a:pt x="323" y="238"/>
                  </a:lnTo>
                  <a:lnTo>
                    <a:pt x="333" y="239"/>
                  </a:lnTo>
                  <a:lnTo>
                    <a:pt x="354" y="239"/>
                  </a:lnTo>
                  <a:lnTo>
                    <a:pt x="349" y="235"/>
                  </a:lnTo>
                  <a:lnTo>
                    <a:pt x="349" y="228"/>
                  </a:lnTo>
                  <a:lnTo>
                    <a:pt x="352" y="223"/>
                  </a:lnTo>
                  <a:lnTo>
                    <a:pt x="352" y="219"/>
                  </a:lnTo>
                  <a:lnTo>
                    <a:pt x="345" y="216"/>
                  </a:lnTo>
                  <a:lnTo>
                    <a:pt x="359" y="215"/>
                  </a:lnTo>
                  <a:lnTo>
                    <a:pt x="371" y="216"/>
                  </a:lnTo>
                  <a:lnTo>
                    <a:pt x="373" y="219"/>
                  </a:lnTo>
                  <a:lnTo>
                    <a:pt x="383" y="218"/>
                  </a:lnTo>
                  <a:lnTo>
                    <a:pt x="376" y="207"/>
                  </a:lnTo>
                  <a:lnTo>
                    <a:pt x="383" y="206"/>
                  </a:lnTo>
                  <a:lnTo>
                    <a:pt x="417" y="210"/>
                  </a:lnTo>
                  <a:lnTo>
                    <a:pt x="444" y="212"/>
                  </a:lnTo>
                  <a:lnTo>
                    <a:pt x="464" y="221"/>
                  </a:lnTo>
                  <a:lnTo>
                    <a:pt x="474" y="221"/>
                  </a:lnTo>
                  <a:lnTo>
                    <a:pt x="478" y="231"/>
                  </a:lnTo>
                  <a:lnTo>
                    <a:pt x="485" y="210"/>
                  </a:lnTo>
                  <a:lnTo>
                    <a:pt x="474" y="186"/>
                  </a:lnTo>
                  <a:lnTo>
                    <a:pt x="508" y="179"/>
                  </a:lnTo>
                  <a:lnTo>
                    <a:pt x="512" y="166"/>
                  </a:lnTo>
                  <a:lnTo>
                    <a:pt x="517" y="147"/>
                  </a:lnTo>
                  <a:lnTo>
                    <a:pt x="552" y="148"/>
                  </a:lnTo>
                  <a:lnTo>
                    <a:pt x="557" y="12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6" name="Freeform 67"/>
            <p:cNvSpPr>
              <a:spLocks/>
            </p:cNvSpPr>
            <p:nvPr/>
          </p:nvSpPr>
          <p:spPr bwMode="auto">
            <a:xfrm>
              <a:off x="3907770" y="3525778"/>
              <a:ext cx="313306" cy="208490"/>
            </a:xfrm>
            <a:custGeom>
              <a:avLst/>
              <a:gdLst>
                <a:gd name="T0" fmla="*/ 2147483647 w 250"/>
                <a:gd name="T1" fmla="*/ 2147483647 h 153"/>
                <a:gd name="T2" fmla="*/ 2147483647 w 250"/>
                <a:gd name="T3" fmla="*/ 2147483647 h 153"/>
                <a:gd name="T4" fmla="*/ 2147483647 w 250"/>
                <a:gd name="T5" fmla="*/ 2147483647 h 153"/>
                <a:gd name="T6" fmla="*/ 2147483647 w 250"/>
                <a:gd name="T7" fmla="*/ 2147483647 h 153"/>
                <a:gd name="T8" fmla="*/ 2147483647 w 250"/>
                <a:gd name="T9" fmla="*/ 2147483647 h 153"/>
                <a:gd name="T10" fmla="*/ 2147483647 w 250"/>
                <a:gd name="T11" fmla="*/ 2147483647 h 153"/>
                <a:gd name="T12" fmla="*/ 2147483647 w 250"/>
                <a:gd name="T13" fmla="*/ 2147483647 h 153"/>
                <a:gd name="T14" fmla="*/ 2147483647 w 250"/>
                <a:gd name="T15" fmla="*/ 2147483647 h 153"/>
                <a:gd name="T16" fmla="*/ 2147483647 w 250"/>
                <a:gd name="T17" fmla="*/ 2147483647 h 153"/>
                <a:gd name="T18" fmla="*/ 2147483647 w 250"/>
                <a:gd name="T19" fmla="*/ 2147483647 h 153"/>
                <a:gd name="T20" fmla="*/ 2147483647 w 250"/>
                <a:gd name="T21" fmla="*/ 2147483647 h 153"/>
                <a:gd name="T22" fmla="*/ 2147483647 w 250"/>
                <a:gd name="T23" fmla="*/ 2147483647 h 153"/>
                <a:gd name="T24" fmla="*/ 2147483647 w 250"/>
                <a:gd name="T25" fmla="*/ 2147483647 h 153"/>
                <a:gd name="T26" fmla="*/ 2147483647 w 250"/>
                <a:gd name="T27" fmla="*/ 2147483647 h 153"/>
                <a:gd name="T28" fmla="*/ 2147483647 w 250"/>
                <a:gd name="T29" fmla="*/ 2147483647 h 153"/>
                <a:gd name="T30" fmla="*/ 2147483647 w 250"/>
                <a:gd name="T31" fmla="*/ 2147483647 h 153"/>
                <a:gd name="T32" fmla="*/ 2147483647 w 250"/>
                <a:gd name="T33" fmla="*/ 2147483647 h 153"/>
                <a:gd name="T34" fmla="*/ 2147483647 w 250"/>
                <a:gd name="T35" fmla="*/ 2147483647 h 153"/>
                <a:gd name="T36" fmla="*/ 2147483647 w 250"/>
                <a:gd name="T37" fmla="*/ 2147483647 h 153"/>
                <a:gd name="T38" fmla="*/ 2147483647 w 250"/>
                <a:gd name="T39" fmla="*/ 2147483647 h 153"/>
                <a:gd name="T40" fmla="*/ 2147483647 w 250"/>
                <a:gd name="T41" fmla="*/ 2147483647 h 153"/>
                <a:gd name="T42" fmla="*/ 2147483647 w 250"/>
                <a:gd name="T43" fmla="*/ 2147483647 h 153"/>
                <a:gd name="T44" fmla="*/ 2147483647 w 250"/>
                <a:gd name="T45" fmla="*/ 2147483647 h 153"/>
                <a:gd name="T46" fmla="*/ 2147483647 w 250"/>
                <a:gd name="T47" fmla="*/ 2147483647 h 153"/>
                <a:gd name="T48" fmla="*/ 2147483647 w 250"/>
                <a:gd name="T49" fmla="*/ 2147483647 h 153"/>
                <a:gd name="T50" fmla="*/ 2147483647 w 250"/>
                <a:gd name="T51" fmla="*/ 2147483647 h 153"/>
                <a:gd name="T52" fmla="*/ 2147483647 w 250"/>
                <a:gd name="T53" fmla="*/ 2147483647 h 153"/>
                <a:gd name="T54" fmla="*/ 2147483647 w 250"/>
                <a:gd name="T55" fmla="*/ 2147483647 h 153"/>
                <a:gd name="T56" fmla="*/ 2147483647 w 250"/>
                <a:gd name="T57" fmla="*/ 2147483647 h 153"/>
                <a:gd name="T58" fmla="*/ 2147483647 w 250"/>
                <a:gd name="T59" fmla="*/ 2147483647 h 153"/>
                <a:gd name="T60" fmla="*/ 2147483647 w 250"/>
                <a:gd name="T61" fmla="*/ 2147483647 h 153"/>
                <a:gd name="T62" fmla="*/ 2147483647 w 250"/>
                <a:gd name="T63" fmla="*/ 2147483647 h 153"/>
                <a:gd name="T64" fmla="*/ 2147483647 w 250"/>
                <a:gd name="T65" fmla="*/ 2147483647 h 153"/>
                <a:gd name="T66" fmla="*/ 2147483647 w 250"/>
                <a:gd name="T67" fmla="*/ 0 h 153"/>
                <a:gd name="T68" fmla="*/ 2147483647 w 250"/>
                <a:gd name="T69" fmla="*/ 2147483647 h 1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50"/>
                <a:gd name="T106" fmla="*/ 0 h 153"/>
                <a:gd name="T107" fmla="*/ 250 w 250"/>
                <a:gd name="T108" fmla="*/ 153 h 15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50" h="153">
                  <a:moveTo>
                    <a:pt x="18" y="70"/>
                  </a:moveTo>
                  <a:lnTo>
                    <a:pt x="24" y="68"/>
                  </a:lnTo>
                  <a:lnTo>
                    <a:pt x="26" y="62"/>
                  </a:lnTo>
                  <a:lnTo>
                    <a:pt x="28" y="57"/>
                  </a:lnTo>
                  <a:lnTo>
                    <a:pt x="36" y="60"/>
                  </a:lnTo>
                  <a:lnTo>
                    <a:pt x="34" y="52"/>
                  </a:lnTo>
                  <a:lnTo>
                    <a:pt x="41" y="49"/>
                  </a:lnTo>
                  <a:lnTo>
                    <a:pt x="45" y="54"/>
                  </a:lnTo>
                  <a:lnTo>
                    <a:pt x="51" y="54"/>
                  </a:lnTo>
                  <a:lnTo>
                    <a:pt x="57" y="58"/>
                  </a:lnTo>
                  <a:lnTo>
                    <a:pt x="60" y="60"/>
                  </a:lnTo>
                  <a:lnTo>
                    <a:pt x="60" y="61"/>
                  </a:lnTo>
                  <a:lnTo>
                    <a:pt x="61" y="66"/>
                  </a:lnTo>
                  <a:lnTo>
                    <a:pt x="68" y="68"/>
                  </a:lnTo>
                  <a:lnTo>
                    <a:pt x="68" y="75"/>
                  </a:lnTo>
                  <a:lnTo>
                    <a:pt x="74" y="86"/>
                  </a:lnTo>
                  <a:lnTo>
                    <a:pt x="81" y="87"/>
                  </a:lnTo>
                  <a:lnTo>
                    <a:pt x="83" y="84"/>
                  </a:lnTo>
                  <a:lnTo>
                    <a:pt x="91" y="80"/>
                  </a:lnTo>
                  <a:lnTo>
                    <a:pt x="97" y="86"/>
                  </a:lnTo>
                  <a:lnTo>
                    <a:pt x="105" y="94"/>
                  </a:lnTo>
                  <a:lnTo>
                    <a:pt x="117" y="106"/>
                  </a:lnTo>
                  <a:lnTo>
                    <a:pt x="137" y="111"/>
                  </a:lnTo>
                  <a:lnTo>
                    <a:pt x="138" y="118"/>
                  </a:lnTo>
                  <a:lnTo>
                    <a:pt x="151" y="124"/>
                  </a:lnTo>
                  <a:lnTo>
                    <a:pt x="158" y="131"/>
                  </a:lnTo>
                  <a:lnTo>
                    <a:pt x="153" y="152"/>
                  </a:lnTo>
                  <a:lnTo>
                    <a:pt x="166" y="152"/>
                  </a:lnTo>
                  <a:lnTo>
                    <a:pt x="173" y="141"/>
                  </a:lnTo>
                  <a:lnTo>
                    <a:pt x="178" y="135"/>
                  </a:lnTo>
                  <a:lnTo>
                    <a:pt x="182" y="130"/>
                  </a:lnTo>
                  <a:lnTo>
                    <a:pt x="180" y="120"/>
                  </a:lnTo>
                  <a:lnTo>
                    <a:pt x="170" y="116"/>
                  </a:lnTo>
                  <a:lnTo>
                    <a:pt x="172" y="97"/>
                  </a:lnTo>
                  <a:lnTo>
                    <a:pt x="181" y="90"/>
                  </a:lnTo>
                  <a:lnTo>
                    <a:pt x="189" y="92"/>
                  </a:lnTo>
                  <a:lnTo>
                    <a:pt x="207" y="89"/>
                  </a:lnTo>
                  <a:lnTo>
                    <a:pt x="210" y="97"/>
                  </a:lnTo>
                  <a:lnTo>
                    <a:pt x="221" y="96"/>
                  </a:lnTo>
                  <a:lnTo>
                    <a:pt x="244" y="94"/>
                  </a:lnTo>
                  <a:lnTo>
                    <a:pt x="249" y="86"/>
                  </a:lnTo>
                  <a:lnTo>
                    <a:pt x="244" y="81"/>
                  </a:lnTo>
                  <a:lnTo>
                    <a:pt x="229" y="81"/>
                  </a:lnTo>
                  <a:lnTo>
                    <a:pt x="203" y="81"/>
                  </a:lnTo>
                  <a:lnTo>
                    <a:pt x="193" y="81"/>
                  </a:lnTo>
                  <a:lnTo>
                    <a:pt x="183" y="79"/>
                  </a:lnTo>
                  <a:lnTo>
                    <a:pt x="167" y="87"/>
                  </a:lnTo>
                  <a:lnTo>
                    <a:pt x="165" y="86"/>
                  </a:lnTo>
                  <a:lnTo>
                    <a:pt x="161" y="82"/>
                  </a:lnTo>
                  <a:lnTo>
                    <a:pt x="153" y="84"/>
                  </a:lnTo>
                  <a:lnTo>
                    <a:pt x="145" y="87"/>
                  </a:lnTo>
                  <a:lnTo>
                    <a:pt x="143" y="85"/>
                  </a:lnTo>
                  <a:lnTo>
                    <a:pt x="141" y="82"/>
                  </a:lnTo>
                  <a:lnTo>
                    <a:pt x="131" y="79"/>
                  </a:lnTo>
                  <a:lnTo>
                    <a:pt x="129" y="78"/>
                  </a:lnTo>
                  <a:lnTo>
                    <a:pt x="131" y="74"/>
                  </a:lnTo>
                  <a:lnTo>
                    <a:pt x="136" y="71"/>
                  </a:lnTo>
                  <a:lnTo>
                    <a:pt x="129" y="57"/>
                  </a:lnTo>
                  <a:lnTo>
                    <a:pt x="118" y="36"/>
                  </a:lnTo>
                  <a:lnTo>
                    <a:pt x="90" y="43"/>
                  </a:lnTo>
                  <a:lnTo>
                    <a:pt x="83" y="36"/>
                  </a:lnTo>
                  <a:lnTo>
                    <a:pt x="70" y="30"/>
                  </a:lnTo>
                  <a:lnTo>
                    <a:pt x="58" y="39"/>
                  </a:lnTo>
                  <a:lnTo>
                    <a:pt x="45" y="36"/>
                  </a:lnTo>
                  <a:lnTo>
                    <a:pt x="32" y="27"/>
                  </a:lnTo>
                  <a:lnTo>
                    <a:pt x="29" y="16"/>
                  </a:lnTo>
                  <a:lnTo>
                    <a:pt x="31" y="8"/>
                  </a:lnTo>
                  <a:lnTo>
                    <a:pt x="30" y="0"/>
                  </a:lnTo>
                  <a:lnTo>
                    <a:pt x="0" y="16"/>
                  </a:lnTo>
                  <a:lnTo>
                    <a:pt x="18" y="7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7" name="Freeform 68"/>
            <p:cNvSpPr>
              <a:spLocks/>
            </p:cNvSpPr>
            <p:nvPr/>
          </p:nvSpPr>
          <p:spPr bwMode="auto">
            <a:xfrm>
              <a:off x="3865262" y="3576706"/>
              <a:ext cx="239309" cy="206898"/>
            </a:xfrm>
            <a:custGeom>
              <a:avLst/>
              <a:gdLst>
                <a:gd name="T0" fmla="*/ 0 w 191"/>
                <a:gd name="T1" fmla="*/ 2147483647 h 134"/>
                <a:gd name="T2" fmla="*/ 2147483647 w 191"/>
                <a:gd name="T3" fmla="*/ 2147483647 h 134"/>
                <a:gd name="T4" fmla="*/ 2147483647 w 191"/>
                <a:gd name="T5" fmla="*/ 2147483647 h 134"/>
                <a:gd name="T6" fmla="*/ 2147483647 w 191"/>
                <a:gd name="T7" fmla="*/ 2147483647 h 134"/>
                <a:gd name="T8" fmla="*/ 2147483647 w 191"/>
                <a:gd name="T9" fmla="*/ 2147483647 h 134"/>
                <a:gd name="T10" fmla="*/ 2147483647 w 191"/>
                <a:gd name="T11" fmla="*/ 2147483647 h 134"/>
                <a:gd name="T12" fmla="*/ 0 w 191"/>
                <a:gd name="T13" fmla="*/ 2147483647 h 134"/>
                <a:gd name="T14" fmla="*/ 2147483647 w 191"/>
                <a:gd name="T15" fmla="*/ 2147483647 h 134"/>
                <a:gd name="T16" fmla="*/ 2147483647 w 191"/>
                <a:gd name="T17" fmla="*/ 2147483647 h 134"/>
                <a:gd name="T18" fmla="*/ 2147483647 w 191"/>
                <a:gd name="T19" fmla="*/ 2147483647 h 134"/>
                <a:gd name="T20" fmla="*/ 2147483647 w 191"/>
                <a:gd name="T21" fmla="*/ 2147483647 h 134"/>
                <a:gd name="T22" fmla="*/ 2147483647 w 191"/>
                <a:gd name="T23" fmla="*/ 2147483647 h 134"/>
                <a:gd name="T24" fmla="*/ 2147483647 w 191"/>
                <a:gd name="T25" fmla="*/ 2147483647 h 134"/>
                <a:gd name="T26" fmla="*/ 2147483647 w 191"/>
                <a:gd name="T27" fmla="*/ 2147483647 h 134"/>
                <a:gd name="T28" fmla="*/ 2147483647 w 191"/>
                <a:gd name="T29" fmla="*/ 2147483647 h 134"/>
                <a:gd name="T30" fmla="*/ 2147483647 w 191"/>
                <a:gd name="T31" fmla="*/ 2147483647 h 134"/>
                <a:gd name="T32" fmla="*/ 2147483647 w 191"/>
                <a:gd name="T33" fmla="*/ 2147483647 h 134"/>
                <a:gd name="T34" fmla="*/ 2147483647 w 191"/>
                <a:gd name="T35" fmla="*/ 2147483647 h 134"/>
                <a:gd name="T36" fmla="*/ 2147483647 w 191"/>
                <a:gd name="T37" fmla="*/ 2147483647 h 134"/>
                <a:gd name="T38" fmla="*/ 2147483647 w 191"/>
                <a:gd name="T39" fmla="*/ 2147483647 h 134"/>
                <a:gd name="T40" fmla="*/ 2147483647 w 191"/>
                <a:gd name="T41" fmla="*/ 2147483647 h 134"/>
                <a:gd name="T42" fmla="*/ 2147483647 w 191"/>
                <a:gd name="T43" fmla="*/ 2147483647 h 134"/>
                <a:gd name="T44" fmla="*/ 2147483647 w 191"/>
                <a:gd name="T45" fmla="*/ 2147483647 h 134"/>
                <a:gd name="T46" fmla="*/ 2147483647 w 191"/>
                <a:gd name="T47" fmla="*/ 2147483647 h 134"/>
                <a:gd name="T48" fmla="*/ 2147483647 w 191"/>
                <a:gd name="T49" fmla="*/ 2147483647 h 134"/>
                <a:gd name="T50" fmla="*/ 2147483647 w 191"/>
                <a:gd name="T51" fmla="*/ 2147483647 h 134"/>
                <a:gd name="T52" fmla="*/ 2147483647 w 191"/>
                <a:gd name="T53" fmla="*/ 2147483647 h 134"/>
                <a:gd name="T54" fmla="*/ 2147483647 w 191"/>
                <a:gd name="T55" fmla="*/ 2147483647 h 134"/>
                <a:gd name="T56" fmla="*/ 2147483647 w 191"/>
                <a:gd name="T57" fmla="*/ 2147483647 h 134"/>
                <a:gd name="T58" fmla="*/ 2147483647 w 191"/>
                <a:gd name="T59" fmla="*/ 2147483647 h 134"/>
                <a:gd name="T60" fmla="*/ 2147483647 w 191"/>
                <a:gd name="T61" fmla="*/ 2147483647 h 134"/>
                <a:gd name="T62" fmla="*/ 2147483647 w 191"/>
                <a:gd name="T63" fmla="*/ 2147483647 h 134"/>
                <a:gd name="T64" fmla="*/ 2147483647 w 191"/>
                <a:gd name="T65" fmla="*/ 2147483647 h 134"/>
                <a:gd name="T66" fmla="*/ 2147483647 w 191"/>
                <a:gd name="T67" fmla="*/ 2147483647 h 134"/>
                <a:gd name="T68" fmla="*/ 2147483647 w 191"/>
                <a:gd name="T69" fmla="*/ 2147483647 h 134"/>
                <a:gd name="T70" fmla="*/ 2147483647 w 191"/>
                <a:gd name="T71" fmla="*/ 2147483647 h 134"/>
                <a:gd name="T72" fmla="*/ 2147483647 w 191"/>
                <a:gd name="T73" fmla="*/ 2147483647 h 134"/>
                <a:gd name="T74" fmla="*/ 2147483647 w 191"/>
                <a:gd name="T75" fmla="*/ 2147483647 h 134"/>
                <a:gd name="T76" fmla="*/ 2147483647 w 191"/>
                <a:gd name="T77" fmla="*/ 2147483647 h 134"/>
                <a:gd name="T78" fmla="*/ 2147483647 w 191"/>
                <a:gd name="T79" fmla="*/ 0 h 134"/>
                <a:gd name="T80" fmla="*/ 2147483647 w 191"/>
                <a:gd name="T81" fmla="*/ 2147483647 h 134"/>
                <a:gd name="T82" fmla="*/ 2147483647 w 191"/>
                <a:gd name="T83" fmla="*/ 2147483647 h 134"/>
                <a:gd name="T84" fmla="*/ 2147483647 w 191"/>
                <a:gd name="T85" fmla="*/ 2147483647 h 134"/>
                <a:gd name="T86" fmla="*/ 2147483647 w 191"/>
                <a:gd name="T87" fmla="*/ 2147483647 h 134"/>
                <a:gd name="T88" fmla="*/ 2147483647 w 191"/>
                <a:gd name="T89" fmla="*/ 2147483647 h 134"/>
                <a:gd name="T90" fmla="*/ 2147483647 w 191"/>
                <a:gd name="T91" fmla="*/ 2147483647 h 134"/>
                <a:gd name="T92" fmla="*/ 2147483647 w 191"/>
                <a:gd name="T93" fmla="*/ 2147483647 h 134"/>
                <a:gd name="T94" fmla="*/ 2147483647 w 191"/>
                <a:gd name="T95" fmla="*/ 2147483647 h 134"/>
                <a:gd name="T96" fmla="*/ 2147483647 w 191"/>
                <a:gd name="T97" fmla="*/ 2147483647 h 134"/>
                <a:gd name="T98" fmla="*/ 2147483647 w 191"/>
                <a:gd name="T99" fmla="*/ 2147483647 h 134"/>
                <a:gd name="T100" fmla="*/ 0 w 191"/>
                <a:gd name="T101" fmla="*/ 2147483647 h 134"/>
                <a:gd name="T102" fmla="*/ 0 w 191"/>
                <a:gd name="T103" fmla="*/ 2147483647 h 13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1"/>
                <a:gd name="T157" fmla="*/ 0 h 134"/>
                <a:gd name="T158" fmla="*/ 191 w 191"/>
                <a:gd name="T159" fmla="*/ 134 h 13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1" h="134">
                  <a:moveTo>
                    <a:pt x="0" y="19"/>
                  </a:moveTo>
                  <a:lnTo>
                    <a:pt x="1" y="37"/>
                  </a:lnTo>
                  <a:lnTo>
                    <a:pt x="11" y="26"/>
                  </a:lnTo>
                  <a:lnTo>
                    <a:pt x="25" y="40"/>
                  </a:lnTo>
                  <a:lnTo>
                    <a:pt x="19" y="48"/>
                  </a:lnTo>
                  <a:lnTo>
                    <a:pt x="2" y="40"/>
                  </a:lnTo>
                  <a:lnTo>
                    <a:pt x="0" y="52"/>
                  </a:lnTo>
                  <a:lnTo>
                    <a:pt x="2" y="59"/>
                  </a:lnTo>
                  <a:lnTo>
                    <a:pt x="11" y="60"/>
                  </a:lnTo>
                  <a:lnTo>
                    <a:pt x="7" y="68"/>
                  </a:lnTo>
                  <a:lnTo>
                    <a:pt x="15" y="73"/>
                  </a:lnTo>
                  <a:lnTo>
                    <a:pt x="15" y="97"/>
                  </a:lnTo>
                  <a:lnTo>
                    <a:pt x="41" y="90"/>
                  </a:lnTo>
                  <a:lnTo>
                    <a:pt x="56" y="83"/>
                  </a:lnTo>
                  <a:lnTo>
                    <a:pt x="90" y="99"/>
                  </a:lnTo>
                  <a:lnTo>
                    <a:pt x="110" y="108"/>
                  </a:lnTo>
                  <a:lnTo>
                    <a:pt x="115" y="113"/>
                  </a:lnTo>
                  <a:lnTo>
                    <a:pt x="117" y="124"/>
                  </a:lnTo>
                  <a:lnTo>
                    <a:pt x="137" y="133"/>
                  </a:lnTo>
                  <a:lnTo>
                    <a:pt x="166" y="101"/>
                  </a:lnTo>
                  <a:lnTo>
                    <a:pt x="185" y="101"/>
                  </a:lnTo>
                  <a:lnTo>
                    <a:pt x="188" y="88"/>
                  </a:lnTo>
                  <a:lnTo>
                    <a:pt x="190" y="82"/>
                  </a:lnTo>
                  <a:lnTo>
                    <a:pt x="184" y="74"/>
                  </a:lnTo>
                  <a:lnTo>
                    <a:pt x="170" y="69"/>
                  </a:lnTo>
                  <a:lnTo>
                    <a:pt x="169" y="62"/>
                  </a:lnTo>
                  <a:lnTo>
                    <a:pt x="149" y="57"/>
                  </a:lnTo>
                  <a:lnTo>
                    <a:pt x="137" y="45"/>
                  </a:lnTo>
                  <a:lnTo>
                    <a:pt x="132" y="38"/>
                  </a:lnTo>
                  <a:lnTo>
                    <a:pt x="123" y="31"/>
                  </a:lnTo>
                  <a:lnTo>
                    <a:pt x="117" y="35"/>
                  </a:lnTo>
                  <a:lnTo>
                    <a:pt x="113" y="38"/>
                  </a:lnTo>
                  <a:lnTo>
                    <a:pt x="106" y="37"/>
                  </a:lnTo>
                  <a:lnTo>
                    <a:pt x="100" y="26"/>
                  </a:lnTo>
                  <a:lnTo>
                    <a:pt x="100" y="19"/>
                  </a:lnTo>
                  <a:lnTo>
                    <a:pt x="93" y="17"/>
                  </a:lnTo>
                  <a:lnTo>
                    <a:pt x="91" y="11"/>
                  </a:lnTo>
                  <a:lnTo>
                    <a:pt x="83" y="5"/>
                  </a:lnTo>
                  <a:lnTo>
                    <a:pt x="77" y="5"/>
                  </a:lnTo>
                  <a:lnTo>
                    <a:pt x="73" y="0"/>
                  </a:lnTo>
                  <a:lnTo>
                    <a:pt x="66" y="3"/>
                  </a:lnTo>
                  <a:lnTo>
                    <a:pt x="68" y="11"/>
                  </a:lnTo>
                  <a:lnTo>
                    <a:pt x="65" y="9"/>
                  </a:lnTo>
                  <a:lnTo>
                    <a:pt x="60" y="8"/>
                  </a:lnTo>
                  <a:lnTo>
                    <a:pt x="56" y="19"/>
                  </a:lnTo>
                  <a:lnTo>
                    <a:pt x="48" y="21"/>
                  </a:lnTo>
                  <a:lnTo>
                    <a:pt x="41" y="19"/>
                  </a:lnTo>
                  <a:lnTo>
                    <a:pt x="35" y="24"/>
                  </a:lnTo>
                  <a:lnTo>
                    <a:pt x="29" y="19"/>
                  </a:lnTo>
                  <a:lnTo>
                    <a:pt x="20" y="14"/>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8" name="Freeform 69"/>
            <p:cNvSpPr>
              <a:spLocks/>
            </p:cNvSpPr>
            <p:nvPr/>
          </p:nvSpPr>
          <p:spPr bwMode="auto">
            <a:xfrm>
              <a:off x="4134483" y="3532144"/>
              <a:ext cx="196800" cy="206898"/>
            </a:xfrm>
            <a:custGeom>
              <a:avLst/>
              <a:gdLst>
                <a:gd name="T0" fmla="*/ 2147483647 w 160"/>
                <a:gd name="T1" fmla="*/ 2147483647 h 69"/>
                <a:gd name="T2" fmla="*/ 2147483647 w 160"/>
                <a:gd name="T3" fmla="*/ 2147483647 h 69"/>
                <a:gd name="T4" fmla="*/ 2147483647 w 160"/>
                <a:gd name="T5" fmla="*/ 2147483647 h 69"/>
                <a:gd name="T6" fmla="*/ 0 w 160"/>
                <a:gd name="T7" fmla="*/ 2147483647 h 69"/>
                <a:gd name="T8" fmla="*/ 2147483647 w 160"/>
                <a:gd name="T9" fmla="*/ 2147483647 h 69"/>
                <a:gd name="T10" fmla="*/ 2147483647 w 160"/>
                <a:gd name="T11" fmla="*/ 2147483647 h 69"/>
                <a:gd name="T12" fmla="*/ 2147483647 w 160"/>
                <a:gd name="T13" fmla="*/ 2147483647 h 69"/>
                <a:gd name="T14" fmla="*/ 2147483647 w 160"/>
                <a:gd name="T15" fmla="*/ 2147483647 h 69"/>
                <a:gd name="T16" fmla="*/ 2147483647 w 160"/>
                <a:gd name="T17" fmla="*/ 2147483647 h 69"/>
                <a:gd name="T18" fmla="*/ 2147483647 w 160"/>
                <a:gd name="T19" fmla="*/ 2147483647 h 69"/>
                <a:gd name="T20" fmla="*/ 2147483647 w 160"/>
                <a:gd name="T21" fmla="*/ 2147483647 h 69"/>
                <a:gd name="T22" fmla="*/ 2147483647 w 160"/>
                <a:gd name="T23" fmla="*/ 2147483647 h 69"/>
                <a:gd name="T24" fmla="*/ 2147483647 w 160"/>
                <a:gd name="T25" fmla="*/ 2147483647 h 69"/>
                <a:gd name="T26" fmla="*/ 2147483647 w 160"/>
                <a:gd name="T27" fmla="*/ 2147483647 h 69"/>
                <a:gd name="T28" fmla="*/ 2147483647 w 160"/>
                <a:gd name="T29" fmla="*/ 2147483647 h 69"/>
                <a:gd name="T30" fmla="*/ 2147483647 w 160"/>
                <a:gd name="T31" fmla="*/ 2147483647 h 69"/>
                <a:gd name="T32" fmla="*/ 2147483647 w 160"/>
                <a:gd name="T33" fmla="*/ 2147483647 h 69"/>
                <a:gd name="T34" fmla="*/ 2147483647 w 160"/>
                <a:gd name="T35" fmla="*/ 2147483647 h 69"/>
                <a:gd name="T36" fmla="*/ 2147483647 w 160"/>
                <a:gd name="T37" fmla="*/ 2147483647 h 69"/>
                <a:gd name="T38" fmla="*/ 2147483647 w 160"/>
                <a:gd name="T39" fmla="*/ 2147483647 h 69"/>
                <a:gd name="T40" fmla="*/ 2147483647 w 160"/>
                <a:gd name="T41" fmla="*/ 2147483647 h 69"/>
                <a:gd name="T42" fmla="*/ 2147483647 w 160"/>
                <a:gd name="T43" fmla="*/ 0 h 69"/>
                <a:gd name="T44" fmla="*/ 2147483647 w 160"/>
                <a:gd name="T45" fmla="*/ 2147483647 h 69"/>
                <a:gd name="T46" fmla="*/ 2147483647 w 160"/>
                <a:gd name="T47" fmla="*/ 2147483647 h 69"/>
                <a:gd name="T48" fmla="*/ 2147483647 w 160"/>
                <a:gd name="T49" fmla="*/ 2147483647 h 69"/>
                <a:gd name="T50" fmla="*/ 2147483647 w 160"/>
                <a:gd name="T51" fmla="*/ 2147483647 h 69"/>
                <a:gd name="T52" fmla="*/ 2147483647 w 160"/>
                <a:gd name="T53" fmla="*/ 2147483647 h 69"/>
                <a:gd name="T54" fmla="*/ 2147483647 w 160"/>
                <a:gd name="T55" fmla="*/ 2147483647 h 69"/>
                <a:gd name="T56" fmla="*/ 2147483647 w 160"/>
                <a:gd name="T57" fmla="*/ 2147483647 h 69"/>
                <a:gd name="T58" fmla="*/ 2147483647 w 160"/>
                <a:gd name="T59" fmla="*/ 2147483647 h 69"/>
                <a:gd name="T60" fmla="*/ 2147483647 w 160"/>
                <a:gd name="T61" fmla="*/ 2147483647 h 69"/>
                <a:gd name="T62" fmla="*/ 2147483647 w 160"/>
                <a:gd name="T63" fmla="*/ 2147483647 h 69"/>
                <a:gd name="T64" fmla="*/ 2147483647 w 160"/>
                <a:gd name="T65" fmla="*/ 2147483647 h 69"/>
                <a:gd name="T66" fmla="*/ 2147483647 w 160"/>
                <a:gd name="T67" fmla="*/ 2147483647 h 69"/>
                <a:gd name="T68" fmla="*/ 2147483647 w 160"/>
                <a:gd name="T69" fmla="*/ 2147483647 h 69"/>
                <a:gd name="T70" fmla="*/ 2147483647 w 160"/>
                <a:gd name="T71" fmla="*/ 2147483647 h 69"/>
                <a:gd name="T72" fmla="*/ 2147483647 w 160"/>
                <a:gd name="T73" fmla="*/ 2147483647 h 69"/>
                <a:gd name="T74" fmla="*/ 2147483647 w 160"/>
                <a:gd name="T75" fmla="*/ 2147483647 h 69"/>
                <a:gd name="T76" fmla="*/ 2147483647 w 160"/>
                <a:gd name="T77" fmla="*/ 2147483647 h 69"/>
                <a:gd name="T78" fmla="*/ 2147483647 w 160"/>
                <a:gd name="T79" fmla="*/ 2147483647 h 69"/>
                <a:gd name="T80" fmla="*/ 2147483647 w 160"/>
                <a:gd name="T81" fmla="*/ 2147483647 h 69"/>
                <a:gd name="T82" fmla="*/ 2147483647 w 160"/>
                <a:gd name="T83" fmla="*/ 2147483647 h 69"/>
                <a:gd name="T84" fmla="*/ 2147483647 w 160"/>
                <a:gd name="T85" fmla="*/ 2147483647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60"/>
                <a:gd name="T130" fmla="*/ 0 h 69"/>
                <a:gd name="T131" fmla="*/ 160 w 160"/>
                <a:gd name="T132" fmla="*/ 69 h 6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60" h="69">
                  <a:moveTo>
                    <a:pt x="41" y="48"/>
                  </a:moveTo>
                  <a:lnTo>
                    <a:pt x="29" y="48"/>
                  </a:lnTo>
                  <a:lnTo>
                    <a:pt x="6" y="51"/>
                  </a:lnTo>
                  <a:lnTo>
                    <a:pt x="0" y="58"/>
                  </a:lnTo>
                  <a:lnTo>
                    <a:pt x="6" y="61"/>
                  </a:lnTo>
                  <a:lnTo>
                    <a:pt x="11" y="64"/>
                  </a:lnTo>
                  <a:lnTo>
                    <a:pt x="43" y="63"/>
                  </a:lnTo>
                  <a:lnTo>
                    <a:pt x="64" y="63"/>
                  </a:lnTo>
                  <a:lnTo>
                    <a:pt x="74" y="68"/>
                  </a:lnTo>
                  <a:lnTo>
                    <a:pt x="77" y="59"/>
                  </a:lnTo>
                  <a:lnTo>
                    <a:pt x="86" y="58"/>
                  </a:lnTo>
                  <a:lnTo>
                    <a:pt x="99" y="55"/>
                  </a:lnTo>
                  <a:lnTo>
                    <a:pt x="110" y="53"/>
                  </a:lnTo>
                  <a:lnTo>
                    <a:pt x="130" y="42"/>
                  </a:lnTo>
                  <a:lnTo>
                    <a:pt x="152" y="31"/>
                  </a:lnTo>
                  <a:lnTo>
                    <a:pt x="159" y="25"/>
                  </a:lnTo>
                  <a:lnTo>
                    <a:pt x="156" y="15"/>
                  </a:lnTo>
                  <a:lnTo>
                    <a:pt x="146" y="15"/>
                  </a:lnTo>
                  <a:lnTo>
                    <a:pt x="136" y="10"/>
                  </a:lnTo>
                  <a:lnTo>
                    <a:pt x="125" y="6"/>
                  </a:lnTo>
                  <a:lnTo>
                    <a:pt x="99" y="4"/>
                  </a:lnTo>
                  <a:lnTo>
                    <a:pt x="65" y="0"/>
                  </a:lnTo>
                  <a:lnTo>
                    <a:pt x="59" y="1"/>
                  </a:lnTo>
                  <a:lnTo>
                    <a:pt x="61" y="6"/>
                  </a:lnTo>
                  <a:lnTo>
                    <a:pt x="65" y="12"/>
                  </a:lnTo>
                  <a:lnTo>
                    <a:pt x="55" y="13"/>
                  </a:lnTo>
                  <a:lnTo>
                    <a:pt x="53" y="10"/>
                  </a:lnTo>
                  <a:lnTo>
                    <a:pt x="42" y="9"/>
                  </a:lnTo>
                  <a:lnTo>
                    <a:pt x="27" y="10"/>
                  </a:lnTo>
                  <a:lnTo>
                    <a:pt x="34" y="13"/>
                  </a:lnTo>
                  <a:lnTo>
                    <a:pt x="35" y="17"/>
                  </a:lnTo>
                  <a:lnTo>
                    <a:pt x="31" y="22"/>
                  </a:lnTo>
                  <a:lnTo>
                    <a:pt x="31" y="29"/>
                  </a:lnTo>
                  <a:lnTo>
                    <a:pt x="36" y="33"/>
                  </a:lnTo>
                  <a:lnTo>
                    <a:pt x="55" y="33"/>
                  </a:lnTo>
                  <a:lnTo>
                    <a:pt x="62" y="33"/>
                  </a:lnTo>
                  <a:lnTo>
                    <a:pt x="68" y="39"/>
                  </a:lnTo>
                  <a:lnTo>
                    <a:pt x="62" y="47"/>
                  </a:lnTo>
                  <a:lnTo>
                    <a:pt x="55" y="47"/>
                  </a:lnTo>
                  <a:lnTo>
                    <a:pt x="48" y="46"/>
                  </a:lnTo>
                  <a:lnTo>
                    <a:pt x="45" y="47"/>
                  </a:lnTo>
                  <a:lnTo>
                    <a:pt x="41" y="4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69" name="Freeform 70"/>
            <p:cNvSpPr>
              <a:spLocks/>
            </p:cNvSpPr>
            <p:nvPr/>
          </p:nvSpPr>
          <p:spPr bwMode="auto">
            <a:xfrm>
              <a:off x="4115591" y="3589439"/>
              <a:ext cx="127527" cy="206898"/>
            </a:xfrm>
            <a:custGeom>
              <a:avLst/>
              <a:gdLst>
                <a:gd name="T0" fmla="*/ 0 w 102"/>
                <a:gd name="T1" fmla="*/ 2147483647 h 71"/>
                <a:gd name="T2" fmla="*/ 2147483647 w 102"/>
                <a:gd name="T3" fmla="*/ 2147483647 h 71"/>
                <a:gd name="T4" fmla="*/ 2147483647 w 102"/>
                <a:gd name="T5" fmla="*/ 2147483647 h 71"/>
                <a:gd name="T6" fmla="*/ 2147483647 w 102"/>
                <a:gd name="T7" fmla="*/ 2147483647 h 71"/>
                <a:gd name="T8" fmla="*/ 2147483647 w 102"/>
                <a:gd name="T9" fmla="*/ 2147483647 h 71"/>
                <a:gd name="T10" fmla="*/ 2147483647 w 102"/>
                <a:gd name="T11" fmla="*/ 2147483647 h 71"/>
                <a:gd name="T12" fmla="*/ 2147483647 w 102"/>
                <a:gd name="T13" fmla="*/ 2147483647 h 71"/>
                <a:gd name="T14" fmla="*/ 2147483647 w 102"/>
                <a:gd name="T15" fmla="*/ 2147483647 h 71"/>
                <a:gd name="T16" fmla="*/ 2147483647 w 102"/>
                <a:gd name="T17" fmla="*/ 2147483647 h 71"/>
                <a:gd name="T18" fmla="*/ 2147483647 w 102"/>
                <a:gd name="T19" fmla="*/ 2147483647 h 71"/>
                <a:gd name="T20" fmla="*/ 2147483647 w 102"/>
                <a:gd name="T21" fmla="*/ 2147483647 h 71"/>
                <a:gd name="T22" fmla="*/ 2147483647 w 102"/>
                <a:gd name="T23" fmla="*/ 2147483647 h 71"/>
                <a:gd name="T24" fmla="*/ 2147483647 w 102"/>
                <a:gd name="T25" fmla="*/ 2147483647 h 71"/>
                <a:gd name="T26" fmla="*/ 2147483647 w 102"/>
                <a:gd name="T27" fmla="*/ 2147483647 h 71"/>
                <a:gd name="T28" fmla="*/ 2147483647 w 102"/>
                <a:gd name="T29" fmla="*/ 2147483647 h 71"/>
                <a:gd name="T30" fmla="*/ 2147483647 w 102"/>
                <a:gd name="T31" fmla="*/ 2147483647 h 71"/>
                <a:gd name="T32" fmla="*/ 2147483647 w 102"/>
                <a:gd name="T33" fmla="*/ 2147483647 h 71"/>
                <a:gd name="T34" fmla="*/ 2147483647 w 102"/>
                <a:gd name="T35" fmla="*/ 2147483647 h 71"/>
                <a:gd name="T36" fmla="*/ 2147483647 w 102"/>
                <a:gd name="T37" fmla="*/ 2147483647 h 71"/>
                <a:gd name="T38" fmla="*/ 2147483647 w 102"/>
                <a:gd name="T39" fmla="*/ 2147483647 h 71"/>
                <a:gd name="T40" fmla="*/ 2147483647 w 102"/>
                <a:gd name="T41" fmla="*/ 2147483647 h 71"/>
                <a:gd name="T42" fmla="*/ 2147483647 w 102"/>
                <a:gd name="T43" fmla="*/ 2147483647 h 71"/>
                <a:gd name="T44" fmla="*/ 2147483647 w 102"/>
                <a:gd name="T45" fmla="*/ 2147483647 h 71"/>
                <a:gd name="T46" fmla="*/ 2147483647 w 102"/>
                <a:gd name="T47" fmla="*/ 2147483647 h 71"/>
                <a:gd name="T48" fmla="*/ 2147483647 w 102"/>
                <a:gd name="T49" fmla="*/ 0 h 71"/>
                <a:gd name="T50" fmla="*/ 2147483647 w 102"/>
                <a:gd name="T51" fmla="*/ 2147483647 h 71"/>
                <a:gd name="T52" fmla="*/ 2147483647 w 102"/>
                <a:gd name="T53" fmla="*/ 2147483647 h 71"/>
                <a:gd name="T54" fmla="*/ 2147483647 w 102"/>
                <a:gd name="T55" fmla="*/ 2147483647 h 71"/>
                <a:gd name="T56" fmla="*/ 2147483647 w 102"/>
                <a:gd name="T57" fmla="*/ 2147483647 h 71"/>
                <a:gd name="T58" fmla="*/ 2147483647 w 102"/>
                <a:gd name="T59" fmla="*/ 2147483647 h 71"/>
                <a:gd name="T60" fmla="*/ 2147483647 w 102"/>
                <a:gd name="T61" fmla="*/ 2147483647 h 71"/>
                <a:gd name="T62" fmla="*/ 2147483647 w 102"/>
                <a:gd name="T63" fmla="*/ 2147483647 h 71"/>
                <a:gd name="T64" fmla="*/ 2147483647 w 102"/>
                <a:gd name="T65" fmla="*/ 2147483647 h 71"/>
                <a:gd name="T66" fmla="*/ 2147483647 w 102"/>
                <a:gd name="T67" fmla="*/ 2147483647 h 71"/>
                <a:gd name="T68" fmla="*/ 2147483647 w 102"/>
                <a:gd name="T69" fmla="*/ 2147483647 h 71"/>
                <a:gd name="T70" fmla="*/ 2147483647 w 102"/>
                <a:gd name="T71" fmla="*/ 2147483647 h 71"/>
                <a:gd name="T72" fmla="*/ 0 w 102"/>
                <a:gd name="T73" fmla="*/ 2147483647 h 71"/>
                <a:gd name="T74" fmla="*/ 0 w 102"/>
                <a:gd name="T75" fmla="*/ 2147483647 h 7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2"/>
                <a:gd name="T115" fmla="*/ 0 h 71"/>
                <a:gd name="T116" fmla="*/ 102 w 102"/>
                <a:gd name="T117" fmla="*/ 71 h 7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2" h="71">
                  <a:moveTo>
                    <a:pt x="0" y="59"/>
                  </a:moveTo>
                  <a:lnTo>
                    <a:pt x="1" y="62"/>
                  </a:lnTo>
                  <a:lnTo>
                    <a:pt x="8" y="63"/>
                  </a:lnTo>
                  <a:lnTo>
                    <a:pt x="26" y="64"/>
                  </a:lnTo>
                  <a:lnTo>
                    <a:pt x="47" y="42"/>
                  </a:lnTo>
                  <a:lnTo>
                    <a:pt x="53" y="56"/>
                  </a:lnTo>
                  <a:lnTo>
                    <a:pt x="59" y="70"/>
                  </a:lnTo>
                  <a:lnTo>
                    <a:pt x="72" y="64"/>
                  </a:lnTo>
                  <a:lnTo>
                    <a:pt x="86" y="59"/>
                  </a:lnTo>
                  <a:lnTo>
                    <a:pt x="100" y="63"/>
                  </a:lnTo>
                  <a:lnTo>
                    <a:pt x="101" y="42"/>
                  </a:lnTo>
                  <a:lnTo>
                    <a:pt x="91" y="38"/>
                  </a:lnTo>
                  <a:lnTo>
                    <a:pt x="85" y="39"/>
                  </a:lnTo>
                  <a:lnTo>
                    <a:pt x="89" y="26"/>
                  </a:lnTo>
                  <a:lnTo>
                    <a:pt x="77" y="23"/>
                  </a:lnTo>
                  <a:lnTo>
                    <a:pt x="67" y="22"/>
                  </a:lnTo>
                  <a:lnTo>
                    <a:pt x="53" y="22"/>
                  </a:lnTo>
                  <a:lnTo>
                    <a:pt x="42" y="22"/>
                  </a:lnTo>
                  <a:lnTo>
                    <a:pt x="28" y="22"/>
                  </a:lnTo>
                  <a:lnTo>
                    <a:pt x="17" y="20"/>
                  </a:lnTo>
                  <a:lnTo>
                    <a:pt x="15" y="18"/>
                  </a:lnTo>
                  <a:lnTo>
                    <a:pt x="17" y="13"/>
                  </a:lnTo>
                  <a:lnTo>
                    <a:pt x="22" y="10"/>
                  </a:lnTo>
                  <a:lnTo>
                    <a:pt x="41" y="6"/>
                  </a:lnTo>
                  <a:lnTo>
                    <a:pt x="40" y="0"/>
                  </a:lnTo>
                  <a:lnTo>
                    <a:pt x="26" y="2"/>
                  </a:lnTo>
                  <a:lnTo>
                    <a:pt x="13" y="1"/>
                  </a:lnTo>
                  <a:lnTo>
                    <a:pt x="5" y="8"/>
                  </a:lnTo>
                  <a:lnTo>
                    <a:pt x="2" y="22"/>
                  </a:lnTo>
                  <a:lnTo>
                    <a:pt x="3" y="26"/>
                  </a:lnTo>
                  <a:lnTo>
                    <a:pt x="2" y="27"/>
                  </a:lnTo>
                  <a:lnTo>
                    <a:pt x="11" y="29"/>
                  </a:lnTo>
                  <a:lnTo>
                    <a:pt x="15" y="37"/>
                  </a:lnTo>
                  <a:lnTo>
                    <a:pt x="13" y="46"/>
                  </a:lnTo>
                  <a:lnTo>
                    <a:pt x="10" y="47"/>
                  </a:lnTo>
                  <a:lnTo>
                    <a:pt x="7" y="51"/>
                  </a:lnTo>
                  <a:lnTo>
                    <a:pt x="0" y="5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0" name="Freeform 71"/>
            <p:cNvSpPr>
              <a:spLocks/>
            </p:cNvSpPr>
            <p:nvPr/>
          </p:nvSpPr>
          <p:spPr bwMode="auto">
            <a:xfrm>
              <a:off x="3263841" y="3485990"/>
              <a:ext cx="61401" cy="208489"/>
            </a:xfrm>
            <a:custGeom>
              <a:avLst/>
              <a:gdLst>
                <a:gd name="T0" fmla="*/ 0 w 48"/>
                <a:gd name="T1" fmla="*/ 2147483647 h 49"/>
                <a:gd name="T2" fmla="*/ 2147483647 w 48"/>
                <a:gd name="T3" fmla="*/ 2147483647 h 49"/>
                <a:gd name="T4" fmla="*/ 2147483647 w 48"/>
                <a:gd name="T5" fmla="*/ 0 h 49"/>
                <a:gd name="T6" fmla="*/ 2147483647 w 48"/>
                <a:gd name="T7" fmla="*/ 2147483647 h 49"/>
                <a:gd name="T8" fmla="*/ 2147483647 w 48"/>
                <a:gd name="T9" fmla="*/ 2147483647 h 49"/>
                <a:gd name="T10" fmla="*/ 2147483647 w 48"/>
                <a:gd name="T11" fmla="*/ 2147483647 h 49"/>
                <a:gd name="T12" fmla="*/ 2147483647 w 48"/>
                <a:gd name="T13" fmla="*/ 2147483647 h 49"/>
                <a:gd name="T14" fmla="*/ 2147483647 w 48"/>
                <a:gd name="T15" fmla="*/ 2147483647 h 49"/>
                <a:gd name="T16" fmla="*/ 0 w 48"/>
                <a:gd name="T17" fmla="*/ 2147483647 h 49"/>
                <a:gd name="T18" fmla="*/ 0 w 48"/>
                <a:gd name="T19" fmla="*/ 2147483647 h 49"/>
                <a:gd name="T20" fmla="*/ 0 w 48"/>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
                <a:gd name="T34" fmla="*/ 0 h 49"/>
                <a:gd name="T35" fmla="*/ 48 w 48"/>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 h="49">
                  <a:moveTo>
                    <a:pt x="0" y="12"/>
                  </a:moveTo>
                  <a:lnTo>
                    <a:pt x="28" y="11"/>
                  </a:lnTo>
                  <a:lnTo>
                    <a:pt x="31" y="0"/>
                  </a:lnTo>
                  <a:lnTo>
                    <a:pt x="47" y="29"/>
                  </a:lnTo>
                  <a:lnTo>
                    <a:pt x="43" y="45"/>
                  </a:lnTo>
                  <a:lnTo>
                    <a:pt x="18" y="48"/>
                  </a:lnTo>
                  <a:lnTo>
                    <a:pt x="9" y="45"/>
                  </a:lnTo>
                  <a:lnTo>
                    <a:pt x="8" y="29"/>
                  </a:lnTo>
                  <a:lnTo>
                    <a:pt x="0" y="13"/>
                  </a:lnTo>
                  <a:lnTo>
                    <a:pt x="0" y="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1" name="Freeform 72"/>
            <p:cNvSpPr>
              <a:spLocks/>
            </p:cNvSpPr>
            <p:nvPr/>
          </p:nvSpPr>
          <p:spPr bwMode="auto">
            <a:xfrm>
              <a:off x="3295329" y="3541693"/>
              <a:ext cx="31488" cy="206898"/>
            </a:xfrm>
            <a:custGeom>
              <a:avLst/>
              <a:gdLst>
                <a:gd name="T0" fmla="*/ 0 w 25"/>
                <a:gd name="T1" fmla="*/ 2147483647 h 47"/>
                <a:gd name="T2" fmla="*/ 0 w 25"/>
                <a:gd name="T3" fmla="*/ 2147483647 h 47"/>
                <a:gd name="T4" fmla="*/ 2147483647 w 25"/>
                <a:gd name="T5" fmla="*/ 2147483647 h 47"/>
                <a:gd name="T6" fmla="*/ 2147483647 w 25"/>
                <a:gd name="T7" fmla="*/ 0 h 47"/>
                <a:gd name="T8" fmla="*/ 2147483647 w 25"/>
                <a:gd name="T9" fmla="*/ 2147483647 h 47"/>
                <a:gd name="T10" fmla="*/ 2147483647 w 25"/>
                <a:gd name="T11" fmla="*/ 2147483647 h 47"/>
                <a:gd name="T12" fmla="*/ 0 w 25"/>
                <a:gd name="T13" fmla="*/ 2147483647 h 47"/>
                <a:gd name="T14" fmla="*/ 0 w 25"/>
                <a:gd name="T15" fmla="*/ 2147483647 h 47"/>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47"/>
                <a:gd name="T26" fmla="*/ 25 w 25"/>
                <a:gd name="T27" fmla="*/ 47 h 4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47">
                  <a:moveTo>
                    <a:pt x="0" y="35"/>
                  </a:moveTo>
                  <a:lnTo>
                    <a:pt x="0" y="35"/>
                  </a:lnTo>
                  <a:lnTo>
                    <a:pt x="1" y="11"/>
                  </a:lnTo>
                  <a:lnTo>
                    <a:pt x="12" y="0"/>
                  </a:lnTo>
                  <a:lnTo>
                    <a:pt x="24" y="27"/>
                  </a:lnTo>
                  <a:lnTo>
                    <a:pt x="13" y="46"/>
                  </a:lnTo>
                  <a:lnTo>
                    <a:pt x="0" y="3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2" name="Freeform 73"/>
            <p:cNvSpPr>
              <a:spLocks/>
            </p:cNvSpPr>
            <p:nvPr/>
          </p:nvSpPr>
          <p:spPr bwMode="auto">
            <a:xfrm>
              <a:off x="3128442" y="3398456"/>
              <a:ext cx="129101" cy="208490"/>
            </a:xfrm>
            <a:custGeom>
              <a:avLst/>
              <a:gdLst>
                <a:gd name="T0" fmla="*/ 0 w 105"/>
                <a:gd name="T1" fmla="*/ 2147483647 h 41"/>
                <a:gd name="T2" fmla="*/ 0 w 105"/>
                <a:gd name="T3" fmla="*/ 2147483647 h 41"/>
                <a:gd name="T4" fmla="*/ 2147483647 w 105"/>
                <a:gd name="T5" fmla="*/ 2147483647 h 41"/>
                <a:gd name="T6" fmla="*/ 2147483647 w 105"/>
                <a:gd name="T7" fmla="*/ 2147483647 h 41"/>
                <a:gd name="T8" fmla="*/ 2147483647 w 105"/>
                <a:gd name="T9" fmla="*/ 2147483647 h 41"/>
                <a:gd name="T10" fmla="*/ 2147483647 w 105"/>
                <a:gd name="T11" fmla="*/ 2147483647 h 41"/>
                <a:gd name="T12" fmla="*/ 2147483647 w 105"/>
                <a:gd name="T13" fmla="*/ 2147483647 h 41"/>
                <a:gd name="T14" fmla="*/ 2147483647 w 105"/>
                <a:gd name="T15" fmla="*/ 2147483647 h 41"/>
                <a:gd name="T16" fmla="*/ 2147483647 w 105"/>
                <a:gd name="T17" fmla="*/ 2147483647 h 41"/>
                <a:gd name="T18" fmla="*/ 2147483647 w 105"/>
                <a:gd name="T19" fmla="*/ 0 h 41"/>
                <a:gd name="T20" fmla="*/ 2147483647 w 105"/>
                <a:gd name="T21" fmla="*/ 2147483647 h 41"/>
                <a:gd name="T22" fmla="*/ 2147483647 w 105"/>
                <a:gd name="T23" fmla="*/ 2147483647 h 41"/>
                <a:gd name="T24" fmla="*/ 0 w 105"/>
                <a:gd name="T25" fmla="*/ 2147483647 h 41"/>
                <a:gd name="T26" fmla="*/ 0 w 105"/>
                <a:gd name="T27" fmla="*/ 2147483647 h 4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5"/>
                <a:gd name="T43" fmla="*/ 0 h 41"/>
                <a:gd name="T44" fmla="*/ 105 w 105"/>
                <a:gd name="T45" fmla="*/ 41 h 4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5" h="41">
                  <a:moveTo>
                    <a:pt x="0" y="23"/>
                  </a:moveTo>
                  <a:lnTo>
                    <a:pt x="0" y="23"/>
                  </a:lnTo>
                  <a:lnTo>
                    <a:pt x="1" y="25"/>
                  </a:lnTo>
                  <a:lnTo>
                    <a:pt x="2" y="32"/>
                  </a:lnTo>
                  <a:lnTo>
                    <a:pt x="13" y="34"/>
                  </a:lnTo>
                  <a:lnTo>
                    <a:pt x="35" y="30"/>
                  </a:lnTo>
                  <a:lnTo>
                    <a:pt x="58" y="40"/>
                  </a:lnTo>
                  <a:lnTo>
                    <a:pt x="90" y="33"/>
                  </a:lnTo>
                  <a:lnTo>
                    <a:pt x="104" y="13"/>
                  </a:lnTo>
                  <a:lnTo>
                    <a:pt x="99" y="0"/>
                  </a:lnTo>
                  <a:lnTo>
                    <a:pt x="58" y="1"/>
                  </a:lnTo>
                  <a:lnTo>
                    <a:pt x="46" y="22"/>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3" name="Freeform 74"/>
            <p:cNvSpPr>
              <a:spLocks/>
            </p:cNvSpPr>
            <p:nvPr/>
          </p:nvSpPr>
          <p:spPr bwMode="auto">
            <a:xfrm>
              <a:off x="3016659" y="3333204"/>
              <a:ext cx="58253" cy="208489"/>
            </a:xfrm>
            <a:custGeom>
              <a:avLst/>
              <a:gdLst>
                <a:gd name="T0" fmla="*/ 0 w 45"/>
                <a:gd name="T1" fmla="*/ 2147483647 h 33"/>
                <a:gd name="T2" fmla="*/ 0 w 45"/>
                <a:gd name="T3" fmla="*/ 2147483647 h 33"/>
                <a:gd name="T4" fmla="*/ 2147483647 w 45"/>
                <a:gd name="T5" fmla="*/ 2147483647 h 33"/>
                <a:gd name="T6" fmla="*/ 2147483647 w 45"/>
                <a:gd name="T7" fmla="*/ 0 h 33"/>
                <a:gd name="T8" fmla="*/ 2147483647 w 45"/>
                <a:gd name="T9" fmla="*/ 2147483647 h 33"/>
                <a:gd name="T10" fmla="*/ 2147483647 w 45"/>
                <a:gd name="T11" fmla="*/ 2147483647 h 33"/>
                <a:gd name="T12" fmla="*/ 2147483647 w 45"/>
                <a:gd name="T13" fmla="*/ 2147483647 h 33"/>
                <a:gd name="T14" fmla="*/ 0 w 45"/>
                <a:gd name="T15" fmla="*/ 2147483647 h 33"/>
                <a:gd name="T16" fmla="*/ 0 w 45"/>
                <a:gd name="T17" fmla="*/ 2147483647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5"/>
                <a:gd name="T28" fmla="*/ 0 h 33"/>
                <a:gd name="T29" fmla="*/ 45 w 45"/>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5" h="33">
                  <a:moveTo>
                    <a:pt x="0" y="6"/>
                  </a:moveTo>
                  <a:lnTo>
                    <a:pt x="0" y="6"/>
                  </a:lnTo>
                  <a:lnTo>
                    <a:pt x="10" y="1"/>
                  </a:lnTo>
                  <a:lnTo>
                    <a:pt x="30" y="0"/>
                  </a:lnTo>
                  <a:lnTo>
                    <a:pt x="43" y="13"/>
                  </a:lnTo>
                  <a:lnTo>
                    <a:pt x="44" y="23"/>
                  </a:lnTo>
                  <a:lnTo>
                    <a:pt x="39" y="32"/>
                  </a:lnTo>
                  <a:lnTo>
                    <a:pt x="0" y="6"/>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4" name="Freeform 75"/>
            <p:cNvSpPr>
              <a:spLocks/>
            </p:cNvSpPr>
            <p:nvPr/>
          </p:nvSpPr>
          <p:spPr bwMode="auto">
            <a:xfrm>
              <a:off x="3348858" y="3506679"/>
              <a:ext cx="108633" cy="208490"/>
            </a:xfrm>
            <a:custGeom>
              <a:avLst/>
              <a:gdLst>
                <a:gd name="T0" fmla="*/ 0 w 86"/>
                <a:gd name="T1" fmla="*/ 2147483647 h 48"/>
                <a:gd name="T2" fmla="*/ 0 w 86"/>
                <a:gd name="T3" fmla="*/ 2147483647 h 48"/>
                <a:gd name="T4" fmla="*/ 2147483647 w 86"/>
                <a:gd name="T5" fmla="*/ 0 h 48"/>
                <a:gd name="T6" fmla="*/ 2147483647 w 86"/>
                <a:gd name="T7" fmla="*/ 2147483647 h 48"/>
                <a:gd name="T8" fmla="*/ 2147483647 w 86"/>
                <a:gd name="T9" fmla="*/ 2147483647 h 48"/>
                <a:gd name="T10" fmla="*/ 2147483647 w 86"/>
                <a:gd name="T11" fmla="*/ 2147483647 h 48"/>
                <a:gd name="T12" fmla="*/ 2147483647 w 86"/>
                <a:gd name="T13" fmla="*/ 2147483647 h 48"/>
                <a:gd name="T14" fmla="*/ 2147483647 w 86"/>
                <a:gd name="T15" fmla="*/ 2147483647 h 48"/>
                <a:gd name="T16" fmla="*/ 2147483647 w 86"/>
                <a:gd name="T17" fmla="*/ 2147483647 h 48"/>
                <a:gd name="T18" fmla="*/ 0 w 86"/>
                <a:gd name="T19" fmla="*/ 2147483647 h 48"/>
                <a:gd name="T20" fmla="*/ 0 w 86"/>
                <a:gd name="T21" fmla="*/ 2147483647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6"/>
                <a:gd name="T34" fmla="*/ 0 h 48"/>
                <a:gd name="T35" fmla="*/ 86 w 86"/>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6" h="48">
                  <a:moveTo>
                    <a:pt x="0" y="32"/>
                  </a:moveTo>
                  <a:lnTo>
                    <a:pt x="0" y="32"/>
                  </a:lnTo>
                  <a:lnTo>
                    <a:pt x="5" y="0"/>
                  </a:lnTo>
                  <a:lnTo>
                    <a:pt x="85" y="7"/>
                  </a:lnTo>
                  <a:lnTo>
                    <a:pt x="70" y="27"/>
                  </a:lnTo>
                  <a:lnTo>
                    <a:pt x="76" y="38"/>
                  </a:lnTo>
                  <a:lnTo>
                    <a:pt x="55" y="39"/>
                  </a:lnTo>
                  <a:lnTo>
                    <a:pt x="42" y="47"/>
                  </a:lnTo>
                  <a:lnTo>
                    <a:pt x="8" y="47"/>
                  </a:lnTo>
                  <a:lnTo>
                    <a:pt x="0" y="3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75" name="Freeform 76"/>
            <p:cNvSpPr>
              <a:spLocks/>
            </p:cNvSpPr>
            <p:nvPr/>
          </p:nvSpPr>
          <p:spPr bwMode="auto">
            <a:xfrm>
              <a:off x="3251246" y="3374584"/>
              <a:ext cx="99187" cy="208489"/>
            </a:xfrm>
            <a:custGeom>
              <a:avLst/>
              <a:gdLst>
                <a:gd name="T0" fmla="*/ 0 w 79"/>
                <a:gd name="T1" fmla="*/ 2147483647 h 34"/>
                <a:gd name="T2" fmla="*/ 2147483647 w 79"/>
                <a:gd name="T3" fmla="*/ 2147483647 h 34"/>
                <a:gd name="T4" fmla="*/ 2147483647 w 79"/>
                <a:gd name="T5" fmla="*/ 2147483647 h 34"/>
                <a:gd name="T6" fmla="*/ 2147483647 w 79"/>
                <a:gd name="T7" fmla="*/ 2147483647 h 34"/>
                <a:gd name="T8" fmla="*/ 2147483647 w 79"/>
                <a:gd name="T9" fmla="*/ 2147483647 h 34"/>
                <a:gd name="T10" fmla="*/ 2147483647 w 79"/>
                <a:gd name="T11" fmla="*/ 2147483647 h 34"/>
                <a:gd name="T12" fmla="*/ 2147483647 w 79"/>
                <a:gd name="T13" fmla="*/ 2147483647 h 34"/>
                <a:gd name="T14" fmla="*/ 2147483647 w 79"/>
                <a:gd name="T15" fmla="*/ 0 h 34"/>
                <a:gd name="T16" fmla="*/ 2147483647 w 79"/>
                <a:gd name="T17" fmla="*/ 2147483647 h 34"/>
                <a:gd name="T18" fmla="*/ 0 w 79"/>
                <a:gd name="T19" fmla="*/ 2147483647 h 34"/>
                <a:gd name="T20" fmla="*/ 0 w 79"/>
                <a:gd name="T21" fmla="*/ 2147483647 h 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9"/>
                <a:gd name="T34" fmla="*/ 0 h 34"/>
                <a:gd name="T35" fmla="*/ 79 w 79"/>
                <a:gd name="T36" fmla="*/ 34 h 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9" h="34">
                  <a:moveTo>
                    <a:pt x="0" y="15"/>
                  </a:moveTo>
                  <a:lnTo>
                    <a:pt x="5" y="28"/>
                  </a:lnTo>
                  <a:lnTo>
                    <a:pt x="24" y="33"/>
                  </a:lnTo>
                  <a:lnTo>
                    <a:pt x="55" y="20"/>
                  </a:lnTo>
                  <a:lnTo>
                    <a:pt x="74" y="23"/>
                  </a:lnTo>
                  <a:lnTo>
                    <a:pt x="78" y="10"/>
                  </a:lnTo>
                  <a:lnTo>
                    <a:pt x="44" y="7"/>
                  </a:lnTo>
                  <a:lnTo>
                    <a:pt x="24" y="0"/>
                  </a:lnTo>
                  <a:lnTo>
                    <a:pt x="1" y="14"/>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6" name="Group 167"/>
            <p:cNvGrpSpPr/>
            <p:nvPr/>
          </p:nvGrpSpPr>
          <p:grpSpPr bwMode="auto">
            <a:xfrm>
              <a:off x="3105909" y="3194199"/>
              <a:ext cx="77787" cy="231025"/>
              <a:chOff x="3191" y="2496"/>
              <a:chExt cx="63" cy="174"/>
            </a:xfrm>
            <a:grpFill/>
          </p:grpSpPr>
          <p:sp>
            <p:nvSpPr>
              <p:cNvPr id="183" name="Freeform 184"/>
              <p:cNvSpPr/>
              <p:nvPr/>
            </p:nvSpPr>
            <p:spPr bwMode="auto">
              <a:xfrm>
                <a:off x="3191" y="2496"/>
                <a:ext cx="37" cy="157"/>
              </a:xfrm>
              <a:custGeom>
                <a:avLst/>
                <a:gdLst>
                  <a:gd name="T0" fmla="*/ 0 w 37"/>
                  <a:gd name="T1" fmla="*/ 41 h 55"/>
                  <a:gd name="T2" fmla="*/ 0 w 37"/>
                  <a:gd name="T3" fmla="*/ 41 h 55"/>
                  <a:gd name="T4" fmla="*/ 3 w 37"/>
                  <a:gd name="T5" fmla="*/ 15 h 55"/>
                  <a:gd name="T6" fmla="*/ 31 w 37"/>
                  <a:gd name="T7" fmla="*/ 0 h 55"/>
                  <a:gd name="T8" fmla="*/ 26 w 37"/>
                  <a:gd name="T9" fmla="*/ 21 h 55"/>
                  <a:gd name="T10" fmla="*/ 36 w 37"/>
                  <a:gd name="T11" fmla="*/ 27 h 55"/>
                  <a:gd name="T12" fmla="*/ 18 w 37"/>
                  <a:gd name="T13" fmla="*/ 39 h 55"/>
                  <a:gd name="T14" fmla="*/ 18 w 37"/>
                  <a:gd name="T15" fmla="*/ 54 h 55"/>
                  <a:gd name="T16" fmla="*/ 7 w 37"/>
                  <a:gd name="T17" fmla="*/ 54 h 55"/>
                  <a:gd name="T18" fmla="*/ 0 w 37"/>
                  <a:gd name="T19" fmla="*/ 41 h 55"/>
                  <a:gd name="T20" fmla="*/ 0 w 37"/>
                  <a:gd name="T21" fmla="*/ 41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7"/>
                  <a:gd name="T34" fmla="*/ 0 h 55"/>
                  <a:gd name="T35" fmla="*/ 37 w 37"/>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7" h="55">
                    <a:moveTo>
                      <a:pt x="0" y="41"/>
                    </a:moveTo>
                    <a:lnTo>
                      <a:pt x="0" y="41"/>
                    </a:lnTo>
                    <a:lnTo>
                      <a:pt x="3" y="15"/>
                    </a:lnTo>
                    <a:lnTo>
                      <a:pt x="31" y="0"/>
                    </a:lnTo>
                    <a:lnTo>
                      <a:pt x="26" y="21"/>
                    </a:lnTo>
                    <a:lnTo>
                      <a:pt x="36" y="27"/>
                    </a:lnTo>
                    <a:lnTo>
                      <a:pt x="18" y="39"/>
                    </a:lnTo>
                    <a:lnTo>
                      <a:pt x="18" y="54"/>
                    </a:lnTo>
                    <a:lnTo>
                      <a:pt x="7" y="54"/>
                    </a:lnTo>
                    <a:lnTo>
                      <a:pt x="0" y="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4" name="Freeform 185"/>
              <p:cNvSpPr/>
              <p:nvPr/>
            </p:nvSpPr>
            <p:spPr bwMode="auto">
              <a:xfrm>
                <a:off x="3216" y="2513"/>
                <a:ext cx="13" cy="157"/>
              </a:xfrm>
              <a:custGeom>
                <a:avLst/>
                <a:gdLst>
                  <a:gd name="T0" fmla="*/ 0 w 13"/>
                  <a:gd name="T1" fmla="*/ 6 h 7"/>
                  <a:gd name="T2" fmla="*/ 0 w 13"/>
                  <a:gd name="T3" fmla="*/ 6 h 7"/>
                  <a:gd name="T4" fmla="*/ 10 w 13"/>
                  <a:gd name="T5" fmla="*/ 0 h 7"/>
                  <a:gd name="T6" fmla="*/ 12 w 13"/>
                  <a:gd name="T7" fmla="*/ 4 h 7"/>
                  <a:gd name="T8" fmla="*/ 0 w 13"/>
                  <a:gd name="T9" fmla="*/ 6 h 7"/>
                  <a:gd name="T10" fmla="*/ 0 w 13"/>
                  <a:gd name="T11" fmla="*/ 6 h 7"/>
                  <a:gd name="T12" fmla="*/ 0 60000 65536"/>
                  <a:gd name="T13" fmla="*/ 0 60000 65536"/>
                  <a:gd name="T14" fmla="*/ 0 60000 65536"/>
                  <a:gd name="T15" fmla="*/ 0 60000 65536"/>
                  <a:gd name="T16" fmla="*/ 0 60000 65536"/>
                  <a:gd name="T17" fmla="*/ 0 60000 65536"/>
                  <a:gd name="T18" fmla="*/ 0 w 13"/>
                  <a:gd name="T19" fmla="*/ 0 h 7"/>
                  <a:gd name="T20" fmla="*/ 13 w 13"/>
                  <a:gd name="T21" fmla="*/ 7 h 7"/>
                </a:gdLst>
                <a:ahLst/>
                <a:cxnLst>
                  <a:cxn ang="T12">
                    <a:pos x="T0" y="T1"/>
                  </a:cxn>
                  <a:cxn ang="T13">
                    <a:pos x="T2" y="T3"/>
                  </a:cxn>
                  <a:cxn ang="T14">
                    <a:pos x="T4" y="T5"/>
                  </a:cxn>
                  <a:cxn ang="T15">
                    <a:pos x="T6" y="T7"/>
                  </a:cxn>
                  <a:cxn ang="T16">
                    <a:pos x="T8" y="T9"/>
                  </a:cxn>
                  <a:cxn ang="T17">
                    <a:pos x="T10" y="T11"/>
                  </a:cxn>
                </a:cxnLst>
                <a:rect l="T18" t="T19" r="T20" b="T21"/>
                <a:pathLst>
                  <a:path w="13" h="7">
                    <a:moveTo>
                      <a:pt x="0" y="6"/>
                    </a:moveTo>
                    <a:lnTo>
                      <a:pt x="0" y="6"/>
                    </a:lnTo>
                    <a:lnTo>
                      <a:pt x="10" y="0"/>
                    </a:lnTo>
                    <a:lnTo>
                      <a:pt x="12" y="4"/>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5" name="Freeform 186"/>
              <p:cNvSpPr/>
              <p:nvPr/>
            </p:nvSpPr>
            <p:spPr bwMode="auto">
              <a:xfrm>
                <a:off x="3232" y="2510"/>
                <a:ext cx="22" cy="157"/>
              </a:xfrm>
              <a:custGeom>
                <a:avLst/>
                <a:gdLst>
                  <a:gd name="T0" fmla="*/ 0 w 22"/>
                  <a:gd name="T1" fmla="*/ 12 h 24"/>
                  <a:gd name="T2" fmla="*/ 0 w 22"/>
                  <a:gd name="T3" fmla="*/ 12 h 24"/>
                  <a:gd name="T4" fmla="*/ 16 w 22"/>
                  <a:gd name="T5" fmla="*/ 23 h 24"/>
                  <a:gd name="T6" fmla="*/ 21 w 22"/>
                  <a:gd name="T7" fmla="*/ 11 h 24"/>
                  <a:gd name="T8" fmla="*/ 17 w 22"/>
                  <a:gd name="T9" fmla="*/ 0 h 24"/>
                  <a:gd name="T10" fmla="*/ 0 w 22"/>
                  <a:gd name="T11" fmla="*/ 12 h 24"/>
                  <a:gd name="T12" fmla="*/ 0 w 22"/>
                  <a:gd name="T13" fmla="*/ 12 h 24"/>
                  <a:gd name="T14" fmla="*/ 0 60000 65536"/>
                  <a:gd name="T15" fmla="*/ 0 60000 65536"/>
                  <a:gd name="T16" fmla="*/ 0 60000 65536"/>
                  <a:gd name="T17" fmla="*/ 0 60000 65536"/>
                  <a:gd name="T18" fmla="*/ 0 60000 65536"/>
                  <a:gd name="T19" fmla="*/ 0 60000 65536"/>
                  <a:gd name="T20" fmla="*/ 0 60000 65536"/>
                  <a:gd name="T21" fmla="*/ 0 w 22"/>
                  <a:gd name="T22" fmla="*/ 0 h 24"/>
                  <a:gd name="T23" fmla="*/ 22 w 22"/>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4">
                    <a:moveTo>
                      <a:pt x="0" y="12"/>
                    </a:moveTo>
                    <a:lnTo>
                      <a:pt x="0" y="12"/>
                    </a:lnTo>
                    <a:lnTo>
                      <a:pt x="16" y="23"/>
                    </a:lnTo>
                    <a:lnTo>
                      <a:pt x="21" y="11"/>
                    </a:lnTo>
                    <a:lnTo>
                      <a:pt x="17"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7" name="Freeform 78"/>
            <p:cNvSpPr>
              <a:spLocks/>
            </p:cNvSpPr>
            <p:nvPr/>
          </p:nvSpPr>
          <p:spPr bwMode="auto">
            <a:xfrm>
              <a:off x="3318944" y="2957605"/>
              <a:ext cx="185779" cy="206898"/>
            </a:xfrm>
            <a:custGeom>
              <a:avLst/>
              <a:gdLst>
                <a:gd name="T0" fmla="*/ 0 w 149"/>
                <a:gd name="T1" fmla="*/ 2147483647 h 224"/>
                <a:gd name="T2" fmla="*/ 0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0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2147483647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0 w 149"/>
                <a:gd name="T49" fmla="*/ 2147483647 h 224"/>
                <a:gd name="T50" fmla="*/ 0 w 149"/>
                <a:gd name="T51" fmla="*/ 2147483647 h 2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49"/>
                <a:gd name="T79" fmla="*/ 0 h 224"/>
                <a:gd name="T80" fmla="*/ 149 w 149"/>
                <a:gd name="T81" fmla="*/ 224 h 22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49" h="224">
                  <a:moveTo>
                    <a:pt x="0" y="23"/>
                  </a:moveTo>
                  <a:lnTo>
                    <a:pt x="0" y="23"/>
                  </a:lnTo>
                  <a:lnTo>
                    <a:pt x="10" y="16"/>
                  </a:lnTo>
                  <a:lnTo>
                    <a:pt x="25" y="30"/>
                  </a:lnTo>
                  <a:lnTo>
                    <a:pt x="54" y="32"/>
                  </a:lnTo>
                  <a:lnTo>
                    <a:pt x="70" y="24"/>
                  </a:lnTo>
                  <a:lnTo>
                    <a:pt x="75" y="5"/>
                  </a:lnTo>
                  <a:lnTo>
                    <a:pt x="102" y="0"/>
                  </a:lnTo>
                  <a:lnTo>
                    <a:pt x="116" y="7"/>
                  </a:lnTo>
                  <a:lnTo>
                    <a:pt x="114" y="23"/>
                  </a:lnTo>
                  <a:lnTo>
                    <a:pt x="109" y="39"/>
                  </a:lnTo>
                  <a:lnTo>
                    <a:pt x="128" y="58"/>
                  </a:lnTo>
                  <a:lnTo>
                    <a:pt x="117" y="72"/>
                  </a:lnTo>
                  <a:lnTo>
                    <a:pt x="131" y="97"/>
                  </a:lnTo>
                  <a:lnTo>
                    <a:pt x="125" y="119"/>
                  </a:lnTo>
                  <a:lnTo>
                    <a:pt x="148" y="165"/>
                  </a:lnTo>
                  <a:lnTo>
                    <a:pt x="96" y="209"/>
                  </a:lnTo>
                  <a:lnTo>
                    <a:pt x="33" y="223"/>
                  </a:lnTo>
                  <a:lnTo>
                    <a:pt x="30" y="214"/>
                  </a:lnTo>
                  <a:lnTo>
                    <a:pt x="10" y="208"/>
                  </a:lnTo>
                  <a:lnTo>
                    <a:pt x="7" y="164"/>
                  </a:lnTo>
                  <a:lnTo>
                    <a:pt x="67" y="117"/>
                  </a:lnTo>
                  <a:lnTo>
                    <a:pt x="47" y="94"/>
                  </a:lnTo>
                  <a:lnTo>
                    <a:pt x="40" y="47"/>
                  </a:lnTo>
                  <a:lnTo>
                    <a:pt x="0" y="2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78" name="Group 172"/>
            <p:cNvGrpSpPr/>
            <p:nvPr/>
          </p:nvGrpSpPr>
          <p:grpSpPr bwMode="auto">
            <a:xfrm>
              <a:off x="2890011" y="3417342"/>
              <a:ext cx="238123" cy="309954"/>
              <a:chOff x="3019" y="2665"/>
              <a:chExt cx="190" cy="238"/>
            </a:xfrm>
            <a:grpFill/>
          </p:grpSpPr>
          <p:sp>
            <p:nvSpPr>
              <p:cNvPr id="181" name="Freeform 182"/>
              <p:cNvSpPr/>
              <p:nvPr/>
            </p:nvSpPr>
            <p:spPr bwMode="auto">
              <a:xfrm>
                <a:off x="3019" y="2665"/>
                <a:ext cx="172" cy="160"/>
              </a:xfrm>
              <a:custGeom>
                <a:avLst/>
                <a:gdLst>
                  <a:gd name="T0" fmla="*/ 0 w 172"/>
                  <a:gd name="T1" fmla="*/ 45 h 150"/>
                  <a:gd name="T2" fmla="*/ 0 w 172"/>
                  <a:gd name="T3" fmla="*/ 45 h 150"/>
                  <a:gd name="T4" fmla="*/ 5 w 172"/>
                  <a:gd name="T5" fmla="*/ 58 h 150"/>
                  <a:gd name="T6" fmla="*/ 41 w 172"/>
                  <a:gd name="T7" fmla="*/ 67 h 150"/>
                  <a:gd name="T8" fmla="*/ 35 w 172"/>
                  <a:gd name="T9" fmla="*/ 75 h 150"/>
                  <a:gd name="T10" fmla="*/ 48 w 172"/>
                  <a:gd name="T11" fmla="*/ 84 h 150"/>
                  <a:gd name="T12" fmla="*/ 53 w 172"/>
                  <a:gd name="T13" fmla="*/ 101 h 150"/>
                  <a:gd name="T14" fmla="*/ 38 w 172"/>
                  <a:gd name="T15" fmla="*/ 133 h 150"/>
                  <a:gd name="T16" fmla="*/ 81 w 172"/>
                  <a:gd name="T17" fmla="*/ 145 h 150"/>
                  <a:gd name="T18" fmla="*/ 85 w 172"/>
                  <a:gd name="T19" fmla="*/ 147 h 150"/>
                  <a:gd name="T20" fmla="*/ 105 w 172"/>
                  <a:gd name="T21" fmla="*/ 149 h 150"/>
                  <a:gd name="T22" fmla="*/ 105 w 172"/>
                  <a:gd name="T23" fmla="*/ 137 h 150"/>
                  <a:gd name="T24" fmla="*/ 117 w 172"/>
                  <a:gd name="T25" fmla="*/ 130 h 150"/>
                  <a:gd name="T26" fmla="*/ 145 w 172"/>
                  <a:gd name="T27" fmla="*/ 138 h 150"/>
                  <a:gd name="T28" fmla="*/ 163 w 172"/>
                  <a:gd name="T29" fmla="*/ 125 h 150"/>
                  <a:gd name="T30" fmla="*/ 153 w 172"/>
                  <a:gd name="T31" fmla="*/ 107 h 150"/>
                  <a:gd name="T32" fmla="*/ 157 w 172"/>
                  <a:gd name="T33" fmla="*/ 90 h 150"/>
                  <a:gd name="T34" fmla="*/ 143 w 172"/>
                  <a:gd name="T35" fmla="*/ 80 h 150"/>
                  <a:gd name="T36" fmla="*/ 163 w 172"/>
                  <a:gd name="T37" fmla="*/ 60 h 150"/>
                  <a:gd name="T38" fmla="*/ 171 w 172"/>
                  <a:gd name="T39" fmla="*/ 38 h 150"/>
                  <a:gd name="T40" fmla="*/ 146 w 172"/>
                  <a:gd name="T41" fmla="*/ 28 h 150"/>
                  <a:gd name="T42" fmla="*/ 139 w 172"/>
                  <a:gd name="T43" fmla="*/ 26 h 150"/>
                  <a:gd name="T44" fmla="*/ 100 w 172"/>
                  <a:gd name="T45" fmla="*/ 0 h 150"/>
                  <a:gd name="T46" fmla="*/ 86 w 172"/>
                  <a:gd name="T47" fmla="*/ 4 h 150"/>
                  <a:gd name="T48" fmla="*/ 71 w 172"/>
                  <a:gd name="T49" fmla="*/ 29 h 150"/>
                  <a:gd name="T50" fmla="*/ 38 w 172"/>
                  <a:gd name="T51" fmla="*/ 25 h 150"/>
                  <a:gd name="T52" fmla="*/ 43 w 172"/>
                  <a:gd name="T53" fmla="*/ 44 h 150"/>
                  <a:gd name="T54" fmla="*/ 0 w 172"/>
                  <a:gd name="T55" fmla="*/ 45 h 150"/>
                  <a:gd name="T56" fmla="*/ 0 w 172"/>
                  <a:gd name="T57" fmla="*/ 45 h 15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2"/>
                  <a:gd name="T88" fmla="*/ 0 h 150"/>
                  <a:gd name="T89" fmla="*/ 172 w 172"/>
                  <a:gd name="T90" fmla="*/ 150 h 15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2" h="150">
                    <a:moveTo>
                      <a:pt x="0" y="45"/>
                    </a:moveTo>
                    <a:lnTo>
                      <a:pt x="0" y="45"/>
                    </a:lnTo>
                    <a:lnTo>
                      <a:pt x="5" y="58"/>
                    </a:lnTo>
                    <a:lnTo>
                      <a:pt x="41" y="67"/>
                    </a:lnTo>
                    <a:lnTo>
                      <a:pt x="35" y="75"/>
                    </a:lnTo>
                    <a:lnTo>
                      <a:pt x="48" y="84"/>
                    </a:lnTo>
                    <a:lnTo>
                      <a:pt x="53" y="101"/>
                    </a:lnTo>
                    <a:lnTo>
                      <a:pt x="38" y="133"/>
                    </a:lnTo>
                    <a:lnTo>
                      <a:pt x="81" y="145"/>
                    </a:lnTo>
                    <a:lnTo>
                      <a:pt x="85" y="147"/>
                    </a:lnTo>
                    <a:lnTo>
                      <a:pt x="105" y="149"/>
                    </a:lnTo>
                    <a:lnTo>
                      <a:pt x="105" y="137"/>
                    </a:lnTo>
                    <a:lnTo>
                      <a:pt x="117" y="130"/>
                    </a:lnTo>
                    <a:lnTo>
                      <a:pt x="145" y="138"/>
                    </a:lnTo>
                    <a:lnTo>
                      <a:pt x="163" y="125"/>
                    </a:lnTo>
                    <a:lnTo>
                      <a:pt x="153" y="107"/>
                    </a:lnTo>
                    <a:lnTo>
                      <a:pt x="157" y="90"/>
                    </a:lnTo>
                    <a:lnTo>
                      <a:pt x="143" y="80"/>
                    </a:lnTo>
                    <a:lnTo>
                      <a:pt x="163" y="60"/>
                    </a:lnTo>
                    <a:lnTo>
                      <a:pt x="171" y="38"/>
                    </a:lnTo>
                    <a:lnTo>
                      <a:pt x="146" y="28"/>
                    </a:lnTo>
                    <a:lnTo>
                      <a:pt x="139" y="26"/>
                    </a:lnTo>
                    <a:lnTo>
                      <a:pt x="100" y="0"/>
                    </a:lnTo>
                    <a:lnTo>
                      <a:pt x="86" y="4"/>
                    </a:lnTo>
                    <a:lnTo>
                      <a:pt x="71" y="29"/>
                    </a:lnTo>
                    <a:lnTo>
                      <a:pt x="38" y="25"/>
                    </a:lnTo>
                    <a:lnTo>
                      <a:pt x="43" y="44"/>
                    </a:lnTo>
                    <a:lnTo>
                      <a:pt x="0" y="4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2" name="Freeform 183"/>
              <p:cNvSpPr/>
              <p:nvPr/>
            </p:nvSpPr>
            <p:spPr bwMode="auto">
              <a:xfrm>
                <a:off x="3198" y="2743"/>
                <a:ext cx="11" cy="160"/>
              </a:xfrm>
              <a:custGeom>
                <a:avLst/>
                <a:gdLst>
                  <a:gd name="T0" fmla="*/ 0 w 11"/>
                  <a:gd name="T1" fmla="*/ 14 h 29"/>
                  <a:gd name="T2" fmla="*/ 0 w 11"/>
                  <a:gd name="T3" fmla="*/ 14 h 29"/>
                  <a:gd name="T4" fmla="*/ 9 w 11"/>
                  <a:gd name="T5" fmla="*/ 28 h 29"/>
                  <a:gd name="T6" fmla="*/ 10 w 11"/>
                  <a:gd name="T7" fmla="*/ 0 h 29"/>
                  <a:gd name="T8" fmla="*/ 0 w 11"/>
                  <a:gd name="T9" fmla="*/ 14 h 29"/>
                  <a:gd name="T10" fmla="*/ 0 w 11"/>
                  <a:gd name="T11" fmla="*/ 14 h 29"/>
                  <a:gd name="T12" fmla="*/ 0 60000 65536"/>
                  <a:gd name="T13" fmla="*/ 0 60000 65536"/>
                  <a:gd name="T14" fmla="*/ 0 60000 65536"/>
                  <a:gd name="T15" fmla="*/ 0 60000 65536"/>
                  <a:gd name="T16" fmla="*/ 0 60000 65536"/>
                  <a:gd name="T17" fmla="*/ 0 60000 65536"/>
                  <a:gd name="T18" fmla="*/ 0 w 11"/>
                  <a:gd name="T19" fmla="*/ 0 h 29"/>
                  <a:gd name="T20" fmla="*/ 11 w 11"/>
                  <a:gd name="T21" fmla="*/ 29 h 29"/>
                </a:gdLst>
                <a:ahLst/>
                <a:cxnLst>
                  <a:cxn ang="T12">
                    <a:pos x="T0" y="T1"/>
                  </a:cxn>
                  <a:cxn ang="T13">
                    <a:pos x="T2" y="T3"/>
                  </a:cxn>
                  <a:cxn ang="T14">
                    <a:pos x="T4" y="T5"/>
                  </a:cxn>
                  <a:cxn ang="T15">
                    <a:pos x="T6" y="T7"/>
                  </a:cxn>
                  <a:cxn ang="T16">
                    <a:pos x="T8" y="T9"/>
                  </a:cxn>
                  <a:cxn ang="T17">
                    <a:pos x="T10" y="T11"/>
                  </a:cxn>
                </a:cxnLst>
                <a:rect l="T18" t="T19" r="T20" b="T21"/>
                <a:pathLst>
                  <a:path w="11" h="29">
                    <a:moveTo>
                      <a:pt x="0" y="14"/>
                    </a:moveTo>
                    <a:lnTo>
                      <a:pt x="0" y="14"/>
                    </a:lnTo>
                    <a:lnTo>
                      <a:pt x="9" y="28"/>
                    </a:lnTo>
                    <a:lnTo>
                      <a:pt x="10" y="0"/>
                    </a:lnTo>
                    <a:lnTo>
                      <a:pt x="0" y="1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79" name="Freeform 80"/>
            <p:cNvSpPr>
              <a:spLocks/>
            </p:cNvSpPr>
            <p:nvPr/>
          </p:nvSpPr>
          <p:spPr bwMode="auto">
            <a:xfrm>
              <a:off x="3071764" y="3315697"/>
              <a:ext cx="143270" cy="208490"/>
            </a:xfrm>
            <a:custGeom>
              <a:avLst/>
              <a:gdLst>
                <a:gd name="T0" fmla="*/ 0 w 119"/>
                <a:gd name="T1" fmla="*/ 2147483647 h 133"/>
                <a:gd name="T2" fmla="*/ 0 w 119"/>
                <a:gd name="T3" fmla="*/ 2147483647 h 133"/>
                <a:gd name="T4" fmla="*/ 0 w 119"/>
                <a:gd name="T5" fmla="*/ 2147483647 h 133"/>
                <a:gd name="T6" fmla="*/ 2147483647 w 119"/>
                <a:gd name="T7" fmla="*/ 2147483647 h 133"/>
                <a:gd name="T8" fmla="*/ 2147483647 w 119"/>
                <a:gd name="T9" fmla="*/ 2147483647 h 133"/>
                <a:gd name="T10" fmla="*/ 2147483647 w 119"/>
                <a:gd name="T11" fmla="*/ 2147483647 h 133"/>
                <a:gd name="T12" fmla="*/ 2147483647 w 119"/>
                <a:gd name="T13" fmla="*/ 2147483647 h 133"/>
                <a:gd name="T14" fmla="*/ 2147483647 w 119"/>
                <a:gd name="T15" fmla="*/ 2147483647 h 133"/>
                <a:gd name="T16" fmla="*/ 2147483647 w 119"/>
                <a:gd name="T17" fmla="*/ 2147483647 h 133"/>
                <a:gd name="T18" fmla="*/ 2147483647 w 119"/>
                <a:gd name="T19" fmla="*/ 2147483647 h 133"/>
                <a:gd name="T20" fmla="*/ 2147483647 w 119"/>
                <a:gd name="T21" fmla="*/ 2147483647 h 133"/>
                <a:gd name="T22" fmla="*/ 2147483647 w 119"/>
                <a:gd name="T23" fmla="*/ 2147483647 h 133"/>
                <a:gd name="T24" fmla="*/ 2147483647 w 119"/>
                <a:gd name="T25" fmla="*/ 2147483647 h 133"/>
                <a:gd name="T26" fmla="*/ 2147483647 w 119"/>
                <a:gd name="T27" fmla="*/ 2147483647 h 133"/>
                <a:gd name="T28" fmla="*/ 2147483647 w 119"/>
                <a:gd name="T29" fmla="*/ 2147483647 h 133"/>
                <a:gd name="T30" fmla="*/ 2147483647 w 119"/>
                <a:gd name="T31" fmla="*/ 2147483647 h 133"/>
                <a:gd name="T32" fmla="*/ 2147483647 w 119"/>
                <a:gd name="T33" fmla="*/ 2147483647 h 133"/>
                <a:gd name="T34" fmla="*/ 2147483647 w 119"/>
                <a:gd name="T35" fmla="*/ 0 h 133"/>
                <a:gd name="T36" fmla="*/ 2147483647 w 119"/>
                <a:gd name="T37" fmla="*/ 0 h 133"/>
                <a:gd name="T38" fmla="*/ 2147483647 w 119"/>
                <a:gd name="T39" fmla="*/ 2147483647 h 133"/>
                <a:gd name="T40" fmla="*/ 2147483647 w 119"/>
                <a:gd name="T41" fmla="*/ 2147483647 h 133"/>
                <a:gd name="T42" fmla="*/ 2147483647 w 119"/>
                <a:gd name="T43" fmla="*/ 2147483647 h 133"/>
                <a:gd name="T44" fmla="*/ 2147483647 w 119"/>
                <a:gd name="T45" fmla="*/ 2147483647 h 133"/>
                <a:gd name="T46" fmla="*/ 0 w 119"/>
                <a:gd name="T47" fmla="*/ 2147483647 h 133"/>
                <a:gd name="T48" fmla="*/ 0 w 119"/>
                <a:gd name="T49" fmla="*/ 2147483647 h 13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19"/>
                <a:gd name="T76" fmla="*/ 0 h 133"/>
                <a:gd name="T77" fmla="*/ 119 w 119"/>
                <a:gd name="T78" fmla="*/ 133 h 13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19" h="133">
                  <a:moveTo>
                    <a:pt x="0" y="54"/>
                  </a:moveTo>
                  <a:lnTo>
                    <a:pt x="0" y="54"/>
                  </a:lnTo>
                  <a:lnTo>
                    <a:pt x="0" y="76"/>
                  </a:lnTo>
                  <a:lnTo>
                    <a:pt x="1" y="86"/>
                  </a:lnTo>
                  <a:lnTo>
                    <a:pt x="3" y="97"/>
                  </a:lnTo>
                  <a:lnTo>
                    <a:pt x="28" y="107"/>
                  </a:lnTo>
                  <a:lnTo>
                    <a:pt x="20" y="129"/>
                  </a:lnTo>
                  <a:lnTo>
                    <a:pt x="47" y="132"/>
                  </a:lnTo>
                  <a:lnTo>
                    <a:pt x="93" y="131"/>
                  </a:lnTo>
                  <a:lnTo>
                    <a:pt x="105" y="110"/>
                  </a:lnTo>
                  <a:lnTo>
                    <a:pt x="81" y="83"/>
                  </a:lnTo>
                  <a:lnTo>
                    <a:pt x="110" y="68"/>
                  </a:lnTo>
                  <a:lnTo>
                    <a:pt x="118" y="73"/>
                  </a:lnTo>
                  <a:lnTo>
                    <a:pt x="110" y="20"/>
                  </a:lnTo>
                  <a:lnTo>
                    <a:pt x="88" y="7"/>
                  </a:lnTo>
                  <a:lnTo>
                    <a:pt x="64" y="16"/>
                  </a:lnTo>
                  <a:lnTo>
                    <a:pt x="68" y="10"/>
                  </a:lnTo>
                  <a:lnTo>
                    <a:pt x="47" y="0"/>
                  </a:lnTo>
                  <a:lnTo>
                    <a:pt x="36" y="0"/>
                  </a:lnTo>
                  <a:lnTo>
                    <a:pt x="36" y="29"/>
                  </a:lnTo>
                  <a:lnTo>
                    <a:pt x="23" y="21"/>
                  </a:lnTo>
                  <a:lnTo>
                    <a:pt x="16" y="30"/>
                  </a:lnTo>
                  <a:lnTo>
                    <a:pt x="14" y="48"/>
                  </a:lnTo>
                  <a:lnTo>
                    <a:pt x="0" y="5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0" name="Group 176"/>
            <p:cNvGrpSpPr/>
            <p:nvPr/>
          </p:nvGrpSpPr>
          <p:grpSpPr bwMode="auto">
            <a:xfrm>
              <a:off x="3310695" y="3582005"/>
              <a:ext cx="109537" cy="286650"/>
              <a:chOff x="3356" y="2791"/>
              <a:chExt cx="86" cy="220"/>
            </a:xfrm>
            <a:grpFill/>
          </p:grpSpPr>
          <p:sp>
            <p:nvSpPr>
              <p:cNvPr id="179" name="Freeform 180"/>
              <p:cNvSpPr/>
              <p:nvPr/>
            </p:nvSpPr>
            <p:spPr bwMode="auto">
              <a:xfrm>
                <a:off x="3356" y="2791"/>
                <a:ext cx="86" cy="160"/>
              </a:xfrm>
              <a:custGeom>
                <a:avLst/>
                <a:gdLst>
                  <a:gd name="T0" fmla="*/ 0 w 86"/>
                  <a:gd name="T1" fmla="*/ 34 h 86"/>
                  <a:gd name="T2" fmla="*/ 0 w 86"/>
                  <a:gd name="T3" fmla="*/ 34 h 86"/>
                  <a:gd name="T4" fmla="*/ 11 w 86"/>
                  <a:gd name="T5" fmla="*/ 15 h 86"/>
                  <a:gd name="T6" fmla="*/ 38 w 86"/>
                  <a:gd name="T7" fmla="*/ 8 h 86"/>
                  <a:gd name="T8" fmla="*/ 72 w 86"/>
                  <a:gd name="T9" fmla="*/ 8 h 86"/>
                  <a:gd name="T10" fmla="*/ 85 w 86"/>
                  <a:gd name="T11" fmla="*/ 0 h 86"/>
                  <a:gd name="T12" fmla="*/ 80 w 86"/>
                  <a:gd name="T13" fmla="*/ 18 h 86"/>
                  <a:gd name="T14" fmla="*/ 57 w 86"/>
                  <a:gd name="T15" fmla="*/ 14 h 86"/>
                  <a:gd name="T16" fmla="*/ 46 w 86"/>
                  <a:gd name="T17" fmla="*/ 29 h 86"/>
                  <a:gd name="T18" fmla="*/ 33 w 86"/>
                  <a:gd name="T19" fmla="*/ 21 h 86"/>
                  <a:gd name="T20" fmla="*/ 42 w 86"/>
                  <a:gd name="T21" fmla="*/ 43 h 86"/>
                  <a:gd name="T22" fmla="*/ 31 w 86"/>
                  <a:gd name="T23" fmla="*/ 48 h 86"/>
                  <a:gd name="T24" fmla="*/ 52 w 86"/>
                  <a:gd name="T25" fmla="*/ 57 h 86"/>
                  <a:gd name="T26" fmla="*/ 52 w 86"/>
                  <a:gd name="T27" fmla="*/ 66 h 86"/>
                  <a:gd name="T28" fmla="*/ 35 w 86"/>
                  <a:gd name="T29" fmla="*/ 69 h 86"/>
                  <a:gd name="T30" fmla="*/ 41 w 86"/>
                  <a:gd name="T31" fmla="*/ 85 h 86"/>
                  <a:gd name="T32" fmla="*/ 20 w 86"/>
                  <a:gd name="T33" fmla="*/ 80 h 86"/>
                  <a:gd name="T34" fmla="*/ 14 w 86"/>
                  <a:gd name="T35" fmla="*/ 65 h 86"/>
                  <a:gd name="T36" fmla="*/ 41 w 86"/>
                  <a:gd name="T37" fmla="*/ 58 h 86"/>
                  <a:gd name="T38" fmla="*/ 14 w 86"/>
                  <a:gd name="T39" fmla="*/ 56 h 86"/>
                  <a:gd name="T40" fmla="*/ 0 w 86"/>
                  <a:gd name="T41" fmla="*/ 34 h 86"/>
                  <a:gd name="T42" fmla="*/ 0 w 86"/>
                  <a:gd name="T43" fmla="*/ 34 h 8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6"/>
                  <a:gd name="T67" fmla="*/ 0 h 86"/>
                  <a:gd name="T68" fmla="*/ 86 w 86"/>
                  <a:gd name="T69" fmla="*/ 86 h 8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6" h="86">
                    <a:moveTo>
                      <a:pt x="0" y="34"/>
                    </a:moveTo>
                    <a:lnTo>
                      <a:pt x="0" y="34"/>
                    </a:lnTo>
                    <a:lnTo>
                      <a:pt x="11" y="15"/>
                    </a:lnTo>
                    <a:lnTo>
                      <a:pt x="38" y="8"/>
                    </a:lnTo>
                    <a:lnTo>
                      <a:pt x="72" y="8"/>
                    </a:lnTo>
                    <a:lnTo>
                      <a:pt x="85" y="0"/>
                    </a:lnTo>
                    <a:lnTo>
                      <a:pt x="80" y="18"/>
                    </a:lnTo>
                    <a:lnTo>
                      <a:pt x="57" y="14"/>
                    </a:lnTo>
                    <a:lnTo>
                      <a:pt x="46" y="29"/>
                    </a:lnTo>
                    <a:lnTo>
                      <a:pt x="33" y="21"/>
                    </a:lnTo>
                    <a:lnTo>
                      <a:pt x="42" y="43"/>
                    </a:lnTo>
                    <a:lnTo>
                      <a:pt x="31" y="48"/>
                    </a:lnTo>
                    <a:lnTo>
                      <a:pt x="52" y="57"/>
                    </a:lnTo>
                    <a:lnTo>
                      <a:pt x="52" y="66"/>
                    </a:lnTo>
                    <a:lnTo>
                      <a:pt x="35" y="69"/>
                    </a:lnTo>
                    <a:lnTo>
                      <a:pt x="41" y="85"/>
                    </a:lnTo>
                    <a:lnTo>
                      <a:pt x="20" y="80"/>
                    </a:lnTo>
                    <a:lnTo>
                      <a:pt x="14" y="65"/>
                    </a:lnTo>
                    <a:lnTo>
                      <a:pt x="41" y="58"/>
                    </a:lnTo>
                    <a:lnTo>
                      <a:pt x="14" y="56"/>
                    </a:lnTo>
                    <a:lnTo>
                      <a:pt x="0" y="3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80" name="Freeform 181"/>
              <p:cNvSpPr/>
              <p:nvPr/>
            </p:nvSpPr>
            <p:spPr bwMode="auto">
              <a:xfrm>
                <a:off x="3401" y="2851"/>
                <a:ext cx="41" cy="160"/>
              </a:xfrm>
              <a:custGeom>
                <a:avLst/>
                <a:gdLst>
                  <a:gd name="T0" fmla="*/ 0 w 41"/>
                  <a:gd name="T1" fmla="*/ 6 h 7"/>
                  <a:gd name="T2" fmla="*/ 0 w 41"/>
                  <a:gd name="T3" fmla="*/ 6 h 7"/>
                  <a:gd name="T4" fmla="*/ 3 w 41"/>
                  <a:gd name="T5" fmla="*/ 0 h 7"/>
                  <a:gd name="T6" fmla="*/ 40 w 41"/>
                  <a:gd name="T7" fmla="*/ 6 h 7"/>
                  <a:gd name="T8" fmla="*/ 13 w 41"/>
                  <a:gd name="T9" fmla="*/ 6 h 7"/>
                  <a:gd name="T10" fmla="*/ 0 w 41"/>
                  <a:gd name="T11" fmla="*/ 6 h 7"/>
                  <a:gd name="T12" fmla="*/ 0 w 41"/>
                  <a:gd name="T13" fmla="*/ 6 h 7"/>
                  <a:gd name="T14" fmla="*/ 0 60000 65536"/>
                  <a:gd name="T15" fmla="*/ 0 60000 65536"/>
                  <a:gd name="T16" fmla="*/ 0 60000 65536"/>
                  <a:gd name="T17" fmla="*/ 0 60000 65536"/>
                  <a:gd name="T18" fmla="*/ 0 60000 65536"/>
                  <a:gd name="T19" fmla="*/ 0 60000 65536"/>
                  <a:gd name="T20" fmla="*/ 0 60000 65536"/>
                  <a:gd name="T21" fmla="*/ 0 w 41"/>
                  <a:gd name="T22" fmla="*/ 0 h 7"/>
                  <a:gd name="T23" fmla="*/ 41 w 41"/>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7">
                    <a:moveTo>
                      <a:pt x="0" y="6"/>
                    </a:moveTo>
                    <a:lnTo>
                      <a:pt x="0" y="6"/>
                    </a:lnTo>
                    <a:lnTo>
                      <a:pt x="3" y="0"/>
                    </a:lnTo>
                    <a:lnTo>
                      <a:pt x="40" y="6"/>
                    </a:lnTo>
                    <a:lnTo>
                      <a:pt x="13" y="6"/>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1" name="Freeform 82"/>
            <p:cNvSpPr>
              <a:spLocks/>
            </p:cNvSpPr>
            <p:nvPr/>
          </p:nvSpPr>
          <p:spPr bwMode="auto">
            <a:xfrm>
              <a:off x="3238650" y="3411188"/>
              <a:ext cx="118080" cy="208490"/>
            </a:xfrm>
            <a:custGeom>
              <a:avLst/>
              <a:gdLst>
                <a:gd name="T0" fmla="*/ 0 w 93"/>
                <a:gd name="T1" fmla="*/ 2147483647 h 49"/>
                <a:gd name="T2" fmla="*/ 0 w 93"/>
                <a:gd name="T3" fmla="*/ 2147483647 h 49"/>
                <a:gd name="T4" fmla="*/ 2147483647 w 93"/>
                <a:gd name="T5" fmla="*/ 2147483647 h 49"/>
                <a:gd name="T6" fmla="*/ 2147483647 w 93"/>
                <a:gd name="T7" fmla="*/ 2147483647 h 49"/>
                <a:gd name="T8" fmla="*/ 2147483647 w 93"/>
                <a:gd name="T9" fmla="*/ 0 h 49"/>
                <a:gd name="T10" fmla="*/ 2147483647 w 93"/>
                <a:gd name="T11" fmla="*/ 2147483647 h 49"/>
                <a:gd name="T12" fmla="*/ 2147483647 w 93"/>
                <a:gd name="T13" fmla="*/ 2147483647 h 49"/>
                <a:gd name="T14" fmla="*/ 2147483647 w 93"/>
                <a:gd name="T15" fmla="*/ 2147483647 h 49"/>
                <a:gd name="T16" fmla="*/ 2147483647 w 93"/>
                <a:gd name="T17" fmla="*/ 2147483647 h 49"/>
                <a:gd name="T18" fmla="*/ 0 w 93"/>
                <a:gd name="T19" fmla="*/ 2147483647 h 49"/>
                <a:gd name="T20" fmla="*/ 0 w 93"/>
                <a:gd name="T21" fmla="*/ 214748364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
                <a:gd name="T34" fmla="*/ 0 h 49"/>
                <a:gd name="T35" fmla="*/ 93 w 93"/>
                <a:gd name="T36" fmla="*/ 49 h 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 h="49">
                  <a:moveTo>
                    <a:pt x="0" y="28"/>
                  </a:moveTo>
                  <a:lnTo>
                    <a:pt x="0" y="28"/>
                  </a:lnTo>
                  <a:lnTo>
                    <a:pt x="14" y="8"/>
                  </a:lnTo>
                  <a:lnTo>
                    <a:pt x="33" y="13"/>
                  </a:lnTo>
                  <a:lnTo>
                    <a:pt x="64" y="0"/>
                  </a:lnTo>
                  <a:lnTo>
                    <a:pt x="83" y="3"/>
                  </a:lnTo>
                  <a:lnTo>
                    <a:pt x="92" y="10"/>
                  </a:lnTo>
                  <a:lnTo>
                    <a:pt x="57" y="42"/>
                  </a:lnTo>
                  <a:lnTo>
                    <a:pt x="27" y="48"/>
                  </a:lnTo>
                  <a:lnTo>
                    <a:pt x="0" y="2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82" name="Group 180"/>
            <p:cNvGrpSpPr/>
            <p:nvPr/>
          </p:nvGrpSpPr>
          <p:grpSpPr bwMode="auto">
            <a:xfrm>
              <a:off x="3082096" y="3510647"/>
              <a:ext cx="201611" cy="317323"/>
              <a:chOff x="3172" y="2736"/>
              <a:chExt cx="161" cy="241"/>
            </a:xfrm>
            <a:grpFill/>
          </p:grpSpPr>
          <p:sp>
            <p:nvSpPr>
              <p:cNvPr id="176" name="Freeform 177"/>
              <p:cNvSpPr/>
              <p:nvPr/>
            </p:nvSpPr>
            <p:spPr bwMode="auto">
              <a:xfrm>
                <a:off x="3172" y="2736"/>
                <a:ext cx="161" cy="158"/>
              </a:xfrm>
              <a:custGeom>
                <a:avLst/>
                <a:gdLst>
                  <a:gd name="T0" fmla="*/ 0 w 161"/>
                  <a:gd name="T1" fmla="*/ 37 h 151"/>
                  <a:gd name="T2" fmla="*/ 0 w 161"/>
                  <a:gd name="T3" fmla="*/ 37 h 151"/>
                  <a:gd name="T4" fmla="*/ 4 w 161"/>
                  <a:gd name="T5" fmla="*/ 20 h 151"/>
                  <a:gd name="T6" fmla="*/ 23 w 161"/>
                  <a:gd name="T7" fmla="*/ 11 h 151"/>
                  <a:gd name="T8" fmla="*/ 31 w 161"/>
                  <a:gd name="T9" fmla="*/ 19 h 151"/>
                  <a:gd name="T10" fmla="*/ 50 w 161"/>
                  <a:gd name="T11" fmla="*/ 4 h 151"/>
                  <a:gd name="T12" fmla="*/ 72 w 161"/>
                  <a:gd name="T13" fmla="*/ 0 h 151"/>
                  <a:gd name="T14" fmla="*/ 95 w 161"/>
                  <a:gd name="T15" fmla="*/ 10 h 151"/>
                  <a:gd name="T16" fmla="*/ 95 w 161"/>
                  <a:gd name="T17" fmla="*/ 27 h 151"/>
                  <a:gd name="T18" fmla="*/ 76 w 161"/>
                  <a:gd name="T19" fmla="*/ 29 h 151"/>
                  <a:gd name="T20" fmla="*/ 78 w 161"/>
                  <a:gd name="T21" fmla="*/ 50 h 151"/>
                  <a:gd name="T22" fmla="*/ 108 w 161"/>
                  <a:gd name="T23" fmla="*/ 83 h 151"/>
                  <a:gd name="T24" fmla="*/ 127 w 161"/>
                  <a:gd name="T25" fmla="*/ 86 h 151"/>
                  <a:gd name="T26" fmla="*/ 126 w 161"/>
                  <a:gd name="T27" fmla="*/ 93 h 151"/>
                  <a:gd name="T28" fmla="*/ 160 w 161"/>
                  <a:gd name="T29" fmla="*/ 115 h 151"/>
                  <a:gd name="T30" fmla="*/ 136 w 161"/>
                  <a:gd name="T31" fmla="*/ 112 h 151"/>
                  <a:gd name="T32" fmla="*/ 141 w 161"/>
                  <a:gd name="T33" fmla="*/ 133 h 151"/>
                  <a:gd name="T34" fmla="*/ 127 w 161"/>
                  <a:gd name="T35" fmla="*/ 150 h 151"/>
                  <a:gd name="T36" fmla="*/ 121 w 161"/>
                  <a:gd name="T37" fmla="*/ 116 h 151"/>
                  <a:gd name="T38" fmla="*/ 61 w 161"/>
                  <a:gd name="T39" fmla="*/ 78 h 151"/>
                  <a:gd name="T40" fmla="*/ 47 w 161"/>
                  <a:gd name="T41" fmla="*/ 53 h 151"/>
                  <a:gd name="T42" fmla="*/ 28 w 161"/>
                  <a:gd name="T43" fmla="*/ 45 h 151"/>
                  <a:gd name="T44" fmla="*/ 10 w 161"/>
                  <a:gd name="T45" fmla="*/ 55 h 151"/>
                  <a:gd name="T46" fmla="*/ 0 w 161"/>
                  <a:gd name="T47" fmla="*/ 37 h 151"/>
                  <a:gd name="T48" fmla="*/ 0 w 161"/>
                  <a:gd name="T49" fmla="*/ 37 h 15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61"/>
                  <a:gd name="T76" fmla="*/ 0 h 151"/>
                  <a:gd name="T77" fmla="*/ 161 w 161"/>
                  <a:gd name="T78" fmla="*/ 151 h 151"/>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61" h="151">
                    <a:moveTo>
                      <a:pt x="0" y="37"/>
                    </a:moveTo>
                    <a:lnTo>
                      <a:pt x="0" y="37"/>
                    </a:lnTo>
                    <a:lnTo>
                      <a:pt x="4" y="20"/>
                    </a:lnTo>
                    <a:lnTo>
                      <a:pt x="23" y="11"/>
                    </a:lnTo>
                    <a:lnTo>
                      <a:pt x="31" y="19"/>
                    </a:lnTo>
                    <a:lnTo>
                      <a:pt x="50" y="4"/>
                    </a:lnTo>
                    <a:lnTo>
                      <a:pt x="72" y="0"/>
                    </a:lnTo>
                    <a:lnTo>
                      <a:pt x="95" y="10"/>
                    </a:lnTo>
                    <a:lnTo>
                      <a:pt x="95" y="27"/>
                    </a:lnTo>
                    <a:lnTo>
                      <a:pt x="76" y="29"/>
                    </a:lnTo>
                    <a:lnTo>
                      <a:pt x="78" y="50"/>
                    </a:lnTo>
                    <a:lnTo>
                      <a:pt x="108" y="83"/>
                    </a:lnTo>
                    <a:lnTo>
                      <a:pt x="127" y="86"/>
                    </a:lnTo>
                    <a:lnTo>
                      <a:pt x="126" y="93"/>
                    </a:lnTo>
                    <a:lnTo>
                      <a:pt x="160" y="115"/>
                    </a:lnTo>
                    <a:lnTo>
                      <a:pt x="136" y="112"/>
                    </a:lnTo>
                    <a:lnTo>
                      <a:pt x="141" y="133"/>
                    </a:lnTo>
                    <a:lnTo>
                      <a:pt x="127" y="150"/>
                    </a:lnTo>
                    <a:lnTo>
                      <a:pt x="121" y="116"/>
                    </a:lnTo>
                    <a:lnTo>
                      <a:pt x="61" y="78"/>
                    </a:lnTo>
                    <a:lnTo>
                      <a:pt x="47" y="53"/>
                    </a:lnTo>
                    <a:lnTo>
                      <a:pt x="28" y="45"/>
                    </a:lnTo>
                    <a:lnTo>
                      <a:pt x="10" y="55"/>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7" name="Freeform 178"/>
              <p:cNvSpPr/>
              <p:nvPr/>
            </p:nvSpPr>
            <p:spPr bwMode="auto">
              <a:xfrm>
                <a:off x="3192" y="2776"/>
                <a:ext cx="21" cy="158"/>
              </a:xfrm>
              <a:custGeom>
                <a:avLst/>
                <a:gdLst>
                  <a:gd name="T0" fmla="*/ 0 w 21"/>
                  <a:gd name="T1" fmla="*/ 6 h 38"/>
                  <a:gd name="T2" fmla="*/ 0 w 21"/>
                  <a:gd name="T3" fmla="*/ 6 h 38"/>
                  <a:gd name="T4" fmla="*/ 4 w 21"/>
                  <a:gd name="T5" fmla="*/ 34 h 38"/>
                  <a:gd name="T6" fmla="*/ 12 w 21"/>
                  <a:gd name="T7" fmla="*/ 37 h 38"/>
                  <a:gd name="T8" fmla="*/ 20 w 21"/>
                  <a:gd name="T9" fmla="*/ 15 h 38"/>
                  <a:gd name="T10" fmla="*/ 13 w 21"/>
                  <a:gd name="T11" fmla="*/ 0 h 38"/>
                  <a:gd name="T12" fmla="*/ 0 w 21"/>
                  <a:gd name="T13" fmla="*/ 6 h 38"/>
                  <a:gd name="T14" fmla="*/ 0 w 21"/>
                  <a:gd name="T15" fmla="*/ 6 h 38"/>
                  <a:gd name="T16" fmla="*/ 0 60000 65536"/>
                  <a:gd name="T17" fmla="*/ 0 60000 65536"/>
                  <a:gd name="T18" fmla="*/ 0 60000 65536"/>
                  <a:gd name="T19" fmla="*/ 0 60000 65536"/>
                  <a:gd name="T20" fmla="*/ 0 60000 65536"/>
                  <a:gd name="T21" fmla="*/ 0 60000 65536"/>
                  <a:gd name="T22" fmla="*/ 0 60000 65536"/>
                  <a:gd name="T23" fmla="*/ 0 60000 65536"/>
                  <a:gd name="T24" fmla="*/ 0 w 21"/>
                  <a:gd name="T25" fmla="*/ 0 h 38"/>
                  <a:gd name="T26" fmla="*/ 21 w 21"/>
                  <a:gd name="T27" fmla="*/ 38 h 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 h="38">
                    <a:moveTo>
                      <a:pt x="0" y="6"/>
                    </a:moveTo>
                    <a:lnTo>
                      <a:pt x="0" y="6"/>
                    </a:lnTo>
                    <a:lnTo>
                      <a:pt x="4" y="34"/>
                    </a:lnTo>
                    <a:lnTo>
                      <a:pt x="12" y="37"/>
                    </a:lnTo>
                    <a:lnTo>
                      <a:pt x="20" y="15"/>
                    </a:lnTo>
                    <a:lnTo>
                      <a:pt x="13" y="0"/>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8" name="Freeform 179"/>
              <p:cNvSpPr/>
              <p:nvPr/>
            </p:nvSpPr>
            <p:spPr bwMode="auto">
              <a:xfrm>
                <a:off x="3251" y="2819"/>
                <a:ext cx="43" cy="158"/>
              </a:xfrm>
              <a:custGeom>
                <a:avLst/>
                <a:gdLst>
                  <a:gd name="T0" fmla="*/ 0 w 43"/>
                  <a:gd name="T1" fmla="*/ 5 h 25"/>
                  <a:gd name="T2" fmla="*/ 0 w 43"/>
                  <a:gd name="T3" fmla="*/ 5 h 25"/>
                  <a:gd name="T4" fmla="*/ 35 w 43"/>
                  <a:gd name="T5" fmla="*/ 24 h 25"/>
                  <a:gd name="T6" fmla="*/ 42 w 43"/>
                  <a:gd name="T7" fmla="*/ 0 h 25"/>
                  <a:gd name="T8" fmla="*/ 0 w 43"/>
                  <a:gd name="T9" fmla="*/ 5 h 25"/>
                  <a:gd name="T10" fmla="*/ 0 w 43"/>
                  <a:gd name="T11" fmla="*/ 5 h 25"/>
                  <a:gd name="T12" fmla="*/ 0 60000 65536"/>
                  <a:gd name="T13" fmla="*/ 0 60000 65536"/>
                  <a:gd name="T14" fmla="*/ 0 60000 65536"/>
                  <a:gd name="T15" fmla="*/ 0 60000 65536"/>
                  <a:gd name="T16" fmla="*/ 0 60000 65536"/>
                  <a:gd name="T17" fmla="*/ 0 60000 65536"/>
                  <a:gd name="T18" fmla="*/ 0 w 43"/>
                  <a:gd name="T19" fmla="*/ 0 h 25"/>
                  <a:gd name="T20" fmla="*/ 43 w 43"/>
                  <a:gd name="T21" fmla="*/ 25 h 25"/>
                </a:gdLst>
                <a:ahLst/>
                <a:cxnLst>
                  <a:cxn ang="T12">
                    <a:pos x="T0" y="T1"/>
                  </a:cxn>
                  <a:cxn ang="T13">
                    <a:pos x="T2" y="T3"/>
                  </a:cxn>
                  <a:cxn ang="T14">
                    <a:pos x="T4" y="T5"/>
                  </a:cxn>
                  <a:cxn ang="T15">
                    <a:pos x="T6" y="T7"/>
                  </a:cxn>
                  <a:cxn ang="T16">
                    <a:pos x="T8" y="T9"/>
                  </a:cxn>
                  <a:cxn ang="T17">
                    <a:pos x="T10" y="T11"/>
                  </a:cxn>
                </a:cxnLst>
                <a:rect l="T18" t="T19" r="T20" b="T21"/>
                <a:pathLst>
                  <a:path w="43" h="25">
                    <a:moveTo>
                      <a:pt x="0" y="5"/>
                    </a:moveTo>
                    <a:lnTo>
                      <a:pt x="0" y="5"/>
                    </a:lnTo>
                    <a:lnTo>
                      <a:pt x="35" y="24"/>
                    </a:lnTo>
                    <a:lnTo>
                      <a:pt x="42" y="0"/>
                    </a:lnTo>
                    <a:lnTo>
                      <a:pt x="0" y="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83" name="Freeform 84"/>
            <p:cNvSpPr>
              <a:spLocks/>
            </p:cNvSpPr>
            <p:nvPr/>
          </p:nvSpPr>
          <p:spPr bwMode="auto">
            <a:xfrm>
              <a:off x="3063891" y="3350710"/>
              <a:ext cx="11021" cy="208490"/>
            </a:xfrm>
            <a:custGeom>
              <a:avLst/>
              <a:gdLst>
                <a:gd name="T0" fmla="*/ 0 w 8"/>
                <a:gd name="T1" fmla="*/ 2147483647 h 12"/>
                <a:gd name="T2" fmla="*/ 0 w 8"/>
                <a:gd name="T3" fmla="*/ 2147483647 h 12"/>
                <a:gd name="T4" fmla="*/ 2147483647 w 8"/>
                <a:gd name="T5" fmla="*/ 0 h 12"/>
                <a:gd name="T6" fmla="*/ 2147483647 w 8"/>
                <a:gd name="T7" fmla="*/ 2147483647 h 12"/>
                <a:gd name="T8" fmla="*/ 0 w 8"/>
                <a:gd name="T9" fmla="*/ 2147483647 h 12"/>
                <a:gd name="T10" fmla="*/ 0 w 8"/>
                <a:gd name="T11" fmla="*/ 2147483647 h 12"/>
                <a:gd name="T12" fmla="*/ 0 60000 65536"/>
                <a:gd name="T13" fmla="*/ 0 60000 65536"/>
                <a:gd name="T14" fmla="*/ 0 60000 65536"/>
                <a:gd name="T15" fmla="*/ 0 60000 65536"/>
                <a:gd name="T16" fmla="*/ 0 60000 65536"/>
                <a:gd name="T17" fmla="*/ 0 60000 65536"/>
                <a:gd name="T18" fmla="*/ 0 w 8"/>
                <a:gd name="T19" fmla="*/ 0 h 12"/>
                <a:gd name="T20" fmla="*/ 8 w 8"/>
                <a:gd name="T21" fmla="*/ 12 h 12"/>
              </a:gdLst>
              <a:ahLst/>
              <a:cxnLst>
                <a:cxn ang="T12">
                  <a:pos x="T0" y="T1"/>
                </a:cxn>
                <a:cxn ang="T13">
                  <a:pos x="T2" y="T3"/>
                </a:cxn>
                <a:cxn ang="T14">
                  <a:pos x="T4" y="T5"/>
                </a:cxn>
                <a:cxn ang="T15">
                  <a:pos x="T6" y="T7"/>
                </a:cxn>
                <a:cxn ang="T16">
                  <a:pos x="T8" y="T9"/>
                </a:cxn>
                <a:cxn ang="T17">
                  <a:pos x="T10" y="T11"/>
                </a:cxn>
              </a:cxnLst>
              <a:rect l="T18" t="T19" r="T20" b="T21"/>
              <a:pathLst>
                <a:path w="8" h="12">
                  <a:moveTo>
                    <a:pt x="0" y="9"/>
                  </a:moveTo>
                  <a:lnTo>
                    <a:pt x="0" y="9"/>
                  </a:lnTo>
                  <a:lnTo>
                    <a:pt x="5" y="0"/>
                  </a:lnTo>
                  <a:lnTo>
                    <a:pt x="7" y="11"/>
                  </a:lnTo>
                  <a:lnTo>
                    <a:pt x="0"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4" name="Freeform 85"/>
            <p:cNvSpPr>
              <a:spLocks/>
            </p:cNvSpPr>
            <p:nvPr/>
          </p:nvSpPr>
          <p:spPr bwMode="auto">
            <a:xfrm>
              <a:off x="3027681" y="3299781"/>
              <a:ext cx="64550" cy="206898"/>
            </a:xfrm>
            <a:custGeom>
              <a:avLst/>
              <a:gdLst>
                <a:gd name="T0" fmla="*/ 0 w 50"/>
                <a:gd name="T1" fmla="*/ 2147483647 h 47"/>
                <a:gd name="T2" fmla="*/ 0 w 50"/>
                <a:gd name="T3" fmla="*/ 2147483647 h 47"/>
                <a:gd name="T4" fmla="*/ 2147483647 w 50"/>
                <a:gd name="T5" fmla="*/ 2147483647 h 47"/>
                <a:gd name="T6" fmla="*/ 2147483647 w 50"/>
                <a:gd name="T7" fmla="*/ 2147483647 h 47"/>
                <a:gd name="T8" fmla="*/ 2147483647 w 50"/>
                <a:gd name="T9" fmla="*/ 2147483647 h 47"/>
                <a:gd name="T10" fmla="*/ 2147483647 w 50"/>
                <a:gd name="T11" fmla="*/ 2147483647 h 47"/>
                <a:gd name="T12" fmla="*/ 2147483647 w 50"/>
                <a:gd name="T13" fmla="*/ 0 h 47"/>
                <a:gd name="T14" fmla="*/ 2147483647 w 50"/>
                <a:gd name="T15" fmla="*/ 0 h 47"/>
                <a:gd name="T16" fmla="*/ 2147483647 w 50"/>
                <a:gd name="T17" fmla="*/ 2147483647 h 47"/>
                <a:gd name="T18" fmla="*/ 2147483647 w 50"/>
                <a:gd name="T19" fmla="*/ 2147483647 h 47"/>
                <a:gd name="T20" fmla="*/ 2147483647 w 50"/>
                <a:gd name="T21" fmla="*/ 2147483647 h 47"/>
                <a:gd name="T22" fmla="*/ 2147483647 w 50"/>
                <a:gd name="T23" fmla="*/ 2147483647 h 47"/>
                <a:gd name="T24" fmla="*/ 0 w 50"/>
                <a:gd name="T25" fmla="*/ 2147483647 h 47"/>
                <a:gd name="T26" fmla="*/ 0 w 50"/>
                <a:gd name="T27" fmla="*/ 2147483647 h 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0"/>
                <a:gd name="T43" fmla="*/ 0 h 47"/>
                <a:gd name="T44" fmla="*/ 50 w 50"/>
                <a:gd name="T45" fmla="*/ 47 h 4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0" h="47">
                  <a:moveTo>
                    <a:pt x="0" y="34"/>
                  </a:moveTo>
                  <a:lnTo>
                    <a:pt x="0" y="34"/>
                  </a:lnTo>
                  <a:lnTo>
                    <a:pt x="19" y="29"/>
                  </a:lnTo>
                  <a:lnTo>
                    <a:pt x="9" y="23"/>
                  </a:lnTo>
                  <a:lnTo>
                    <a:pt x="18" y="7"/>
                  </a:lnTo>
                  <a:lnTo>
                    <a:pt x="26" y="18"/>
                  </a:lnTo>
                  <a:lnTo>
                    <a:pt x="26" y="0"/>
                  </a:lnTo>
                  <a:lnTo>
                    <a:pt x="49" y="0"/>
                  </a:lnTo>
                  <a:lnTo>
                    <a:pt x="47" y="18"/>
                  </a:lnTo>
                  <a:lnTo>
                    <a:pt x="33" y="24"/>
                  </a:lnTo>
                  <a:lnTo>
                    <a:pt x="33" y="46"/>
                  </a:lnTo>
                  <a:lnTo>
                    <a:pt x="20" y="33"/>
                  </a:lnTo>
                  <a:lnTo>
                    <a:pt x="0" y="3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5" name="Freeform 86"/>
            <p:cNvSpPr>
              <a:spLocks/>
            </p:cNvSpPr>
            <p:nvPr/>
          </p:nvSpPr>
          <p:spPr bwMode="auto">
            <a:xfrm>
              <a:off x="3051296" y="2962379"/>
              <a:ext cx="442407" cy="208490"/>
            </a:xfrm>
            <a:custGeom>
              <a:avLst/>
              <a:gdLst>
                <a:gd name="T0" fmla="*/ 0 w 354"/>
                <a:gd name="T1" fmla="*/ 2147483647 h 285"/>
                <a:gd name="T2" fmla="*/ 2147483647 w 354"/>
                <a:gd name="T3" fmla="*/ 2147483647 h 285"/>
                <a:gd name="T4" fmla="*/ 2147483647 w 354"/>
                <a:gd name="T5" fmla="*/ 2147483647 h 285"/>
                <a:gd name="T6" fmla="*/ 2147483647 w 354"/>
                <a:gd name="T7" fmla="*/ 2147483647 h 285"/>
                <a:gd name="T8" fmla="*/ 2147483647 w 354"/>
                <a:gd name="T9" fmla="*/ 2147483647 h 285"/>
                <a:gd name="T10" fmla="*/ 2147483647 w 354"/>
                <a:gd name="T11" fmla="*/ 2147483647 h 285"/>
                <a:gd name="T12" fmla="*/ 2147483647 w 354"/>
                <a:gd name="T13" fmla="*/ 2147483647 h 285"/>
                <a:gd name="T14" fmla="*/ 2147483647 w 354"/>
                <a:gd name="T15" fmla="*/ 2147483647 h 285"/>
                <a:gd name="T16" fmla="*/ 2147483647 w 354"/>
                <a:gd name="T17" fmla="*/ 2147483647 h 285"/>
                <a:gd name="T18" fmla="*/ 2147483647 w 354"/>
                <a:gd name="T19" fmla="*/ 2147483647 h 285"/>
                <a:gd name="T20" fmla="*/ 2147483647 w 354"/>
                <a:gd name="T21" fmla="*/ 2147483647 h 285"/>
                <a:gd name="T22" fmla="*/ 2147483647 w 354"/>
                <a:gd name="T23" fmla="*/ 2147483647 h 285"/>
                <a:gd name="T24" fmla="*/ 2147483647 w 354"/>
                <a:gd name="T25" fmla="*/ 2147483647 h 285"/>
                <a:gd name="T26" fmla="*/ 2147483647 w 354"/>
                <a:gd name="T27" fmla="*/ 2147483647 h 285"/>
                <a:gd name="T28" fmla="*/ 2147483647 w 354"/>
                <a:gd name="T29" fmla="*/ 2147483647 h 285"/>
                <a:gd name="T30" fmla="*/ 2147483647 w 354"/>
                <a:gd name="T31" fmla="*/ 2147483647 h 285"/>
                <a:gd name="T32" fmla="*/ 2147483647 w 354"/>
                <a:gd name="T33" fmla="*/ 2147483647 h 285"/>
                <a:gd name="T34" fmla="*/ 2147483647 w 354"/>
                <a:gd name="T35" fmla="*/ 2147483647 h 285"/>
                <a:gd name="T36" fmla="*/ 2147483647 w 354"/>
                <a:gd name="T37" fmla="*/ 2147483647 h 285"/>
                <a:gd name="T38" fmla="*/ 2147483647 w 354"/>
                <a:gd name="T39" fmla="*/ 2147483647 h 285"/>
                <a:gd name="T40" fmla="*/ 2147483647 w 354"/>
                <a:gd name="T41" fmla="*/ 2147483647 h 285"/>
                <a:gd name="T42" fmla="*/ 2147483647 w 354"/>
                <a:gd name="T43" fmla="*/ 2147483647 h 285"/>
                <a:gd name="T44" fmla="*/ 2147483647 w 354"/>
                <a:gd name="T45" fmla="*/ 2147483647 h 285"/>
                <a:gd name="T46" fmla="*/ 2147483647 w 354"/>
                <a:gd name="T47" fmla="*/ 0 h 285"/>
                <a:gd name="T48" fmla="*/ 2147483647 w 354"/>
                <a:gd name="T49" fmla="*/ 2147483647 h 285"/>
                <a:gd name="T50" fmla="*/ 2147483647 w 354"/>
                <a:gd name="T51" fmla="*/ 2147483647 h 285"/>
                <a:gd name="T52" fmla="*/ 2147483647 w 354"/>
                <a:gd name="T53" fmla="*/ 2147483647 h 285"/>
                <a:gd name="T54" fmla="*/ 2147483647 w 354"/>
                <a:gd name="T55" fmla="*/ 2147483647 h 285"/>
                <a:gd name="T56" fmla="*/ 2147483647 w 354"/>
                <a:gd name="T57" fmla="*/ 2147483647 h 285"/>
                <a:gd name="T58" fmla="*/ 2147483647 w 354"/>
                <a:gd name="T59" fmla="*/ 2147483647 h 285"/>
                <a:gd name="T60" fmla="*/ 2147483647 w 354"/>
                <a:gd name="T61" fmla="*/ 2147483647 h 285"/>
                <a:gd name="T62" fmla="*/ 2147483647 w 354"/>
                <a:gd name="T63" fmla="*/ 2147483647 h 285"/>
                <a:gd name="T64" fmla="*/ 2147483647 w 354"/>
                <a:gd name="T65" fmla="*/ 2147483647 h 285"/>
                <a:gd name="T66" fmla="*/ 2147483647 w 354"/>
                <a:gd name="T67" fmla="*/ 2147483647 h 285"/>
                <a:gd name="T68" fmla="*/ 2147483647 w 354"/>
                <a:gd name="T69" fmla="*/ 2147483647 h 285"/>
                <a:gd name="T70" fmla="*/ 2147483647 w 354"/>
                <a:gd name="T71" fmla="*/ 2147483647 h 285"/>
                <a:gd name="T72" fmla="*/ 2147483647 w 354"/>
                <a:gd name="T73" fmla="*/ 2147483647 h 285"/>
                <a:gd name="T74" fmla="*/ 2147483647 w 354"/>
                <a:gd name="T75" fmla="*/ 2147483647 h 285"/>
                <a:gd name="T76" fmla="*/ 2147483647 w 354"/>
                <a:gd name="T77" fmla="*/ 2147483647 h 285"/>
                <a:gd name="T78" fmla="*/ 2147483647 w 354"/>
                <a:gd name="T79" fmla="*/ 2147483647 h 285"/>
                <a:gd name="T80" fmla="*/ 2147483647 w 354"/>
                <a:gd name="T81" fmla="*/ 2147483647 h 285"/>
                <a:gd name="T82" fmla="*/ 0 w 354"/>
                <a:gd name="T83" fmla="*/ 2147483647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4"/>
                <a:gd name="T127" fmla="*/ 0 h 285"/>
                <a:gd name="T128" fmla="*/ 354 w 354"/>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4" h="285">
                  <a:moveTo>
                    <a:pt x="0" y="212"/>
                  </a:moveTo>
                  <a:lnTo>
                    <a:pt x="0" y="212"/>
                  </a:lnTo>
                  <a:lnTo>
                    <a:pt x="1" y="224"/>
                  </a:lnTo>
                  <a:lnTo>
                    <a:pt x="33" y="216"/>
                  </a:lnTo>
                  <a:lnTo>
                    <a:pt x="34" y="221"/>
                  </a:lnTo>
                  <a:lnTo>
                    <a:pt x="1" y="229"/>
                  </a:lnTo>
                  <a:lnTo>
                    <a:pt x="9" y="234"/>
                  </a:lnTo>
                  <a:lnTo>
                    <a:pt x="6" y="249"/>
                  </a:lnTo>
                  <a:lnTo>
                    <a:pt x="28" y="236"/>
                  </a:lnTo>
                  <a:lnTo>
                    <a:pt x="4" y="257"/>
                  </a:lnTo>
                  <a:lnTo>
                    <a:pt x="18" y="257"/>
                  </a:lnTo>
                  <a:lnTo>
                    <a:pt x="9" y="276"/>
                  </a:lnTo>
                  <a:lnTo>
                    <a:pt x="43" y="284"/>
                  </a:lnTo>
                  <a:lnTo>
                    <a:pt x="70" y="266"/>
                  </a:lnTo>
                  <a:lnTo>
                    <a:pt x="76" y="249"/>
                  </a:lnTo>
                  <a:lnTo>
                    <a:pt x="84" y="266"/>
                  </a:lnTo>
                  <a:lnTo>
                    <a:pt x="100" y="245"/>
                  </a:lnTo>
                  <a:lnTo>
                    <a:pt x="97" y="227"/>
                  </a:lnTo>
                  <a:lnTo>
                    <a:pt x="104" y="220"/>
                  </a:lnTo>
                  <a:lnTo>
                    <a:pt x="97" y="211"/>
                  </a:lnTo>
                  <a:lnTo>
                    <a:pt x="98" y="171"/>
                  </a:lnTo>
                  <a:lnTo>
                    <a:pt x="123" y="161"/>
                  </a:lnTo>
                  <a:lnTo>
                    <a:pt x="118" y="149"/>
                  </a:lnTo>
                  <a:lnTo>
                    <a:pt x="130" y="118"/>
                  </a:lnTo>
                  <a:lnTo>
                    <a:pt x="153" y="95"/>
                  </a:lnTo>
                  <a:lnTo>
                    <a:pt x="158" y="77"/>
                  </a:lnTo>
                  <a:lnTo>
                    <a:pt x="175" y="73"/>
                  </a:lnTo>
                  <a:lnTo>
                    <a:pt x="180" y="62"/>
                  </a:lnTo>
                  <a:lnTo>
                    <a:pt x="205" y="64"/>
                  </a:lnTo>
                  <a:lnTo>
                    <a:pt x="206" y="49"/>
                  </a:lnTo>
                  <a:lnTo>
                    <a:pt x="212" y="49"/>
                  </a:lnTo>
                  <a:lnTo>
                    <a:pt x="222" y="42"/>
                  </a:lnTo>
                  <a:lnTo>
                    <a:pt x="237" y="56"/>
                  </a:lnTo>
                  <a:lnTo>
                    <a:pt x="266" y="58"/>
                  </a:lnTo>
                  <a:lnTo>
                    <a:pt x="282" y="50"/>
                  </a:lnTo>
                  <a:lnTo>
                    <a:pt x="287" y="31"/>
                  </a:lnTo>
                  <a:lnTo>
                    <a:pt x="314" y="26"/>
                  </a:lnTo>
                  <a:lnTo>
                    <a:pt x="328" y="33"/>
                  </a:lnTo>
                  <a:lnTo>
                    <a:pt x="326" y="49"/>
                  </a:lnTo>
                  <a:lnTo>
                    <a:pt x="352" y="31"/>
                  </a:lnTo>
                  <a:lnTo>
                    <a:pt x="335" y="34"/>
                  </a:lnTo>
                  <a:lnTo>
                    <a:pt x="339" y="30"/>
                  </a:lnTo>
                  <a:lnTo>
                    <a:pt x="322" y="25"/>
                  </a:lnTo>
                  <a:lnTo>
                    <a:pt x="353" y="16"/>
                  </a:lnTo>
                  <a:lnTo>
                    <a:pt x="328" y="5"/>
                  </a:lnTo>
                  <a:lnTo>
                    <a:pt x="312" y="16"/>
                  </a:lnTo>
                  <a:lnTo>
                    <a:pt x="320" y="2"/>
                  </a:lnTo>
                  <a:lnTo>
                    <a:pt x="307" y="0"/>
                  </a:lnTo>
                  <a:lnTo>
                    <a:pt x="299" y="16"/>
                  </a:lnTo>
                  <a:lnTo>
                    <a:pt x="295" y="17"/>
                  </a:lnTo>
                  <a:lnTo>
                    <a:pt x="295" y="4"/>
                  </a:lnTo>
                  <a:lnTo>
                    <a:pt x="272" y="26"/>
                  </a:lnTo>
                  <a:lnTo>
                    <a:pt x="284" y="6"/>
                  </a:lnTo>
                  <a:lnTo>
                    <a:pt x="272" y="3"/>
                  </a:lnTo>
                  <a:lnTo>
                    <a:pt x="248" y="27"/>
                  </a:lnTo>
                  <a:lnTo>
                    <a:pt x="225" y="19"/>
                  </a:lnTo>
                  <a:lnTo>
                    <a:pt x="231" y="33"/>
                  </a:lnTo>
                  <a:lnTo>
                    <a:pt x="222" y="26"/>
                  </a:lnTo>
                  <a:lnTo>
                    <a:pt x="206" y="43"/>
                  </a:lnTo>
                  <a:lnTo>
                    <a:pt x="208" y="29"/>
                  </a:lnTo>
                  <a:lnTo>
                    <a:pt x="199" y="41"/>
                  </a:lnTo>
                  <a:lnTo>
                    <a:pt x="192" y="32"/>
                  </a:lnTo>
                  <a:lnTo>
                    <a:pt x="197" y="45"/>
                  </a:lnTo>
                  <a:lnTo>
                    <a:pt x="178" y="40"/>
                  </a:lnTo>
                  <a:lnTo>
                    <a:pt x="173" y="56"/>
                  </a:lnTo>
                  <a:lnTo>
                    <a:pt x="157" y="63"/>
                  </a:lnTo>
                  <a:lnTo>
                    <a:pt x="172" y="64"/>
                  </a:lnTo>
                  <a:lnTo>
                    <a:pt x="144" y="72"/>
                  </a:lnTo>
                  <a:lnTo>
                    <a:pt x="139" y="84"/>
                  </a:lnTo>
                  <a:lnTo>
                    <a:pt x="148" y="84"/>
                  </a:lnTo>
                  <a:lnTo>
                    <a:pt x="113" y="104"/>
                  </a:lnTo>
                  <a:lnTo>
                    <a:pt x="100" y="137"/>
                  </a:lnTo>
                  <a:lnTo>
                    <a:pt x="63" y="166"/>
                  </a:lnTo>
                  <a:lnTo>
                    <a:pt x="70" y="173"/>
                  </a:lnTo>
                  <a:lnTo>
                    <a:pt x="86" y="168"/>
                  </a:lnTo>
                  <a:lnTo>
                    <a:pt x="49" y="176"/>
                  </a:lnTo>
                  <a:lnTo>
                    <a:pt x="28" y="188"/>
                  </a:lnTo>
                  <a:lnTo>
                    <a:pt x="33" y="194"/>
                  </a:lnTo>
                  <a:lnTo>
                    <a:pt x="19" y="194"/>
                  </a:lnTo>
                  <a:lnTo>
                    <a:pt x="20" y="203"/>
                  </a:lnTo>
                  <a:lnTo>
                    <a:pt x="2" y="203"/>
                  </a:lnTo>
                  <a:lnTo>
                    <a:pt x="19" y="207"/>
                  </a:lnTo>
                  <a:lnTo>
                    <a:pt x="0" y="212"/>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6" name="Freeform 87"/>
            <p:cNvSpPr>
              <a:spLocks/>
            </p:cNvSpPr>
            <p:nvPr/>
          </p:nvSpPr>
          <p:spPr bwMode="auto">
            <a:xfrm>
              <a:off x="3207162" y="3301373"/>
              <a:ext cx="170035" cy="208489"/>
            </a:xfrm>
            <a:custGeom>
              <a:avLst/>
              <a:gdLst>
                <a:gd name="T0" fmla="*/ 0 w 137"/>
                <a:gd name="T1" fmla="*/ 2147483647 h 103"/>
                <a:gd name="T2" fmla="*/ 0 w 137"/>
                <a:gd name="T3" fmla="*/ 2147483647 h 103"/>
                <a:gd name="T4" fmla="*/ 2147483647 w 137"/>
                <a:gd name="T5" fmla="*/ 2147483647 h 103"/>
                <a:gd name="T6" fmla="*/ 2147483647 w 137"/>
                <a:gd name="T7" fmla="*/ 2147483647 h 103"/>
                <a:gd name="T8" fmla="*/ 2147483647 w 137"/>
                <a:gd name="T9" fmla="*/ 2147483647 h 103"/>
                <a:gd name="T10" fmla="*/ 2147483647 w 137"/>
                <a:gd name="T11" fmla="*/ 2147483647 h 103"/>
                <a:gd name="T12" fmla="*/ 2147483647 w 137"/>
                <a:gd name="T13" fmla="*/ 2147483647 h 103"/>
                <a:gd name="T14" fmla="*/ 2147483647 w 137"/>
                <a:gd name="T15" fmla="*/ 2147483647 h 103"/>
                <a:gd name="T16" fmla="*/ 2147483647 w 137"/>
                <a:gd name="T17" fmla="*/ 2147483647 h 103"/>
                <a:gd name="T18" fmla="*/ 2147483647 w 137"/>
                <a:gd name="T19" fmla="*/ 2147483647 h 103"/>
                <a:gd name="T20" fmla="*/ 2147483647 w 137"/>
                <a:gd name="T21" fmla="*/ 0 h 103"/>
                <a:gd name="T22" fmla="*/ 0 w 137"/>
                <a:gd name="T23" fmla="*/ 2147483647 h 103"/>
                <a:gd name="T24" fmla="*/ 0 w 137"/>
                <a:gd name="T25" fmla="*/ 21474836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37"/>
                <a:gd name="T40" fmla="*/ 0 h 103"/>
                <a:gd name="T41" fmla="*/ 137 w 137"/>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37" h="103">
                  <a:moveTo>
                    <a:pt x="0" y="18"/>
                  </a:moveTo>
                  <a:lnTo>
                    <a:pt x="0" y="18"/>
                  </a:lnTo>
                  <a:lnTo>
                    <a:pt x="8" y="72"/>
                  </a:lnTo>
                  <a:lnTo>
                    <a:pt x="80" y="99"/>
                  </a:lnTo>
                  <a:lnTo>
                    <a:pt x="114" y="102"/>
                  </a:lnTo>
                  <a:lnTo>
                    <a:pt x="136" y="75"/>
                  </a:lnTo>
                  <a:lnTo>
                    <a:pt x="125" y="44"/>
                  </a:lnTo>
                  <a:lnTo>
                    <a:pt x="133" y="37"/>
                  </a:lnTo>
                  <a:lnTo>
                    <a:pt x="128" y="13"/>
                  </a:lnTo>
                  <a:lnTo>
                    <a:pt x="76" y="5"/>
                  </a:lnTo>
                  <a:lnTo>
                    <a:pt x="43" y="0"/>
                  </a:lnTo>
                  <a:lnTo>
                    <a:pt x="0" y="1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7" name="Freeform 88"/>
            <p:cNvSpPr>
              <a:spLocks/>
            </p:cNvSpPr>
            <p:nvPr/>
          </p:nvSpPr>
          <p:spPr bwMode="auto">
            <a:xfrm>
              <a:off x="2811987" y="3576706"/>
              <a:ext cx="53530" cy="206898"/>
            </a:xfrm>
            <a:custGeom>
              <a:avLst/>
              <a:gdLst>
                <a:gd name="T0" fmla="*/ 0 w 44"/>
                <a:gd name="T1" fmla="*/ 2147483647 h 77"/>
                <a:gd name="T2" fmla="*/ 0 w 44"/>
                <a:gd name="T3" fmla="*/ 2147483647 h 77"/>
                <a:gd name="T4" fmla="*/ 2147483647 w 44"/>
                <a:gd name="T5" fmla="*/ 0 h 77"/>
                <a:gd name="T6" fmla="*/ 2147483647 w 44"/>
                <a:gd name="T7" fmla="*/ 2147483647 h 77"/>
                <a:gd name="T8" fmla="*/ 2147483647 w 44"/>
                <a:gd name="T9" fmla="*/ 2147483647 h 77"/>
                <a:gd name="T10" fmla="*/ 2147483647 w 44"/>
                <a:gd name="T11" fmla="*/ 2147483647 h 77"/>
                <a:gd name="T12" fmla="*/ 2147483647 w 44"/>
                <a:gd name="T13" fmla="*/ 2147483647 h 77"/>
                <a:gd name="T14" fmla="*/ 2147483647 w 44"/>
                <a:gd name="T15" fmla="*/ 2147483647 h 77"/>
                <a:gd name="T16" fmla="*/ 0 w 44"/>
                <a:gd name="T17" fmla="*/ 2147483647 h 77"/>
                <a:gd name="T18" fmla="*/ 0 w 44"/>
                <a:gd name="T19" fmla="*/ 2147483647 h 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77"/>
                <a:gd name="T32" fmla="*/ 44 w 44"/>
                <a:gd name="T33" fmla="*/ 77 h 7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77">
                  <a:moveTo>
                    <a:pt x="0" y="49"/>
                  </a:moveTo>
                  <a:lnTo>
                    <a:pt x="0" y="49"/>
                  </a:lnTo>
                  <a:lnTo>
                    <a:pt x="7" y="0"/>
                  </a:lnTo>
                  <a:lnTo>
                    <a:pt x="43" y="3"/>
                  </a:lnTo>
                  <a:lnTo>
                    <a:pt x="27" y="35"/>
                  </a:lnTo>
                  <a:lnTo>
                    <a:pt x="27" y="74"/>
                  </a:lnTo>
                  <a:lnTo>
                    <a:pt x="6" y="76"/>
                  </a:lnTo>
                  <a:lnTo>
                    <a:pt x="9" y="52"/>
                  </a:lnTo>
                  <a:lnTo>
                    <a:pt x="0" y="4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8" name="Freeform 89"/>
            <p:cNvSpPr>
              <a:spLocks/>
            </p:cNvSpPr>
            <p:nvPr/>
          </p:nvSpPr>
          <p:spPr bwMode="auto">
            <a:xfrm>
              <a:off x="3311073" y="3436652"/>
              <a:ext cx="162163" cy="208490"/>
            </a:xfrm>
            <a:custGeom>
              <a:avLst/>
              <a:gdLst>
                <a:gd name="T0" fmla="*/ 0 w 130"/>
                <a:gd name="T1" fmla="*/ 2147483647 h 77"/>
                <a:gd name="T2" fmla="*/ 0 w 130"/>
                <a:gd name="T3" fmla="*/ 2147483647 h 77"/>
                <a:gd name="T4" fmla="*/ 2147483647 w 130"/>
                <a:gd name="T5" fmla="*/ 2147483647 h 77"/>
                <a:gd name="T6" fmla="*/ 2147483647 w 130"/>
                <a:gd name="T7" fmla="*/ 2147483647 h 77"/>
                <a:gd name="T8" fmla="*/ 2147483647 w 130"/>
                <a:gd name="T9" fmla="*/ 2147483647 h 77"/>
                <a:gd name="T10" fmla="*/ 2147483647 w 130"/>
                <a:gd name="T11" fmla="*/ 2147483647 h 77"/>
                <a:gd name="T12" fmla="*/ 2147483647 w 130"/>
                <a:gd name="T13" fmla="*/ 2147483647 h 77"/>
                <a:gd name="T14" fmla="*/ 2147483647 w 130"/>
                <a:gd name="T15" fmla="*/ 0 h 77"/>
                <a:gd name="T16" fmla="*/ 2147483647 w 130"/>
                <a:gd name="T17" fmla="*/ 2147483647 h 77"/>
                <a:gd name="T18" fmla="*/ 0 w 130"/>
                <a:gd name="T19" fmla="*/ 2147483647 h 77"/>
                <a:gd name="T20" fmla="*/ 0 w 130"/>
                <a:gd name="T21" fmla="*/ 2147483647 h 7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0"/>
                <a:gd name="T34" fmla="*/ 0 h 77"/>
                <a:gd name="T35" fmla="*/ 130 w 130"/>
                <a:gd name="T36" fmla="*/ 77 h 7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0" h="77">
                  <a:moveTo>
                    <a:pt x="0" y="37"/>
                  </a:moveTo>
                  <a:lnTo>
                    <a:pt x="0" y="37"/>
                  </a:lnTo>
                  <a:lnTo>
                    <a:pt x="35" y="69"/>
                  </a:lnTo>
                  <a:lnTo>
                    <a:pt x="115" y="76"/>
                  </a:lnTo>
                  <a:lnTo>
                    <a:pt x="129" y="49"/>
                  </a:lnTo>
                  <a:lnTo>
                    <a:pt x="109" y="48"/>
                  </a:lnTo>
                  <a:lnTo>
                    <a:pt x="107" y="25"/>
                  </a:lnTo>
                  <a:lnTo>
                    <a:pt x="89" y="0"/>
                  </a:lnTo>
                  <a:lnTo>
                    <a:pt x="35" y="5"/>
                  </a:lnTo>
                  <a:lnTo>
                    <a:pt x="0" y="3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89" name="Freeform 90"/>
            <p:cNvSpPr>
              <a:spLocks/>
            </p:cNvSpPr>
            <p:nvPr/>
          </p:nvSpPr>
          <p:spPr bwMode="auto">
            <a:xfrm>
              <a:off x="2813562" y="3565566"/>
              <a:ext cx="209395" cy="208489"/>
            </a:xfrm>
            <a:custGeom>
              <a:avLst/>
              <a:gdLst>
                <a:gd name="T0" fmla="*/ 0 w 168"/>
                <a:gd name="T1" fmla="*/ 2147483647 h 122"/>
                <a:gd name="T2" fmla="*/ 0 w 168"/>
                <a:gd name="T3" fmla="*/ 2147483647 h 122"/>
                <a:gd name="T4" fmla="*/ 2147483647 w 168"/>
                <a:gd name="T5" fmla="*/ 2147483647 h 122"/>
                <a:gd name="T6" fmla="*/ 2147483647 w 168"/>
                <a:gd name="T7" fmla="*/ 2147483647 h 122"/>
                <a:gd name="T8" fmla="*/ 2147483647 w 168"/>
                <a:gd name="T9" fmla="*/ 2147483647 h 122"/>
                <a:gd name="T10" fmla="*/ 2147483647 w 168"/>
                <a:gd name="T11" fmla="*/ 2147483647 h 122"/>
                <a:gd name="T12" fmla="*/ 2147483647 w 168"/>
                <a:gd name="T13" fmla="*/ 2147483647 h 122"/>
                <a:gd name="T14" fmla="*/ 2147483647 w 168"/>
                <a:gd name="T15" fmla="*/ 2147483647 h 122"/>
                <a:gd name="T16" fmla="*/ 2147483647 w 168"/>
                <a:gd name="T17" fmla="*/ 2147483647 h 122"/>
                <a:gd name="T18" fmla="*/ 2147483647 w 168"/>
                <a:gd name="T19" fmla="*/ 2147483647 h 122"/>
                <a:gd name="T20" fmla="*/ 2147483647 w 168"/>
                <a:gd name="T21" fmla="*/ 2147483647 h 122"/>
                <a:gd name="T22" fmla="*/ 2147483647 w 168"/>
                <a:gd name="T23" fmla="*/ 2147483647 h 122"/>
                <a:gd name="T24" fmla="*/ 2147483647 w 168"/>
                <a:gd name="T25" fmla="*/ 2147483647 h 122"/>
                <a:gd name="T26" fmla="*/ 2147483647 w 168"/>
                <a:gd name="T27" fmla="*/ 2147483647 h 122"/>
                <a:gd name="T28" fmla="*/ 2147483647 w 168"/>
                <a:gd name="T29" fmla="*/ 2147483647 h 122"/>
                <a:gd name="T30" fmla="*/ 2147483647 w 168"/>
                <a:gd name="T31" fmla="*/ 2147483647 h 122"/>
                <a:gd name="T32" fmla="*/ 2147483647 w 168"/>
                <a:gd name="T33" fmla="*/ 0 h 122"/>
                <a:gd name="T34" fmla="*/ 0 w 168"/>
                <a:gd name="T35" fmla="*/ 2147483647 h 122"/>
                <a:gd name="T36" fmla="*/ 0 w 168"/>
                <a:gd name="T37" fmla="*/ 2147483647 h 1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8"/>
                <a:gd name="T58" fmla="*/ 0 h 122"/>
                <a:gd name="T59" fmla="*/ 168 w 168"/>
                <a:gd name="T60" fmla="*/ 122 h 1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8" h="122">
                  <a:moveTo>
                    <a:pt x="0" y="10"/>
                  </a:moveTo>
                  <a:lnTo>
                    <a:pt x="0" y="10"/>
                  </a:lnTo>
                  <a:lnTo>
                    <a:pt x="5" y="30"/>
                  </a:lnTo>
                  <a:lnTo>
                    <a:pt x="41" y="33"/>
                  </a:lnTo>
                  <a:lnTo>
                    <a:pt x="25" y="65"/>
                  </a:lnTo>
                  <a:lnTo>
                    <a:pt x="25" y="104"/>
                  </a:lnTo>
                  <a:lnTo>
                    <a:pt x="50" y="121"/>
                  </a:lnTo>
                  <a:lnTo>
                    <a:pt x="99" y="110"/>
                  </a:lnTo>
                  <a:lnTo>
                    <a:pt x="127" y="81"/>
                  </a:lnTo>
                  <a:lnTo>
                    <a:pt x="121" y="69"/>
                  </a:lnTo>
                  <a:lnTo>
                    <a:pt x="136" y="47"/>
                  </a:lnTo>
                  <a:lnTo>
                    <a:pt x="167" y="31"/>
                  </a:lnTo>
                  <a:lnTo>
                    <a:pt x="167" y="21"/>
                  </a:lnTo>
                  <a:lnTo>
                    <a:pt x="147" y="19"/>
                  </a:lnTo>
                  <a:lnTo>
                    <a:pt x="143" y="17"/>
                  </a:lnTo>
                  <a:lnTo>
                    <a:pt x="100" y="5"/>
                  </a:lnTo>
                  <a:lnTo>
                    <a:pt x="14" y="0"/>
                  </a:lnTo>
                  <a:lnTo>
                    <a:pt x="0" y="1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0" name="Freeform 91"/>
            <p:cNvSpPr>
              <a:spLocks/>
            </p:cNvSpPr>
            <p:nvPr/>
          </p:nvSpPr>
          <p:spPr bwMode="auto">
            <a:xfrm>
              <a:off x="3158355" y="3029223"/>
              <a:ext cx="218842" cy="206898"/>
            </a:xfrm>
            <a:custGeom>
              <a:avLst/>
              <a:gdLst>
                <a:gd name="T0" fmla="*/ 0 w 176"/>
                <a:gd name="T1" fmla="*/ 2147483647 h 289"/>
                <a:gd name="T2" fmla="*/ 0 w 176"/>
                <a:gd name="T3" fmla="*/ 2147483647 h 289"/>
                <a:gd name="T4" fmla="*/ 2147483647 w 176"/>
                <a:gd name="T5" fmla="*/ 2147483647 h 289"/>
                <a:gd name="T6" fmla="*/ 2147483647 w 176"/>
                <a:gd name="T7" fmla="*/ 2147483647 h 289"/>
                <a:gd name="T8" fmla="*/ 2147483647 w 176"/>
                <a:gd name="T9" fmla="*/ 2147483647 h 289"/>
                <a:gd name="T10" fmla="*/ 2147483647 w 176"/>
                <a:gd name="T11" fmla="*/ 2147483647 h 289"/>
                <a:gd name="T12" fmla="*/ 2147483647 w 176"/>
                <a:gd name="T13" fmla="*/ 2147483647 h 289"/>
                <a:gd name="T14" fmla="*/ 2147483647 w 176"/>
                <a:gd name="T15" fmla="*/ 2147483647 h 289"/>
                <a:gd name="T16" fmla="*/ 2147483647 w 176"/>
                <a:gd name="T17" fmla="*/ 2147483647 h 289"/>
                <a:gd name="T18" fmla="*/ 2147483647 w 176"/>
                <a:gd name="T19" fmla="*/ 2147483647 h 289"/>
                <a:gd name="T20" fmla="*/ 2147483647 w 176"/>
                <a:gd name="T21" fmla="*/ 2147483647 h 289"/>
                <a:gd name="T22" fmla="*/ 2147483647 w 176"/>
                <a:gd name="T23" fmla="*/ 2147483647 h 289"/>
                <a:gd name="T24" fmla="*/ 2147483647 w 176"/>
                <a:gd name="T25" fmla="*/ 2147483647 h 289"/>
                <a:gd name="T26" fmla="*/ 2147483647 w 176"/>
                <a:gd name="T27" fmla="*/ 2147483647 h 289"/>
                <a:gd name="T28" fmla="*/ 2147483647 w 176"/>
                <a:gd name="T29" fmla="*/ 2147483647 h 289"/>
                <a:gd name="T30" fmla="*/ 2147483647 w 176"/>
                <a:gd name="T31" fmla="*/ 2147483647 h 289"/>
                <a:gd name="T32" fmla="*/ 2147483647 w 176"/>
                <a:gd name="T33" fmla="*/ 2147483647 h 289"/>
                <a:gd name="T34" fmla="*/ 2147483647 w 176"/>
                <a:gd name="T35" fmla="*/ 2147483647 h 289"/>
                <a:gd name="T36" fmla="*/ 2147483647 w 176"/>
                <a:gd name="T37" fmla="*/ 2147483647 h 289"/>
                <a:gd name="T38" fmla="*/ 2147483647 w 176"/>
                <a:gd name="T39" fmla="*/ 2147483647 h 289"/>
                <a:gd name="T40" fmla="*/ 2147483647 w 176"/>
                <a:gd name="T41" fmla="*/ 2147483647 h 289"/>
                <a:gd name="T42" fmla="*/ 2147483647 w 176"/>
                <a:gd name="T43" fmla="*/ 0 h 289"/>
                <a:gd name="T44" fmla="*/ 2147483647 w 176"/>
                <a:gd name="T45" fmla="*/ 0 h 289"/>
                <a:gd name="T46" fmla="*/ 2147483647 w 176"/>
                <a:gd name="T47" fmla="*/ 2147483647 h 289"/>
                <a:gd name="T48" fmla="*/ 2147483647 w 176"/>
                <a:gd name="T49" fmla="*/ 2147483647 h 289"/>
                <a:gd name="T50" fmla="*/ 2147483647 w 176"/>
                <a:gd name="T51" fmla="*/ 2147483647 h 289"/>
                <a:gd name="T52" fmla="*/ 2147483647 w 176"/>
                <a:gd name="T53" fmla="*/ 2147483647 h 289"/>
                <a:gd name="T54" fmla="*/ 2147483647 w 176"/>
                <a:gd name="T55" fmla="*/ 2147483647 h 289"/>
                <a:gd name="T56" fmla="*/ 2147483647 w 176"/>
                <a:gd name="T57" fmla="*/ 2147483647 h 289"/>
                <a:gd name="T58" fmla="*/ 2147483647 w 176"/>
                <a:gd name="T59" fmla="*/ 2147483647 h 289"/>
                <a:gd name="T60" fmla="*/ 2147483647 w 176"/>
                <a:gd name="T61" fmla="*/ 2147483647 h 289"/>
                <a:gd name="T62" fmla="*/ 2147483647 w 176"/>
                <a:gd name="T63" fmla="*/ 2147483647 h 289"/>
                <a:gd name="T64" fmla="*/ 2147483647 w 176"/>
                <a:gd name="T65" fmla="*/ 2147483647 h 289"/>
                <a:gd name="T66" fmla="*/ 2147483647 w 176"/>
                <a:gd name="T67" fmla="*/ 2147483647 h 289"/>
                <a:gd name="T68" fmla="*/ 2147483647 w 176"/>
                <a:gd name="T69" fmla="*/ 2147483647 h 289"/>
                <a:gd name="T70" fmla="*/ 2147483647 w 176"/>
                <a:gd name="T71" fmla="*/ 2147483647 h 289"/>
                <a:gd name="T72" fmla="*/ 0 w 176"/>
                <a:gd name="T73" fmla="*/ 2147483647 h 289"/>
                <a:gd name="T74" fmla="*/ 0 w 176"/>
                <a:gd name="T75" fmla="*/ 2147483647 h 2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
                <a:gd name="T115" fmla="*/ 0 h 289"/>
                <a:gd name="T116" fmla="*/ 176 w 176"/>
                <a:gd name="T117" fmla="*/ 289 h 2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 h="289">
                  <a:moveTo>
                    <a:pt x="0" y="217"/>
                  </a:moveTo>
                  <a:lnTo>
                    <a:pt x="0" y="217"/>
                  </a:lnTo>
                  <a:lnTo>
                    <a:pt x="7" y="250"/>
                  </a:lnTo>
                  <a:lnTo>
                    <a:pt x="22" y="265"/>
                  </a:lnTo>
                  <a:lnTo>
                    <a:pt x="21" y="288"/>
                  </a:lnTo>
                  <a:lnTo>
                    <a:pt x="64" y="273"/>
                  </a:lnTo>
                  <a:lnTo>
                    <a:pt x="75" y="227"/>
                  </a:lnTo>
                  <a:lnTo>
                    <a:pt x="66" y="226"/>
                  </a:lnTo>
                  <a:lnTo>
                    <a:pt x="98" y="212"/>
                  </a:lnTo>
                  <a:lnTo>
                    <a:pt x="68" y="208"/>
                  </a:lnTo>
                  <a:lnTo>
                    <a:pt x="91" y="212"/>
                  </a:lnTo>
                  <a:lnTo>
                    <a:pt x="103" y="200"/>
                  </a:lnTo>
                  <a:lnTo>
                    <a:pt x="85" y="185"/>
                  </a:lnTo>
                  <a:lnTo>
                    <a:pt x="67" y="195"/>
                  </a:lnTo>
                  <a:lnTo>
                    <a:pt x="82" y="186"/>
                  </a:lnTo>
                  <a:lnTo>
                    <a:pt x="82" y="145"/>
                  </a:lnTo>
                  <a:lnTo>
                    <a:pt x="141" y="105"/>
                  </a:lnTo>
                  <a:lnTo>
                    <a:pt x="137" y="97"/>
                  </a:lnTo>
                  <a:lnTo>
                    <a:pt x="147" y="77"/>
                  </a:lnTo>
                  <a:lnTo>
                    <a:pt x="175" y="71"/>
                  </a:lnTo>
                  <a:lnTo>
                    <a:pt x="168" y="24"/>
                  </a:lnTo>
                  <a:lnTo>
                    <a:pt x="128" y="0"/>
                  </a:lnTo>
                  <a:lnTo>
                    <a:pt x="122" y="0"/>
                  </a:lnTo>
                  <a:lnTo>
                    <a:pt x="121" y="15"/>
                  </a:lnTo>
                  <a:lnTo>
                    <a:pt x="96" y="13"/>
                  </a:lnTo>
                  <a:lnTo>
                    <a:pt x="91" y="24"/>
                  </a:lnTo>
                  <a:lnTo>
                    <a:pt x="74" y="28"/>
                  </a:lnTo>
                  <a:lnTo>
                    <a:pt x="69" y="46"/>
                  </a:lnTo>
                  <a:lnTo>
                    <a:pt x="46" y="69"/>
                  </a:lnTo>
                  <a:lnTo>
                    <a:pt x="34" y="100"/>
                  </a:lnTo>
                  <a:lnTo>
                    <a:pt x="39" y="112"/>
                  </a:lnTo>
                  <a:lnTo>
                    <a:pt x="14" y="122"/>
                  </a:lnTo>
                  <a:lnTo>
                    <a:pt x="13" y="162"/>
                  </a:lnTo>
                  <a:lnTo>
                    <a:pt x="20" y="171"/>
                  </a:lnTo>
                  <a:lnTo>
                    <a:pt x="13" y="178"/>
                  </a:lnTo>
                  <a:lnTo>
                    <a:pt x="16" y="196"/>
                  </a:lnTo>
                  <a:lnTo>
                    <a:pt x="0" y="21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1" name="Freeform 92"/>
            <p:cNvSpPr>
              <a:spLocks/>
            </p:cNvSpPr>
            <p:nvPr/>
          </p:nvSpPr>
          <p:spPr bwMode="auto">
            <a:xfrm>
              <a:off x="3071764" y="3419146"/>
              <a:ext cx="75571" cy="208489"/>
            </a:xfrm>
            <a:custGeom>
              <a:avLst/>
              <a:gdLst>
                <a:gd name="T0" fmla="*/ 0 w 61"/>
                <a:gd name="T1" fmla="*/ 2147483647 h 31"/>
                <a:gd name="T2" fmla="*/ 0 w 61"/>
                <a:gd name="T3" fmla="*/ 2147483647 h 31"/>
                <a:gd name="T4" fmla="*/ 2147483647 w 61"/>
                <a:gd name="T5" fmla="*/ 2147483647 h 31"/>
                <a:gd name="T6" fmla="*/ 2147483647 w 61"/>
                <a:gd name="T7" fmla="*/ 2147483647 h 31"/>
                <a:gd name="T8" fmla="*/ 2147483647 w 61"/>
                <a:gd name="T9" fmla="*/ 2147483647 h 31"/>
                <a:gd name="T10" fmla="*/ 2147483647 w 61"/>
                <a:gd name="T11" fmla="*/ 2147483647 h 31"/>
                <a:gd name="T12" fmla="*/ 2147483647 w 61"/>
                <a:gd name="T13" fmla="*/ 2147483647 h 31"/>
                <a:gd name="T14" fmla="*/ 2147483647 w 61"/>
                <a:gd name="T15" fmla="*/ 2147483647 h 31"/>
                <a:gd name="T16" fmla="*/ 2147483647 w 61"/>
                <a:gd name="T17" fmla="*/ 2147483647 h 31"/>
                <a:gd name="T18" fmla="*/ 2147483647 w 61"/>
                <a:gd name="T19" fmla="*/ 0 h 31"/>
                <a:gd name="T20" fmla="*/ 0 w 61"/>
                <a:gd name="T21" fmla="*/ 2147483647 h 31"/>
                <a:gd name="T22" fmla="*/ 0 w 61"/>
                <a:gd name="T23" fmla="*/ 2147483647 h 3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31"/>
                <a:gd name="T38" fmla="*/ 61 w 61"/>
                <a:gd name="T39" fmla="*/ 31 h 3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31">
                  <a:moveTo>
                    <a:pt x="0" y="20"/>
                  </a:moveTo>
                  <a:lnTo>
                    <a:pt x="0" y="20"/>
                  </a:lnTo>
                  <a:lnTo>
                    <a:pt x="14" y="30"/>
                  </a:lnTo>
                  <a:lnTo>
                    <a:pt x="33" y="21"/>
                  </a:lnTo>
                  <a:lnTo>
                    <a:pt x="41" y="29"/>
                  </a:lnTo>
                  <a:lnTo>
                    <a:pt x="60" y="14"/>
                  </a:lnTo>
                  <a:lnTo>
                    <a:pt x="49" y="12"/>
                  </a:lnTo>
                  <a:lnTo>
                    <a:pt x="48" y="5"/>
                  </a:lnTo>
                  <a:lnTo>
                    <a:pt x="47" y="3"/>
                  </a:lnTo>
                  <a:lnTo>
                    <a:pt x="20" y="0"/>
                  </a:lnTo>
                  <a:lnTo>
                    <a:pt x="0" y="20"/>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2" name="Freeform 93"/>
            <p:cNvSpPr>
              <a:spLocks/>
            </p:cNvSpPr>
            <p:nvPr/>
          </p:nvSpPr>
          <p:spPr bwMode="auto">
            <a:xfrm>
              <a:off x="3411834" y="3544876"/>
              <a:ext cx="48806" cy="208490"/>
            </a:xfrm>
            <a:custGeom>
              <a:avLst/>
              <a:gdLst>
                <a:gd name="T0" fmla="*/ 0 w 39"/>
                <a:gd name="T1" fmla="*/ 2147483647 h 30"/>
                <a:gd name="T2" fmla="*/ 0 w 39"/>
                <a:gd name="T3" fmla="*/ 2147483647 h 30"/>
                <a:gd name="T4" fmla="*/ 2147483647 w 39"/>
                <a:gd name="T5" fmla="*/ 2147483647 h 30"/>
                <a:gd name="T6" fmla="*/ 2147483647 w 39"/>
                <a:gd name="T7" fmla="*/ 0 h 30"/>
                <a:gd name="T8" fmla="*/ 2147483647 w 39"/>
                <a:gd name="T9" fmla="*/ 2147483647 h 30"/>
                <a:gd name="T10" fmla="*/ 2147483647 w 39"/>
                <a:gd name="T11" fmla="*/ 2147483647 h 30"/>
                <a:gd name="T12" fmla="*/ 2147483647 w 39"/>
                <a:gd name="T13" fmla="*/ 2147483647 h 30"/>
                <a:gd name="T14" fmla="*/ 2147483647 w 39"/>
                <a:gd name="T15" fmla="*/ 2147483647 h 30"/>
                <a:gd name="T16" fmla="*/ 0 w 39"/>
                <a:gd name="T17" fmla="*/ 2147483647 h 30"/>
                <a:gd name="T18" fmla="*/ 0 w 39"/>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30"/>
                <a:gd name="T32" fmla="*/ 39 w 39"/>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30">
                  <a:moveTo>
                    <a:pt x="0" y="19"/>
                  </a:moveTo>
                  <a:lnTo>
                    <a:pt x="0" y="19"/>
                  </a:lnTo>
                  <a:lnTo>
                    <a:pt x="5" y="1"/>
                  </a:lnTo>
                  <a:lnTo>
                    <a:pt x="26" y="0"/>
                  </a:lnTo>
                  <a:lnTo>
                    <a:pt x="38" y="14"/>
                  </a:lnTo>
                  <a:lnTo>
                    <a:pt x="21" y="14"/>
                  </a:lnTo>
                  <a:lnTo>
                    <a:pt x="2" y="29"/>
                  </a:lnTo>
                  <a:lnTo>
                    <a:pt x="10" y="20"/>
                  </a:lnTo>
                  <a:lnTo>
                    <a:pt x="0" y="1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93" name="Group 194"/>
            <p:cNvGrpSpPr/>
            <p:nvPr/>
          </p:nvGrpSpPr>
          <p:grpSpPr bwMode="auto">
            <a:xfrm>
              <a:off x="2796384" y="3152721"/>
              <a:ext cx="203201" cy="321480"/>
              <a:chOff x="2942" y="2462"/>
              <a:chExt cx="163" cy="247"/>
            </a:xfrm>
            <a:grpFill/>
          </p:grpSpPr>
          <p:sp>
            <p:nvSpPr>
              <p:cNvPr id="171" name="Freeform 172"/>
              <p:cNvSpPr/>
              <p:nvPr/>
            </p:nvSpPr>
            <p:spPr bwMode="auto">
              <a:xfrm>
                <a:off x="2942" y="2549"/>
                <a:ext cx="57" cy="160"/>
              </a:xfrm>
              <a:custGeom>
                <a:avLst/>
                <a:gdLst>
                  <a:gd name="T0" fmla="*/ 0 w 57"/>
                  <a:gd name="T1" fmla="*/ 54 h 66"/>
                  <a:gd name="T2" fmla="*/ 0 w 57"/>
                  <a:gd name="T3" fmla="*/ 54 h 66"/>
                  <a:gd name="T4" fmla="*/ 7 w 57"/>
                  <a:gd name="T5" fmla="*/ 60 h 66"/>
                  <a:gd name="T6" fmla="*/ 2 w 57"/>
                  <a:gd name="T7" fmla="*/ 65 h 66"/>
                  <a:gd name="T8" fmla="*/ 52 w 57"/>
                  <a:gd name="T9" fmla="*/ 55 h 66"/>
                  <a:gd name="T10" fmla="*/ 56 w 57"/>
                  <a:gd name="T11" fmla="*/ 21 h 66"/>
                  <a:gd name="T12" fmla="*/ 49 w 57"/>
                  <a:gd name="T13" fmla="*/ 13 h 66"/>
                  <a:gd name="T14" fmla="*/ 34 w 57"/>
                  <a:gd name="T15" fmla="*/ 17 h 66"/>
                  <a:gd name="T16" fmla="*/ 29 w 57"/>
                  <a:gd name="T17" fmla="*/ 12 h 66"/>
                  <a:gd name="T18" fmla="*/ 36 w 57"/>
                  <a:gd name="T19" fmla="*/ 4 h 66"/>
                  <a:gd name="T20" fmla="*/ 29 w 57"/>
                  <a:gd name="T21" fmla="*/ 0 h 66"/>
                  <a:gd name="T22" fmla="*/ 23 w 57"/>
                  <a:gd name="T23" fmla="*/ 17 h 66"/>
                  <a:gd name="T24" fmla="*/ 2 w 57"/>
                  <a:gd name="T25" fmla="*/ 21 h 66"/>
                  <a:gd name="T26" fmla="*/ 9 w 57"/>
                  <a:gd name="T27" fmla="*/ 25 h 66"/>
                  <a:gd name="T28" fmla="*/ 5 w 57"/>
                  <a:gd name="T29" fmla="*/ 34 h 66"/>
                  <a:gd name="T30" fmla="*/ 18 w 57"/>
                  <a:gd name="T31" fmla="*/ 36 h 66"/>
                  <a:gd name="T32" fmla="*/ 6 w 57"/>
                  <a:gd name="T33" fmla="*/ 49 h 66"/>
                  <a:gd name="T34" fmla="*/ 20 w 57"/>
                  <a:gd name="T35" fmla="*/ 46 h 66"/>
                  <a:gd name="T36" fmla="*/ 0 w 57"/>
                  <a:gd name="T37" fmla="*/ 54 h 66"/>
                  <a:gd name="T38" fmla="*/ 0 w 57"/>
                  <a:gd name="T39" fmla="*/ 54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7"/>
                  <a:gd name="T61" fmla="*/ 0 h 66"/>
                  <a:gd name="T62" fmla="*/ 57 w 57"/>
                  <a:gd name="T63" fmla="*/ 66 h 6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7" h="66">
                    <a:moveTo>
                      <a:pt x="0" y="54"/>
                    </a:moveTo>
                    <a:lnTo>
                      <a:pt x="0" y="54"/>
                    </a:lnTo>
                    <a:lnTo>
                      <a:pt x="7" y="60"/>
                    </a:lnTo>
                    <a:lnTo>
                      <a:pt x="2" y="65"/>
                    </a:lnTo>
                    <a:lnTo>
                      <a:pt x="52" y="55"/>
                    </a:lnTo>
                    <a:lnTo>
                      <a:pt x="56" y="21"/>
                    </a:lnTo>
                    <a:lnTo>
                      <a:pt x="49" y="13"/>
                    </a:lnTo>
                    <a:lnTo>
                      <a:pt x="34" y="17"/>
                    </a:lnTo>
                    <a:lnTo>
                      <a:pt x="29" y="12"/>
                    </a:lnTo>
                    <a:lnTo>
                      <a:pt x="36" y="4"/>
                    </a:lnTo>
                    <a:lnTo>
                      <a:pt x="29" y="0"/>
                    </a:lnTo>
                    <a:lnTo>
                      <a:pt x="23" y="17"/>
                    </a:lnTo>
                    <a:lnTo>
                      <a:pt x="2" y="21"/>
                    </a:lnTo>
                    <a:lnTo>
                      <a:pt x="9" y="25"/>
                    </a:lnTo>
                    <a:lnTo>
                      <a:pt x="5" y="34"/>
                    </a:lnTo>
                    <a:lnTo>
                      <a:pt x="18" y="36"/>
                    </a:lnTo>
                    <a:lnTo>
                      <a:pt x="6" y="49"/>
                    </a:lnTo>
                    <a:lnTo>
                      <a:pt x="20" y="46"/>
                    </a:lnTo>
                    <a:lnTo>
                      <a:pt x="0" y="5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2" name="Freeform 173"/>
              <p:cNvSpPr/>
              <p:nvPr/>
            </p:nvSpPr>
            <p:spPr bwMode="auto">
              <a:xfrm>
                <a:off x="2971" y="2525"/>
                <a:ext cx="36" cy="160"/>
              </a:xfrm>
              <a:custGeom>
                <a:avLst/>
                <a:gdLst>
                  <a:gd name="T0" fmla="*/ 0 w 36"/>
                  <a:gd name="T1" fmla="*/ 16 h 26"/>
                  <a:gd name="T2" fmla="*/ 0 w 36"/>
                  <a:gd name="T3" fmla="*/ 16 h 26"/>
                  <a:gd name="T4" fmla="*/ 5 w 36"/>
                  <a:gd name="T5" fmla="*/ 21 h 26"/>
                  <a:gd name="T6" fmla="*/ 20 w 36"/>
                  <a:gd name="T7" fmla="*/ 17 h 26"/>
                  <a:gd name="T8" fmla="*/ 27 w 36"/>
                  <a:gd name="T9" fmla="*/ 25 h 26"/>
                  <a:gd name="T10" fmla="*/ 35 w 36"/>
                  <a:gd name="T11" fmla="*/ 16 h 26"/>
                  <a:gd name="T12" fmla="*/ 27 w 36"/>
                  <a:gd name="T13" fmla="*/ 4 h 26"/>
                  <a:gd name="T14" fmla="*/ 11 w 36"/>
                  <a:gd name="T15" fmla="*/ 0 h 26"/>
                  <a:gd name="T16" fmla="*/ 7 w 36"/>
                  <a:gd name="T17" fmla="*/ 8 h 26"/>
                  <a:gd name="T18" fmla="*/ 0 w 36"/>
                  <a:gd name="T19" fmla="*/ 16 h 26"/>
                  <a:gd name="T20" fmla="*/ 0 w 36"/>
                  <a:gd name="T21" fmla="*/ 16 h 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26"/>
                  <a:gd name="T35" fmla="*/ 36 w 36"/>
                  <a:gd name="T36" fmla="*/ 26 h 2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26">
                    <a:moveTo>
                      <a:pt x="0" y="16"/>
                    </a:moveTo>
                    <a:lnTo>
                      <a:pt x="0" y="16"/>
                    </a:lnTo>
                    <a:lnTo>
                      <a:pt x="5" y="21"/>
                    </a:lnTo>
                    <a:lnTo>
                      <a:pt x="20" y="17"/>
                    </a:lnTo>
                    <a:lnTo>
                      <a:pt x="27" y="25"/>
                    </a:lnTo>
                    <a:lnTo>
                      <a:pt x="35" y="16"/>
                    </a:lnTo>
                    <a:lnTo>
                      <a:pt x="27" y="4"/>
                    </a:lnTo>
                    <a:lnTo>
                      <a:pt x="11" y="0"/>
                    </a:lnTo>
                    <a:lnTo>
                      <a:pt x="7" y="8"/>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3" name="Freeform 174"/>
              <p:cNvSpPr/>
              <p:nvPr/>
            </p:nvSpPr>
            <p:spPr bwMode="auto">
              <a:xfrm>
                <a:off x="2987" y="2462"/>
                <a:ext cx="10" cy="160"/>
              </a:xfrm>
              <a:custGeom>
                <a:avLst/>
                <a:gdLst>
                  <a:gd name="T0" fmla="*/ 0 w 10"/>
                  <a:gd name="T1" fmla="*/ 12 h 13"/>
                  <a:gd name="T2" fmla="*/ 0 w 10"/>
                  <a:gd name="T3" fmla="*/ 12 h 13"/>
                  <a:gd name="T4" fmla="*/ 0 w 10"/>
                  <a:gd name="T5" fmla="*/ 3 h 13"/>
                  <a:gd name="T6" fmla="*/ 9 w 10"/>
                  <a:gd name="T7" fmla="*/ 0 h 13"/>
                  <a:gd name="T8" fmla="*/ 0 w 10"/>
                  <a:gd name="T9" fmla="*/ 12 h 13"/>
                  <a:gd name="T10" fmla="*/ 0 w 10"/>
                  <a:gd name="T11" fmla="*/ 12 h 13"/>
                  <a:gd name="T12" fmla="*/ 0 60000 65536"/>
                  <a:gd name="T13" fmla="*/ 0 60000 65536"/>
                  <a:gd name="T14" fmla="*/ 0 60000 65536"/>
                  <a:gd name="T15" fmla="*/ 0 60000 65536"/>
                  <a:gd name="T16" fmla="*/ 0 60000 65536"/>
                  <a:gd name="T17" fmla="*/ 0 60000 65536"/>
                  <a:gd name="T18" fmla="*/ 0 w 10"/>
                  <a:gd name="T19" fmla="*/ 0 h 13"/>
                  <a:gd name="T20" fmla="*/ 10 w 10"/>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10" h="13">
                    <a:moveTo>
                      <a:pt x="0" y="12"/>
                    </a:moveTo>
                    <a:lnTo>
                      <a:pt x="0" y="12"/>
                    </a:lnTo>
                    <a:lnTo>
                      <a:pt x="0" y="3"/>
                    </a:lnTo>
                    <a:lnTo>
                      <a:pt x="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4" name="Freeform 175"/>
              <p:cNvSpPr/>
              <p:nvPr/>
            </p:nvSpPr>
            <p:spPr bwMode="auto">
              <a:xfrm>
                <a:off x="2991" y="2471"/>
                <a:ext cx="9" cy="160"/>
              </a:xfrm>
              <a:custGeom>
                <a:avLst/>
                <a:gdLst>
                  <a:gd name="T0" fmla="*/ 0 w 9"/>
                  <a:gd name="T1" fmla="*/ 6 h 8"/>
                  <a:gd name="T2" fmla="*/ 0 w 9"/>
                  <a:gd name="T3" fmla="*/ 6 h 8"/>
                  <a:gd name="T4" fmla="*/ 4 w 9"/>
                  <a:gd name="T5" fmla="*/ 0 h 8"/>
                  <a:gd name="T6" fmla="*/ 8 w 9"/>
                  <a:gd name="T7" fmla="*/ 7 h 8"/>
                  <a:gd name="T8" fmla="*/ 0 w 9"/>
                  <a:gd name="T9" fmla="*/ 6 h 8"/>
                  <a:gd name="T10" fmla="*/ 0 w 9"/>
                  <a:gd name="T11" fmla="*/ 6 h 8"/>
                  <a:gd name="T12" fmla="*/ 0 60000 65536"/>
                  <a:gd name="T13" fmla="*/ 0 60000 65536"/>
                  <a:gd name="T14" fmla="*/ 0 60000 65536"/>
                  <a:gd name="T15" fmla="*/ 0 60000 65536"/>
                  <a:gd name="T16" fmla="*/ 0 60000 65536"/>
                  <a:gd name="T17" fmla="*/ 0 60000 65536"/>
                  <a:gd name="T18" fmla="*/ 0 w 9"/>
                  <a:gd name="T19" fmla="*/ 0 h 8"/>
                  <a:gd name="T20" fmla="*/ 9 w 9"/>
                  <a:gd name="T21" fmla="*/ 8 h 8"/>
                </a:gdLst>
                <a:ahLst/>
                <a:cxnLst>
                  <a:cxn ang="T12">
                    <a:pos x="T0" y="T1"/>
                  </a:cxn>
                  <a:cxn ang="T13">
                    <a:pos x="T2" y="T3"/>
                  </a:cxn>
                  <a:cxn ang="T14">
                    <a:pos x="T4" y="T5"/>
                  </a:cxn>
                  <a:cxn ang="T15">
                    <a:pos x="T6" y="T7"/>
                  </a:cxn>
                  <a:cxn ang="T16">
                    <a:pos x="T8" y="T9"/>
                  </a:cxn>
                  <a:cxn ang="T17">
                    <a:pos x="T10" y="T11"/>
                  </a:cxn>
                </a:cxnLst>
                <a:rect l="T18" t="T19" r="T20" b="T21"/>
                <a:pathLst>
                  <a:path w="9" h="8">
                    <a:moveTo>
                      <a:pt x="0" y="6"/>
                    </a:moveTo>
                    <a:lnTo>
                      <a:pt x="0" y="6"/>
                    </a:lnTo>
                    <a:lnTo>
                      <a:pt x="4" y="0"/>
                    </a:lnTo>
                    <a:lnTo>
                      <a:pt x="8" y="7"/>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5" name="Freeform 176"/>
              <p:cNvSpPr/>
              <p:nvPr/>
            </p:nvSpPr>
            <p:spPr bwMode="auto">
              <a:xfrm>
                <a:off x="2999" y="2531"/>
                <a:ext cx="106" cy="160"/>
              </a:xfrm>
              <a:custGeom>
                <a:avLst/>
                <a:gdLst>
                  <a:gd name="T0" fmla="*/ 0 w 106"/>
                  <a:gd name="T1" fmla="*/ 37 h 161"/>
                  <a:gd name="T2" fmla="*/ 0 w 106"/>
                  <a:gd name="T3" fmla="*/ 37 h 161"/>
                  <a:gd name="T4" fmla="*/ 4 w 106"/>
                  <a:gd name="T5" fmla="*/ 16 h 161"/>
                  <a:gd name="T6" fmla="*/ 16 w 106"/>
                  <a:gd name="T7" fmla="*/ 0 h 161"/>
                  <a:gd name="T8" fmla="*/ 40 w 106"/>
                  <a:gd name="T9" fmla="*/ 0 h 161"/>
                  <a:gd name="T10" fmla="*/ 26 w 106"/>
                  <a:gd name="T11" fmla="*/ 19 h 161"/>
                  <a:gd name="T12" fmla="*/ 58 w 106"/>
                  <a:gd name="T13" fmla="*/ 23 h 161"/>
                  <a:gd name="T14" fmla="*/ 38 w 106"/>
                  <a:gd name="T15" fmla="*/ 49 h 161"/>
                  <a:gd name="T16" fmla="*/ 62 w 106"/>
                  <a:gd name="T17" fmla="*/ 58 h 161"/>
                  <a:gd name="T18" fmla="*/ 85 w 106"/>
                  <a:gd name="T19" fmla="*/ 91 h 161"/>
                  <a:gd name="T20" fmla="*/ 78 w 106"/>
                  <a:gd name="T21" fmla="*/ 93 h 161"/>
                  <a:gd name="T22" fmla="*/ 88 w 106"/>
                  <a:gd name="T23" fmla="*/ 101 h 161"/>
                  <a:gd name="T24" fmla="*/ 82 w 106"/>
                  <a:gd name="T25" fmla="*/ 110 h 161"/>
                  <a:gd name="T26" fmla="*/ 105 w 106"/>
                  <a:gd name="T27" fmla="*/ 111 h 161"/>
                  <a:gd name="T28" fmla="*/ 91 w 106"/>
                  <a:gd name="T29" fmla="*/ 133 h 161"/>
                  <a:gd name="T30" fmla="*/ 101 w 106"/>
                  <a:gd name="T31" fmla="*/ 139 h 161"/>
                  <a:gd name="T32" fmla="*/ 6 w 106"/>
                  <a:gd name="T33" fmla="*/ 160 h 161"/>
                  <a:gd name="T34" fmla="*/ 48 w 106"/>
                  <a:gd name="T35" fmla="*/ 130 h 161"/>
                  <a:gd name="T36" fmla="*/ 36 w 106"/>
                  <a:gd name="T37" fmla="*/ 135 h 161"/>
                  <a:gd name="T38" fmla="*/ 12 w 106"/>
                  <a:gd name="T39" fmla="*/ 126 h 161"/>
                  <a:gd name="T40" fmla="*/ 30 w 106"/>
                  <a:gd name="T41" fmla="*/ 115 h 161"/>
                  <a:gd name="T42" fmla="*/ 19 w 106"/>
                  <a:gd name="T43" fmla="*/ 110 h 161"/>
                  <a:gd name="T44" fmla="*/ 43 w 106"/>
                  <a:gd name="T45" fmla="*/ 98 h 161"/>
                  <a:gd name="T46" fmla="*/ 45 w 106"/>
                  <a:gd name="T47" fmla="*/ 83 h 161"/>
                  <a:gd name="T48" fmla="*/ 33 w 106"/>
                  <a:gd name="T49" fmla="*/ 79 h 161"/>
                  <a:gd name="T50" fmla="*/ 40 w 106"/>
                  <a:gd name="T51" fmla="*/ 70 h 161"/>
                  <a:gd name="T52" fmla="*/ 15 w 106"/>
                  <a:gd name="T53" fmla="*/ 74 h 161"/>
                  <a:gd name="T54" fmla="*/ 16 w 106"/>
                  <a:gd name="T55" fmla="*/ 51 h 161"/>
                  <a:gd name="T56" fmla="*/ 4 w 106"/>
                  <a:gd name="T57" fmla="*/ 62 h 161"/>
                  <a:gd name="T58" fmla="*/ 11 w 106"/>
                  <a:gd name="T59" fmla="*/ 38 h 161"/>
                  <a:gd name="T60" fmla="*/ 0 w 106"/>
                  <a:gd name="T61" fmla="*/ 37 h 161"/>
                  <a:gd name="T62" fmla="*/ 0 w 106"/>
                  <a:gd name="T63" fmla="*/ 37 h 1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6"/>
                  <a:gd name="T97" fmla="*/ 0 h 161"/>
                  <a:gd name="T98" fmla="*/ 106 w 106"/>
                  <a:gd name="T99" fmla="*/ 161 h 1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6" h="161">
                    <a:moveTo>
                      <a:pt x="0" y="37"/>
                    </a:moveTo>
                    <a:lnTo>
                      <a:pt x="0" y="37"/>
                    </a:lnTo>
                    <a:lnTo>
                      <a:pt x="4" y="16"/>
                    </a:lnTo>
                    <a:lnTo>
                      <a:pt x="16" y="0"/>
                    </a:lnTo>
                    <a:lnTo>
                      <a:pt x="40" y="0"/>
                    </a:lnTo>
                    <a:lnTo>
                      <a:pt x="26" y="19"/>
                    </a:lnTo>
                    <a:lnTo>
                      <a:pt x="58" y="23"/>
                    </a:lnTo>
                    <a:lnTo>
                      <a:pt x="38" y="49"/>
                    </a:lnTo>
                    <a:lnTo>
                      <a:pt x="62" y="58"/>
                    </a:lnTo>
                    <a:lnTo>
                      <a:pt x="85" y="91"/>
                    </a:lnTo>
                    <a:lnTo>
                      <a:pt x="78" y="93"/>
                    </a:lnTo>
                    <a:lnTo>
                      <a:pt x="88" y="101"/>
                    </a:lnTo>
                    <a:lnTo>
                      <a:pt x="82" y="110"/>
                    </a:lnTo>
                    <a:lnTo>
                      <a:pt x="105" y="111"/>
                    </a:lnTo>
                    <a:lnTo>
                      <a:pt x="91" y="133"/>
                    </a:lnTo>
                    <a:lnTo>
                      <a:pt x="101" y="139"/>
                    </a:lnTo>
                    <a:lnTo>
                      <a:pt x="6" y="160"/>
                    </a:lnTo>
                    <a:lnTo>
                      <a:pt x="48" y="130"/>
                    </a:lnTo>
                    <a:lnTo>
                      <a:pt x="36" y="135"/>
                    </a:lnTo>
                    <a:lnTo>
                      <a:pt x="12" y="126"/>
                    </a:lnTo>
                    <a:lnTo>
                      <a:pt x="30" y="115"/>
                    </a:lnTo>
                    <a:lnTo>
                      <a:pt x="19" y="110"/>
                    </a:lnTo>
                    <a:lnTo>
                      <a:pt x="43" y="98"/>
                    </a:lnTo>
                    <a:lnTo>
                      <a:pt x="45" y="83"/>
                    </a:lnTo>
                    <a:lnTo>
                      <a:pt x="33" y="79"/>
                    </a:lnTo>
                    <a:lnTo>
                      <a:pt x="40" y="70"/>
                    </a:lnTo>
                    <a:lnTo>
                      <a:pt x="15" y="74"/>
                    </a:lnTo>
                    <a:lnTo>
                      <a:pt x="16" y="51"/>
                    </a:lnTo>
                    <a:lnTo>
                      <a:pt x="4" y="62"/>
                    </a:lnTo>
                    <a:lnTo>
                      <a:pt x="11" y="38"/>
                    </a:lnTo>
                    <a:lnTo>
                      <a:pt x="0" y="3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94" name="Freeform 95"/>
            <p:cNvSpPr>
              <a:spLocks/>
            </p:cNvSpPr>
            <p:nvPr/>
          </p:nvSpPr>
          <p:spPr bwMode="auto">
            <a:xfrm>
              <a:off x="3364602" y="3264768"/>
              <a:ext cx="136972" cy="208490"/>
            </a:xfrm>
            <a:custGeom>
              <a:avLst/>
              <a:gdLst>
                <a:gd name="T0" fmla="*/ 2147483647 w 109"/>
                <a:gd name="T1" fmla="*/ 2147483647 h 90"/>
                <a:gd name="T2" fmla="*/ 2147483647 w 109"/>
                <a:gd name="T3" fmla="*/ 2147483647 h 90"/>
                <a:gd name="T4" fmla="*/ 2147483647 w 109"/>
                <a:gd name="T5" fmla="*/ 0 h 90"/>
                <a:gd name="T6" fmla="*/ 2147483647 w 109"/>
                <a:gd name="T7" fmla="*/ 2147483647 h 90"/>
                <a:gd name="T8" fmla="*/ 2147483647 w 109"/>
                <a:gd name="T9" fmla="*/ 2147483647 h 90"/>
                <a:gd name="T10" fmla="*/ 2147483647 w 109"/>
                <a:gd name="T11" fmla="*/ 2147483647 h 90"/>
                <a:gd name="T12" fmla="*/ 2147483647 w 109"/>
                <a:gd name="T13" fmla="*/ 2147483647 h 90"/>
                <a:gd name="T14" fmla="*/ 2147483647 w 109"/>
                <a:gd name="T15" fmla="*/ 2147483647 h 90"/>
                <a:gd name="T16" fmla="*/ 2147483647 w 109"/>
                <a:gd name="T17" fmla="*/ 2147483647 h 90"/>
                <a:gd name="T18" fmla="*/ 2147483647 w 109"/>
                <a:gd name="T19" fmla="*/ 2147483647 h 90"/>
                <a:gd name="T20" fmla="*/ 2147483647 w 109"/>
                <a:gd name="T21" fmla="*/ 2147483647 h 90"/>
                <a:gd name="T22" fmla="*/ 2147483647 w 109"/>
                <a:gd name="T23" fmla="*/ 2147483647 h 90"/>
                <a:gd name="T24" fmla="*/ 2147483647 w 109"/>
                <a:gd name="T25" fmla="*/ 2147483647 h 90"/>
                <a:gd name="T26" fmla="*/ 2147483647 w 109"/>
                <a:gd name="T27" fmla="*/ 2147483647 h 90"/>
                <a:gd name="T28" fmla="*/ 2147483647 w 109"/>
                <a:gd name="T29" fmla="*/ 2147483647 h 90"/>
                <a:gd name="T30" fmla="*/ 2147483647 w 109"/>
                <a:gd name="T31" fmla="*/ 2147483647 h 90"/>
                <a:gd name="T32" fmla="*/ 2147483647 w 109"/>
                <a:gd name="T33" fmla="*/ 2147483647 h 90"/>
                <a:gd name="T34" fmla="*/ 2147483647 w 109"/>
                <a:gd name="T35" fmla="*/ 2147483647 h 90"/>
                <a:gd name="T36" fmla="*/ 2147483647 w 109"/>
                <a:gd name="T37" fmla="*/ 2147483647 h 90"/>
                <a:gd name="T38" fmla="*/ 2147483647 w 109"/>
                <a:gd name="T39" fmla="*/ 2147483647 h 90"/>
                <a:gd name="T40" fmla="*/ 2147483647 w 109"/>
                <a:gd name="T41" fmla="*/ 2147483647 h 90"/>
                <a:gd name="T42" fmla="*/ 2147483647 w 109"/>
                <a:gd name="T43" fmla="*/ 2147483647 h 90"/>
                <a:gd name="T44" fmla="*/ 2147483647 w 109"/>
                <a:gd name="T45" fmla="*/ 2147483647 h 90"/>
                <a:gd name="T46" fmla="*/ 2147483647 w 109"/>
                <a:gd name="T47" fmla="*/ 2147483647 h 90"/>
                <a:gd name="T48" fmla="*/ 2147483647 w 109"/>
                <a:gd name="T49" fmla="*/ 2147483647 h 90"/>
                <a:gd name="T50" fmla="*/ 2147483647 w 109"/>
                <a:gd name="T51" fmla="*/ 2147483647 h 90"/>
                <a:gd name="T52" fmla="*/ 2147483647 w 109"/>
                <a:gd name="T53" fmla="*/ 2147483647 h 90"/>
                <a:gd name="T54" fmla="*/ 2147483647 w 109"/>
                <a:gd name="T55" fmla="*/ 2147483647 h 90"/>
                <a:gd name="T56" fmla="*/ 2147483647 w 109"/>
                <a:gd name="T57" fmla="*/ 2147483647 h 90"/>
                <a:gd name="T58" fmla="*/ 2147483647 w 109"/>
                <a:gd name="T59" fmla="*/ 2147483647 h 90"/>
                <a:gd name="T60" fmla="*/ 0 w 109"/>
                <a:gd name="T61" fmla="*/ 2147483647 h 90"/>
                <a:gd name="T62" fmla="*/ 2147483647 w 109"/>
                <a:gd name="T63" fmla="*/ 2147483647 h 90"/>
                <a:gd name="T64" fmla="*/ 2147483647 w 109"/>
                <a:gd name="T65" fmla="*/ 2147483647 h 90"/>
                <a:gd name="T66" fmla="*/ 2147483647 w 109"/>
                <a:gd name="T67" fmla="*/ 2147483647 h 90"/>
                <a:gd name="T68" fmla="*/ 2147483647 w 109"/>
                <a:gd name="T69" fmla="*/ 2147483647 h 90"/>
                <a:gd name="T70" fmla="*/ 2147483647 w 109"/>
                <a:gd name="T71" fmla="*/ 2147483647 h 90"/>
                <a:gd name="T72" fmla="*/ 2147483647 w 109"/>
                <a:gd name="T73" fmla="*/ 2147483647 h 90"/>
                <a:gd name="T74" fmla="*/ 2147483647 w 109"/>
                <a:gd name="T75" fmla="*/ 2147483647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9"/>
                <a:gd name="T115" fmla="*/ 0 h 90"/>
                <a:gd name="T116" fmla="*/ 109 w 109"/>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9" h="90">
                  <a:moveTo>
                    <a:pt x="35" y="5"/>
                  </a:moveTo>
                  <a:lnTo>
                    <a:pt x="41" y="3"/>
                  </a:lnTo>
                  <a:lnTo>
                    <a:pt x="49" y="0"/>
                  </a:lnTo>
                  <a:lnTo>
                    <a:pt x="67" y="13"/>
                  </a:lnTo>
                  <a:lnTo>
                    <a:pt x="83" y="15"/>
                  </a:lnTo>
                  <a:lnTo>
                    <a:pt x="90" y="25"/>
                  </a:lnTo>
                  <a:lnTo>
                    <a:pt x="96" y="39"/>
                  </a:lnTo>
                  <a:lnTo>
                    <a:pt x="98" y="44"/>
                  </a:lnTo>
                  <a:lnTo>
                    <a:pt x="104" y="49"/>
                  </a:lnTo>
                  <a:lnTo>
                    <a:pt x="108" y="53"/>
                  </a:lnTo>
                  <a:lnTo>
                    <a:pt x="108" y="58"/>
                  </a:lnTo>
                  <a:lnTo>
                    <a:pt x="101" y="58"/>
                  </a:lnTo>
                  <a:lnTo>
                    <a:pt x="91" y="58"/>
                  </a:lnTo>
                  <a:lnTo>
                    <a:pt x="96" y="63"/>
                  </a:lnTo>
                  <a:lnTo>
                    <a:pt x="99" y="67"/>
                  </a:lnTo>
                  <a:lnTo>
                    <a:pt x="101" y="74"/>
                  </a:lnTo>
                  <a:lnTo>
                    <a:pt x="96" y="77"/>
                  </a:lnTo>
                  <a:lnTo>
                    <a:pt x="88" y="77"/>
                  </a:lnTo>
                  <a:lnTo>
                    <a:pt x="86" y="77"/>
                  </a:lnTo>
                  <a:lnTo>
                    <a:pt x="83" y="81"/>
                  </a:lnTo>
                  <a:lnTo>
                    <a:pt x="83" y="87"/>
                  </a:lnTo>
                  <a:lnTo>
                    <a:pt x="77" y="89"/>
                  </a:lnTo>
                  <a:lnTo>
                    <a:pt x="71" y="86"/>
                  </a:lnTo>
                  <a:lnTo>
                    <a:pt x="63" y="84"/>
                  </a:lnTo>
                  <a:lnTo>
                    <a:pt x="55" y="81"/>
                  </a:lnTo>
                  <a:lnTo>
                    <a:pt x="48" y="82"/>
                  </a:lnTo>
                  <a:lnTo>
                    <a:pt x="25" y="74"/>
                  </a:lnTo>
                  <a:lnTo>
                    <a:pt x="16" y="76"/>
                  </a:lnTo>
                  <a:lnTo>
                    <a:pt x="9" y="74"/>
                  </a:lnTo>
                  <a:lnTo>
                    <a:pt x="5" y="81"/>
                  </a:lnTo>
                  <a:lnTo>
                    <a:pt x="0" y="66"/>
                  </a:lnTo>
                  <a:lnTo>
                    <a:pt x="6" y="58"/>
                  </a:lnTo>
                  <a:lnTo>
                    <a:pt x="5" y="40"/>
                  </a:lnTo>
                  <a:lnTo>
                    <a:pt x="15" y="15"/>
                  </a:lnTo>
                  <a:lnTo>
                    <a:pt x="24" y="12"/>
                  </a:lnTo>
                  <a:lnTo>
                    <a:pt x="29" y="5"/>
                  </a:lnTo>
                  <a:lnTo>
                    <a:pt x="35" y="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5" name="Freeform 96"/>
            <p:cNvSpPr>
              <a:spLocks/>
            </p:cNvSpPr>
            <p:nvPr/>
          </p:nvSpPr>
          <p:spPr bwMode="auto">
            <a:xfrm>
              <a:off x="3268563" y="3521004"/>
              <a:ext cx="300711" cy="208489"/>
            </a:xfrm>
            <a:custGeom>
              <a:avLst/>
              <a:gdLst>
                <a:gd name="T0" fmla="*/ 2147483647 w 241"/>
                <a:gd name="T1" fmla="*/ 2147483647 h 139"/>
                <a:gd name="T2" fmla="*/ 2147483647 w 241"/>
                <a:gd name="T3" fmla="*/ 0 h 139"/>
                <a:gd name="T4" fmla="*/ 2147483647 w 241"/>
                <a:gd name="T5" fmla="*/ 2147483647 h 139"/>
                <a:gd name="T6" fmla="*/ 2147483647 w 241"/>
                <a:gd name="T7" fmla="*/ 2147483647 h 139"/>
                <a:gd name="T8" fmla="*/ 2147483647 w 241"/>
                <a:gd name="T9" fmla="*/ 2147483647 h 139"/>
                <a:gd name="T10" fmla="*/ 2147483647 w 241"/>
                <a:gd name="T11" fmla="*/ 2147483647 h 139"/>
                <a:gd name="T12" fmla="*/ 2147483647 w 241"/>
                <a:gd name="T13" fmla="*/ 2147483647 h 139"/>
                <a:gd name="T14" fmla="*/ 2147483647 w 241"/>
                <a:gd name="T15" fmla="*/ 2147483647 h 139"/>
                <a:gd name="T16" fmla="*/ 2147483647 w 241"/>
                <a:gd name="T17" fmla="*/ 2147483647 h 139"/>
                <a:gd name="T18" fmla="*/ 2147483647 w 241"/>
                <a:gd name="T19" fmla="*/ 2147483647 h 139"/>
                <a:gd name="T20" fmla="*/ 2147483647 w 241"/>
                <a:gd name="T21" fmla="*/ 2147483647 h 139"/>
                <a:gd name="T22" fmla="*/ 2147483647 w 241"/>
                <a:gd name="T23" fmla="*/ 2147483647 h 139"/>
                <a:gd name="T24" fmla="*/ 2147483647 w 241"/>
                <a:gd name="T25" fmla="*/ 2147483647 h 139"/>
                <a:gd name="T26" fmla="*/ 2147483647 w 241"/>
                <a:gd name="T27" fmla="*/ 2147483647 h 139"/>
                <a:gd name="T28" fmla="*/ 2147483647 w 241"/>
                <a:gd name="T29" fmla="*/ 2147483647 h 139"/>
                <a:gd name="T30" fmla="*/ 2147483647 w 241"/>
                <a:gd name="T31" fmla="*/ 2147483647 h 139"/>
                <a:gd name="T32" fmla="*/ 2147483647 w 241"/>
                <a:gd name="T33" fmla="*/ 2147483647 h 139"/>
                <a:gd name="T34" fmla="*/ 2147483647 w 241"/>
                <a:gd name="T35" fmla="*/ 2147483647 h 139"/>
                <a:gd name="T36" fmla="*/ 2147483647 w 241"/>
                <a:gd name="T37" fmla="*/ 2147483647 h 139"/>
                <a:gd name="T38" fmla="*/ 2147483647 w 241"/>
                <a:gd name="T39" fmla="*/ 2147483647 h 139"/>
                <a:gd name="T40" fmla="*/ 2147483647 w 241"/>
                <a:gd name="T41" fmla="*/ 2147483647 h 139"/>
                <a:gd name="T42" fmla="*/ 2147483647 w 241"/>
                <a:gd name="T43" fmla="*/ 2147483647 h 139"/>
                <a:gd name="T44" fmla="*/ 2147483647 w 241"/>
                <a:gd name="T45" fmla="*/ 2147483647 h 139"/>
                <a:gd name="T46" fmla="*/ 2147483647 w 241"/>
                <a:gd name="T47" fmla="*/ 2147483647 h 139"/>
                <a:gd name="T48" fmla="*/ 2147483647 w 241"/>
                <a:gd name="T49" fmla="*/ 2147483647 h 139"/>
                <a:gd name="T50" fmla="*/ 2147483647 w 241"/>
                <a:gd name="T51" fmla="*/ 2147483647 h 139"/>
                <a:gd name="T52" fmla="*/ 2147483647 w 241"/>
                <a:gd name="T53" fmla="*/ 2147483647 h 139"/>
                <a:gd name="T54" fmla="*/ 2147483647 w 241"/>
                <a:gd name="T55" fmla="*/ 2147483647 h 139"/>
                <a:gd name="T56" fmla="*/ 2147483647 w 241"/>
                <a:gd name="T57" fmla="*/ 2147483647 h 139"/>
                <a:gd name="T58" fmla="*/ 2147483647 w 241"/>
                <a:gd name="T59" fmla="*/ 2147483647 h 139"/>
                <a:gd name="T60" fmla="*/ 2147483647 w 241"/>
                <a:gd name="T61" fmla="*/ 2147483647 h 139"/>
                <a:gd name="T62" fmla="*/ 2147483647 w 241"/>
                <a:gd name="T63" fmla="*/ 2147483647 h 139"/>
                <a:gd name="T64" fmla="*/ 2147483647 w 241"/>
                <a:gd name="T65" fmla="*/ 2147483647 h 139"/>
                <a:gd name="T66" fmla="*/ 2147483647 w 241"/>
                <a:gd name="T67" fmla="*/ 2147483647 h 139"/>
                <a:gd name="T68" fmla="*/ 2147483647 w 241"/>
                <a:gd name="T69" fmla="*/ 2147483647 h 13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41"/>
                <a:gd name="T106" fmla="*/ 0 h 139"/>
                <a:gd name="T107" fmla="*/ 241 w 241"/>
                <a:gd name="T108" fmla="*/ 139 h 13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41" h="139">
                  <a:moveTo>
                    <a:pt x="119" y="7"/>
                  </a:moveTo>
                  <a:lnTo>
                    <a:pt x="123" y="5"/>
                  </a:lnTo>
                  <a:lnTo>
                    <a:pt x="129" y="2"/>
                  </a:lnTo>
                  <a:lnTo>
                    <a:pt x="134" y="0"/>
                  </a:lnTo>
                  <a:lnTo>
                    <a:pt x="145" y="2"/>
                  </a:lnTo>
                  <a:lnTo>
                    <a:pt x="149" y="9"/>
                  </a:lnTo>
                  <a:lnTo>
                    <a:pt x="151" y="17"/>
                  </a:lnTo>
                  <a:lnTo>
                    <a:pt x="155" y="20"/>
                  </a:lnTo>
                  <a:lnTo>
                    <a:pt x="160" y="18"/>
                  </a:lnTo>
                  <a:lnTo>
                    <a:pt x="172" y="30"/>
                  </a:lnTo>
                  <a:lnTo>
                    <a:pt x="178" y="39"/>
                  </a:lnTo>
                  <a:lnTo>
                    <a:pt x="195" y="45"/>
                  </a:lnTo>
                  <a:lnTo>
                    <a:pt x="205" y="47"/>
                  </a:lnTo>
                  <a:lnTo>
                    <a:pt x="210" y="45"/>
                  </a:lnTo>
                  <a:lnTo>
                    <a:pt x="221" y="49"/>
                  </a:lnTo>
                  <a:lnTo>
                    <a:pt x="233" y="51"/>
                  </a:lnTo>
                  <a:lnTo>
                    <a:pt x="240" y="72"/>
                  </a:lnTo>
                  <a:lnTo>
                    <a:pt x="227" y="75"/>
                  </a:lnTo>
                  <a:lnTo>
                    <a:pt x="225" y="85"/>
                  </a:lnTo>
                  <a:lnTo>
                    <a:pt x="207" y="96"/>
                  </a:lnTo>
                  <a:lnTo>
                    <a:pt x="179" y="103"/>
                  </a:lnTo>
                  <a:lnTo>
                    <a:pt x="176" y="113"/>
                  </a:lnTo>
                  <a:lnTo>
                    <a:pt x="164" y="109"/>
                  </a:lnTo>
                  <a:lnTo>
                    <a:pt x="177" y="122"/>
                  </a:lnTo>
                  <a:lnTo>
                    <a:pt x="193" y="124"/>
                  </a:lnTo>
                  <a:lnTo>
                    <a:pt x="162" y="138"/>
                  </a:lnTo>
                  <a:lnTo>
                    <a:pt x="143" y="122"/>
                  </a:lnTo>
                  <a:lnTo>
                    <a:pt x="159" y="111"/>
                  </a:lnTo>
                  <a:lnTo>
                    <a:pt x="143" y="108"/>
                  </a:lnTo>
                  <a:lnTo>
                    <a:pt x="133" y="108"/>
                  </a:lnTo>
                  <a:lnTo>
                    <a:pt x="136" y="98"/>
                  </a:lnTo>
                  <a:lnTo>
                    <a:pt x="133" y="99"/>
                  </a:lnTo>
                  <a:lnTo>
                    <a:pt x="110" y="104"/>
                  </a:lnTo>
                  <a:lnTo>
                    <a:pt x="102" y="122"/>
                  </a:lnTo>
                  <a:lnTo>
                    <a:pt x="87" y="121"/>
                  </a:lnTo>
                  <a:lnTo>
                    <a:pt x="91" y="109"/>
                  </a:lnTo>
                  <a:lnTo>
                    <a:pt x="92" y="103"/>
                  </a:lnTo>
                  <a:lnTo>
                    <a:pt x="100" y="101"/>
                  </a:lnTo>
                  <a:lnTo>
                    <a:pt x="105" y="97"/>
                  </a:lnTo>
                  <a:lnTo>
                    <a:pt x="106" y="93"/>
                  </a:lnTo>
                  <a:lnTo>
                    <a:pt x="100" y="92"/>
                  </a:lnTo>
                  <a:lnTo>
                    <a:pt x="94" y="79"/>
                  </a:lnTo>
                  <a:lnTo>
                    <a:pt x="85" y="71"/>
                  </a:lnTo>
                  <a:lnTo>
                    <a:pt x="73" y="71"/>
                  </a:lnTo>
                  <a:lnTo>
                    <a:pt x="58" y="74"/>
                  </a:lnTo>
                  <a:lnTo>
                    <a:pt x="36" y="75"/>
                  </a:lnTo>
                  <a:lnTo>
                    <a:pt x="25" y="77"/>
                  </a:lnTo>
                  <a:lnTo>
                    <a:pt x="9" y="77"/>
                  </a:lnTo>
                  <a:lnTo>
                    <a:pt x="0" y="70"/>
                  </a:lnTo>
                  <a:lnTo>
                    <a:pt x="6" y="57"/>
                  </a:lnTo>
                  <a:lnTo>
                    <a:pt x="15" y="44"/>
                  </a:lnTo>
                  <a:lnTo>
                    <a:pt x="26" y="31"/>
                  </a:lnTo>
                  <a:lnTo>
                    <a:pt x="21" y="15"/>
                  </a:lnTo>
                  <a:lnTo>
                    <a:pt x="21" y="12"/>
                  </a:lnTo>
                  <a:lnTo>
                    <a:pt x="25" y="9"/>
                  </a:lnTo>
                  <a:lnTo>
                    <a:pt x="32" y="11"/>
                  </a:lnTo>
                  <a:lnTo>
                    <a:pt x="41" y="9"/>
                  </a:lnTo>
                  <a:lnTo>
                    <a:pt x="52" y="13"/>
                  </a:lnTo>
                  <a:lnTo>
                    <a:pt x="63" y="17"/>
                  </a:lnTo>
                  <a:lnTo>
                    <a:pt x="71" y="15"/>
                  </a:lnTo>
                  <a:lnTo>
                    <a:pt x="79" y="19"/>
                  </a:lnTo>
                  <a:lnTo>
                    <a:pt x="87" y="21"/>
                  </a:lnTo>
                  <a:lnTo>
                    <a:pt x="93" y="24"/>
                  </a:lnTo>
                  <a:lnTo>
                    <a:pt x="99" y="22"/>
                  </a:lnTo>
                  <a:lnTo>
                    <a:pt x="99" y="16"/>
                  </a:lnTo>
                  <a:lnTo>
                    <a:pt x="102" y="12"/>
                  </a:lnTo>
                  <a:lnTo>
                    <a:pt x="112" y="12"/>
                  </a:lnTo>
                  <a:lnTo>
                    <a:pt x="115" y="11"/>
                  </a:lnTo>
                  <a:lnTo>
                    <a:pt x="119"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6" name="Freeform 97"/>
            <p:cNvSpPr>
              <a:spLocks/>
            </p:cNvSpPr>
            <p:nvPr/>
          </p:nvSpPr>
          <p:spPr bwMode="auto">
            <a:xfrm>
              <a:off x="3421281" y="3415963"/>
              <a:ext cx="56678" cy="208489"/>
            </a:xfrm>
            <a:custGeom>
              <a:avLst/>
              <a:gdLst>
                <a:gd name="T0" fmla="*/ 2147483647 w 45"/>
                <a:gd name="T1" fmla="*/ 2147483647 h 51"/>
                <a:gd name="T2" fmla="*/ 2147483647 w 45"/>
                <a:gd name="T3" fmla="*/ 2147483647 h 51"/>
                <a:gd name="T4" fmla="*/ 2147483647 w 45"/>
                <a:gd name="T5" fmla="*/ 2147483647 h 51"/>
                <a:gd name="T6" fmla="*/ 2147483647 w 45"/>
                <a:gd name="T7" fmla="*/ 2147483647 h 51"/>
                <a:gd name="T8" fmla="*/ 2147483647 w 45"/>
                <a:gd name="T9" fmla="*/ 2147483647 h 51"/>
                <a:gd name="T10" fmla="*/ 2147483647 w 45"/>
                <a:gd name="T11" fmla="*/ 2147483647 h 51"/>
                <a:gd name="T12" fmla="*/ 2147483647 w 45"/>
                <a:gd name="T13" fmla="*/ 2147483647 h 51"/>
                <a:gd name="T14" fmla="*/ 2147483647 w 45"/>
                <a:gd name="T15" fmla="*/ 2147483647 h 51"/>
                <a:gd name="T16" fmla="*/ 2147483647 w 45"/>
                <a:gd name="T17" fmla="*/ 2147483647 h 51"/>
                <a:gd name="T18" fmla="*/ 2147483647 w 45"/>
                <a:gd name="T19" fmla="*/ 2147483647 h 51"/>
                <a:gd name="T20" fmla="*/ 2147483647 w 45"/>
                <a:gd name="T21" fmla="*/ 2147483647 h 51"/>
                <a:gd name="T22" fmla="*/ 2147483647 w 45"/>
                <a:gd name="T23" fmla="*/ 0 h 51"/>
                <a:gd name="T24" fmla="*/ 2147483647 w 45"/>
                <a:gd name="T25" fmla="*/ 0 h 51"/>
                <a:gd name="T26" fmla="*/ 0 w 45"/>
                <a:gd name="T27" fmla="*/ 2147483647 h 51"/>
                <a:gd name="T28" fmla="*/ 2147483647 w 45"/>
                <a:gd name="T29" fmla="*/ 2147483647 h 51"/>
                <a:gd name="T30" fmla="*/ 2147483647 w 45"/>
                <a:gd name="T31" fmla="*/ 2147483647 h 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51"/>
                <a:gd name="T50" fmla="*/ 45 w 45"/>
                <a:gd name="T51" fmla="*/ 51 h 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51">
                  <a:moveTo>
                    <a:pt x="10" y="13"/>
                  </a:moveTo>
                  <a:lnTo>
                    <a:pt x="15" y="21"/>
                  </a:lnTo>
                  <a:lnTo>
                    <a:pt x="18" y="26"/>
                  </a:lnTo>
                  <a:lnTo>
                    <a:pt x="21" y="49"/>
                  </a:lnTo>
                  <a:lnTo>
                    <a:pt x="25" y="50"/>
                  </a:lnTo>
                  <a:lnTo>
                    <a:pt x="29" y="38"/>
                  </a:lnTo>
                  <a:lnTo>
                    <a:pt x="30" y="32"/>
                  </a:lnTo>
                  <a:lnTo>
                    <a:pt x="42" y="28"/>
                  </a:lnTo>
                  <a:lnTo>
                    <a:pt x="44" y="23"/>
                  </a:lnTo>
                  <a:lnTo>
                    <a:pt x="39" y="21"/>
                  </a:lnTo>
                  <a:lnTo>
                    <a:pt x="33" y="8"/>
                  </a:lnTo>
                  <a:lnTo>
                    <a:pt x="23" y="0"/>
                  </a:lnTo>
                  <a:lnTo>
                    <a:pt x="11" y="0"/>
                  </a:lnTo>
                  <a:lnTo>
                    <a:pt x="0" y="1"/>
                  </a:lnTo>
                  <a:lnTo>
                    <a:pt x="10"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7" name="Freeform 98"/>
            <p:cNvSpPr>
              <a:spLocks/>
            </p:cNvSpPr>
            <p:nvPr/>
          </p:nvSpPr>
          <p:spPr bwMode="auto">
            <a:xfrm>
              <a:off x="3367751" y="3134263"/>
              <a:ext cx="88166" cy="208490"/>
            </a:xfrm>
            <a:custGeom>
              <a:avLst/>
              <a:gdLst>
                <a:gd name="T0" fmla="*/ 2147483647 w 69"/>
                <a:gd name="T1" fmla="*/ 2147483647 h 46"/>
                <a:gd name="T2" fmla="*/ 0 w 69"/>
                <a:gd name="T3" fmla="*/ 2147483647 h 46"/>
                <a:gd name="T4" fmla="*/ 2147483647 w 69"/>
                <a:gd name="T5" fmla="*/ 2147483647 h 46"/>
                <a:gd name="T6" fmla="*/ 2147483647 w 69"/>
                <a:gd name="T7" fmla="*/ 2147483647 h 46"/>
                <a:gd name="T8" fmla="*/ 2147483647 w 69"/>
                <a:gd name="T9" fmla="*/ 2147483647 h 46"/>
                <a:gd name="T10" fmla="*/ 2147483647 w 69"/>
                <a:gd name="T11" fmla="*/ 2147483647 h 46"/>
                <a:gd name="T12" fmla="*/ 2147483647 w 69"/>
                <a:gd name="T13" fmla="*/ 2147483647 h 46"/>
                <a:gd name="T14" fmla="*/ 2147483647 w 69"/>
                <a:gd name="T15" fmla="*/ 2147483647 h 46"/>
                <a:gd name="T16" fmla="*/ 2147483647 w 69"/>
                <a:gd name="T17" fmla="*/ 2147483647 h 46"/>
                <a:gd name="T18" fmla="*/ 2147483647 w 69"/>
                <a:gd name="T19" fmla="*/ 2147483647 h 46"/>
                <a:gd name="T20" fmla="*/ 2147483647 w 69"/>
                <a:gd name="T21" fmla="*/ 2147483647 h 46"/>
                <a:gd name="T22" fmla="*/ 2147483647 w 69"/>
                <a:gd name="T23" fmla="*/ 2147483647 h 46"/>
                <a:gd name="T24" fmla="*/ 2147483647 w 69"/>
                <a:gd name="T25" fmla="*/ 2147483647 h 46"/>
                <a:gd name="T26" fmla="*/ 2147483647 w 69"/>
                <a:gd name="T27" fmla="*/ 2147483647 h 46"/>
                <a:gd name="T28" fmla="*/ 2147483647 w 69"/>
                <a:gd name="T29" fmla="*/ 2147483647 h 46"/>
                <a:gd name="T30" fmla="*/ 2147483647 w 69"/>
                <a:gd name="T31" fmla="*/ 2147483647 h 46"/>
                <a:gd name="T32" fmla="*/ 2147483647 w 69"/>
                <a:gd name="T33" fmla="*/ 2147483647 h 46"/>
                <a:gd name="T34" fmla="*/ 2147483647 w 69"/>
                <a:gd name="T35" fmla="*/ 0 h 46"/>
                <a:gd name="T36" fmla="*/ 2147483647 w 69"/>
                <a:gd name="T37" fmla="*/ 2147483647 h 46"/>
                <a:gd name="T38" fmla="*/ 2147483647 w 69"/>
                <a:gd name="T39" fmla="*/ 2147483647 h 46"/>
                <a:gd name="T40" fmla="*/ 2147483647 w 69"/>
                <a:gd name="T41" fmla="*/ 2147483647 h 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9"/>
                <a:gd name="T64" fmla="*/ 0 h 46"/>
                <a:gd name="T65" fmla="*/ 69 w 69"/>
                <a:gd name="T66" fmla="*/ 46 h 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9" h="46">
                  <a:moveTo>
                    <a:pt x="58" y="1"/>
                  </a:moveTo>
                  <a:lnTo>
                    <a:pt x="0" y="10"/>
                  </a:lnTo>
                  <a:lnTo>
                    <a:pt x="5" y="27"/>
                  </a:lnTo>
                  <a:lnTo>
                    <a:pt x="12" y="26"/>
                  </a:lnTo>
                  <a:lnTo>
                    <a:pt x="10" y="42"/>
                  </a:lnTo>
                  <a:lnTo>
                    <a:pt x="17" y="42"/>
                  </a:lnTo>
                  <a:lnTo>
                    <a:pt x="20" y="40"/>
                  </a:lnTo>
                  <a:lnTo>
                    <a:pt x="22" y="41"/>
                  </a:lnTo>
                  <a:lnTo>
                    <a:pt x="32" y="40"/>
                  </a:lnTo>
                  <a:lnTo>
                    <a:pt x="39" y="41"/>
                  </a:lnTo>
                  <a:lnTo>
                    <a:pt x="43" y="45"/>
                  </a:lnTo>
                  <a:lnTo>
                    <a:pt x="53" y="41"/>
                  </a:lnTo>
                  <a:lnTo>
                    <a:pt x="57" y="45"/>
                  </a:lnTo>
                  <a:lnTo>
                    <a:pt x="59" y="42"/>
                  </a:lnTo>
                  <a:lnTo>
                    <a:pt x="68" y="28"/>
                  </a:lnTo>
                  <a:lnTo>
                    <a:pt x="68" y="16"/>
                  </a:lnTo>
                  <a:lnTo>
                    <a:pt x="60" y="10"/>
                  </a:lnTo>
                  <a:lnTo>
                    <a:pt x="60" y="0"/>
                  </a:lnTo>
                  <a:lnTo>
                    <a:pt x="49" y="2"/>
                  </a:lnTo>
                  <a:lnTo>
                    <a:pt x="58" y="1"/>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8" name="Freeform 99"/>
            <p:cNvSpPr>
              <a:spLocks/>
            </p:cNvSpPr>
            <p:nvPr/>
          </p:nvSpPr>
          <p:spPr bwMode="auto">
            <a:xfrm>
              <a:off x="3301626" y="3221797"/>
              <a:ext cx="135398" cy="206898"/>
            </a:xfrm>
            <a:custGeom>
              <a:avLst/>
              <a:gdLst>
                <a:gd name="T0" fmla="*/ 2147483647 w 109"/>
                <a:gd name="T1" fmla="*/ 2147483647 h 54"/>
                <a:gd name="T2" fmla="*/ 2147483647 w 109"/>
                <a:gd name="T3" fmla="*/ 2147483647 h 54"/>
                <a:gd name="T4" fmla="*/ 2147483647 w 109"/>
                <a:gd name="T5" fmla="*/ 0 h 54"/>
                <a:gd name="T6" fmla="*/ 2147483647 w 109"/>
                <a:gd name="T7" fmla="*/ 0 h 54"/>
                <a:gd name="T8" fmla="*/ 2147483647 w 109"/>
                <a:gd name="T9" fmla="*/ 0 h 54"/>
                <a:gd name="T10" fmla="*/ 2147483647 w 109"/>
                <a:gd name="T11" fmla="*/ 2147483647 h 54"/>
                <a:gd name="T12" fmla="*/ 2147483647 w 109"/>
                <a:gd name="T13" fmla="*/ 2147483647 h 54"/>
                <a:gd name="T14" fmla="*/ 2147483647 w 109"/>
                <a:gd name="T15" fmla="*/ 2147483647 h 54"/>
                <a:gd name="T16" fmla="*/ 2147483647 w 109"/>
                <a:gd name="T17" fmla="*/ 2147483647 h 54"/>
                <a:gd name="T18" fmla="*/ 2147483647 w 109"/>
                <a:gd name="T19" fmla="*/ 2147483647 h 54"/>
                <a:gd name="T20" fmla="*/ 2147483647 w 109"/>
                <a:gd name="T21" fmla="*/ 2147483647 h 54"/>
                <a:gd name="T22" fmla="*/ 2147483647 w 109"/>
                <a:gd name="T23" fmla="*/ 2147483647 h 54"/>
                <a:gd name="T24" fmla="*/ 0 w 109"/>
                <a:gd name="T25" fmla="*/ 2147483647 h 54"/>
                <a:gd name="T26" fmla="*/ 2147483647 w 109"/>
                <a:gd name="T27" fmla="*/ 2147483647 h 54"/>
                <a:gd name="T28" fmla="*/ 2147483647 w 109"/>
                <a:gd name="T29" fmla="*/ 2147483647 h 54"/>
                <a:gd name="T30" fmla="*/ 2147483647 w 109"/>
                <a:gd name="T31" fmla="*/ 2147483647 h 54"/>
                <a:gd name="T32" fmla="*/ 2147483647 w 109"/>
                <a:gd name="T33" fmla="*/ 2147483647 h 54"/>
                <a:gd name="T34" fmla="*/ 2147483647 w 109"/>
                <a:gd name="T35" fmla="*/ 2147483647 h 5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9"/>
                <a:gd name="T55" fmla="*/ 0 h 54"/>
                <a:gd name="T56" fmla="*/ 109 w 109"/>
                <a:gd name="T57" fmla="*/ 54 h 5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9" h="54">
                  <a:moveTo>
                    <a:pt x="22" y="7"/>
                  </a:moveTo>
                  <a:lnTo>
                    <a:pt x="44" y="5"/>
                  </a:lnTo>
                  <a:lnTo>
                    <a:pt x="61" y="0"/>
                  </a:lnTo>
                  <a:lnTo>
                    <a:pt x="85" y="0"/>
                  </a:lnTo>
                  <a:lnTo>
                    <a:pt x="108" y="0"/>
                  </a:lnTo>
                  <a:lnTo>
                    <a:pt x="99" y="12"/>
                  </a:lnTo>
                  <a:lnTo>
                    <a:pt x="90" y="19"/>
                  </a:lnTo>
                  <a:lnTo>
                    <a:pt x="79" y="20"/>
                  </a:lnTo>
                  <a:lnTo>
                    <a:pt x="66" y="33"/>
                  </a:lnTo>
                  <a:lnTo>
                    <a:pt x="61" y="44"/>
                  </a:lnTo>
                  <a:lnTo>
                    <a:pt x="57" y="53"/>
                  </a:lnTo>
                  <a:lnTo>
                    <a:pt x="51" y="47"/>
                  </a:lnTo>
                  <a:lnTo>
                    <a:pt x="0" y="38"/>
                  </a:lnTo>
                  <a:lnTo>
                    <a:pt x="14" y="27"/>
                  </a:lnTo>
                  <a:lnTo>
                    <a:pt x="23" y="33"/>
                  </a:lnTo>
                  <a:lnTo>
                    <a:pt x="20" y="21"/>
                  </a:lnTo>
                  <a:lnTo>
                    <a:pt x="22"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99" name="Freeform 100"/>
            <p:cNvSpPr>
              <a:spLocks/>
            </p:cNvSpPr>
            <p:nvPr/>
          </p:nvSpPr>
          <p:spPr bwMode="auto">
            <a:xfrm>
              <a:off x="3325242" y="3182009"/>
              <a:ext cx="116506" cy="208490"/>
            </a:xfrm>
            <a:custGeom>
              <a:avLst/>
              <a:gdLst>
                <a:gd name="T0" fmla="*/ 2147483647 w 95"/>
                <a:gd name="T1" fmla="*/ 2147483647 h 39"/>
                <a:gd name="T2" fmla="*/ 2147483647 w 95"/>
                <a:gd name="T3" fmla="*/ 2147483647 h 39"/>
                <a:gd name="T4" fmla="*/ 2147483647 w 95"/>
                <a:gd name="T5" fmla="*/ 2147483647 h 39"/>
                <a:gd name="T6" fmla="*/ 2147483647 w 95"/>
                <a:gd name="T7" fmla="*/ 2147483647 h 39"/>
                <a:gd name="T8" fmla="*/ 2147483647 w 95"/>
                <a:gd name="T9" fmla="*/ 2147483647 h 39"/>
                <a:gd name="T10" fmla="*/ 2147483647 w 95"/>
                <a:gd name="T11" fmla="*/ 0 h 39"/>
                <a:gd name="T12" fmla="*/ 2147483647 w 95"/>
                <a:gd name="T13" fmla="*/ 2147483647 h 39"/>
                <a:gd name="T14" fmla="*/ 2147483647 w 95"/>
                <a:gd name="T15" fmla="*/ 2147483647 h 39"/>
                <a:gd name="T16" fmla="*/ 2147483647 w 95"/>
                <a:gd name="T17" fmla="*/ 2147483647 h 39"/>
                <a:gd name="T18" fmla="*/ 2147483647 w 95"/>
                <a:gd name="T19" fmla="*/ 2147483647 h 39"/>
                <a:gd name="T20" fmla="*/ 2147483647 w 95"/>
                <a:gd name="T21" fmla="*/ 2147483647 h 39"/>
                <a:gd name="T22" fmla="*/ 2147483647 w 95"/>
                <a:gd name="T23" fmla="*/ 2147483647 h 39"/>
                <a:gd name="T24" fmla="*/ 2147483647 w 95"/>
                <a:gd name="T25" fmla="*/ 2147483647 h 39"/>
                <a:gd name="T26" fmla="*/ 2147483647 w 95"/>
                <a:gd name="T27" fmla="*/ 2147483647 h 39"/>
                <a:gd name="T28" fmla="*/ 0 w 95"/>
                <a:gd name="T29" fmla="*/ 2147483647 h 39"/>
                <a:gd name="T30" fmla="*/ 2147483647 w 95"/>
                <a:gd name="T31" fmla="*/ 2147483647 h 39"/>
                <a:gd name="T32" fmla="*/ 2147483647 w 95"/>
                <a:gd name="T33" fmla="*/ 2147483647 h 39"/>
                <a:gd name="T34" fmla="*/ 2147483647 w 95"/>
                <a:gd name="T35" fmla="*/ 2147483647 h 39"/>
                <a:gd name="T36" fmla="*/ 2147483647 w 95"/>
                <a:gd name="T37" fmla="*/ 2147483647 h 39"/>
                <a:gd name="T38" fmla="*/ 2147483647 w 95"/>
                <a:gd name="T39" fmla="*/ 2147483647 h 3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5"/>
                <a:gd name="T61" fmla="*/ 0 h 39"/>
                <a:gd name="T62" fmla="*/ 95 w 95"/>
                <a:gd name="T63" fmla="*/ 39 h 3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5" h="39">
                  <a:moveTo>
                    <a:pt x="45" y="4"/>
                  </a:moveTo>
                  <a:lnTo>
                    <a:pt x="53" y="4"/>
                  </a:lnTo>
                  <a:lnTo>
                    <a:pt x="60" y="2"/>
                  </a:lnTo>
                  <a:lnTo>
                    <a:pt x="61" y="4"/>
                  </a:lnTo>
                  <a:lnTo>
                    <a:pt x="64" y="1"/>
                  </a:lnTo>
                  <a:lnTo>
                    <a:pt x="92" y="0"/>
                  </a:lnTo>
                  <a:lnTo>
                    <a:pt x="94" y="6"/>
                  </a:lnTo>
                  <a:lnTo>
                    <a:pt x="90" y="21"/>
                  </a:lnTo>
                  <a:lnTo>
                    <a:pt x="83" y="38"/>
                  </a:lnTo>
                  <a:lnTo>
                    <a:pt x="68" y="29"/>
                  </a:lnTo>
                  <a:lnTo>
                    <a:pt x="42" y="25"/>
                  </a:lnTo>
                  <a:lnTo>
                    <a:pt x="18" y="30"/>
                  </a:lnTo>
                  <a:lnTo>
                    <a:pt x="15" y="30"/>
                  </a:lnTo>
                  <a:lnTo>
                    <a:pt x="1" y="32"/>
                  </a:lnTo>
                  <a:lnTo>
                    <a:pt x="0" y="22"/>
                  </a:lnTo>
                  <a:lnTo>
                    <a:pt x="9" y="5"/>
                  </a:lnTo>
                  <a:lnTo>
                    <a:pt x="20" y="2"/>
                  </a:lnTo>
                  <a:lnTo>
                    <a:pt x="43" y="18"/>
                  </a:lnTo>
                  <a:lnTo>
                    <a:pt x="45" y="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0" name="Freeform 101"/>
            <p:cNvSpPr>
              <a:spLocks/>
            </p:cNvSpPr>
            <p:nvPr/>
          </p:nvSpPr>
          <p:spPr bwMode="auto">
            <a:xfrm>
              <a:off x="3200865" y="3431878"/>
              <a:ext cx="56678" cy="208489"/>
            </a:xfrm>
            <a:custGeom>
              <a:avLst/>
              <a:gdLst>
                <a:gd name="T0" fmla="*/ 0 w 47"/>
                <a:gd name="T1" fmla="*/ 2147483647 h 25"/>
                <a:gd name="T2" fmla="*/ 0 w 47"/>
                <a:gd name="T3" fmla="*/ 2147483647 h 25"/>
                <a:gd name="T4" fmla="*/ 0 w 47"/>
                <a:gd name="T5" fmla="*/ 2147483647 h 25"/>
                <a:gd name="T6" fmla="*/ 2147483647 w 47"/>
                <a:gd name="T7" fmla="*/ 0 h 25"/>
                <a:gd name="T8" fmla="*/ 2147483647 w 47"/>
                <a:gd name="T9" fmla="*/ 2147483647 h 25"/>
                <a:gd name="T10" fmla="*/ 2147483647 w 47"/>
                <a:gd name="T11" fmla="*/ 2147483647 h 25"/>
                <a:gd name="T12" fmla="*/ 2147483647 w 47"/>
                <a:gd name="T13" fmla="*/ 2147483647 h 25"/>
                <a:gd name="T14" fmla="*/ 2147483647 w 47"/>
                <a:gd name="T15" fmla="*/ 2147483647 h 25"/>
                <a:gd name="T16" fmla="*/ 2147483647 w 47"/>
                <a:gd name="T17" fmla="*/ 2147483647 h 25"/>
                <a:gd name="T18" fmla="*/ 0 w 47"/>
                <a:gd name="T19" fmla="*/ 2147483647 h 25"/>
                <a:gd name="T20" fmla="*/ 0 w 47"/>
                <a:gd name="T21" fmla="*/ 2147483647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
                <a:gd name="T34" fmla="*/ 0 h 25"/>
                <a:gd name="T35" fmla="*/ 47 w 47"/>
                <a:gd name="T36" fmla="*/ 25 h 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 h="25">
                  <a:moveTo>
                    <a:pt x="0" y="24"/>
                  </a:moveTo>
                  <a:lnTo>
                    <a:pt x="0" y="24"/>
                  </a:lnTo>
                  <a:lnTo>
                    <a:pt x="0" y="7"/>
                  </a:lnTo>
                  <a:lnTo>
                    <a:pt x="32" y="0"/>
                  </a:lnTo>
                  <a:lnTo>
                    <a:pt x="40" y="5"/>
                  </a:lnTo>
                  <a:lnTo>
                    <a:pt x="46" y="10"/>
                  </a:lnTo>
                  <a:lnTo>
                    <a:pt x="33" y="14"/>
                  </a:lnTo>
                  <a:lnTo>
                    <a:pt x="19" y="21"/>
                  </a:lnTo>
                  <a:lnTo>
                    <a:pt x="7" y="21"/>
                  </a:lnTo>
                  <a:lnTo>
                    <a:pt x="0" y="2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1" name="Freeform 102"/>
            <p:cNvSpPr>
              <a:spLocks/>
            </p:cNvSpPr>
            <p:nvPr/>
          </p:nvSpPr>
          <p:spPr bwMode="auto">
            <a:xfrm>
              <a:off x="3320519" y="3533736"/>
              <a:ext cx="42508" cy="208489"/>
            </a:xfrm>
            <a:custGeom>
              <a:avLst/>
              <a:gdLst>
                <a:gd name="T0" fmla="*/ 0 w 32"/>
                <a:gd name="T1" fmla="*/ 2147483647 h 20"/>
                <a:gd name="T2" fmla="*/ 2147483647 w 32"/>
                <a:gd name="T3" fmla="*/ 2147483647 h 20"/>
                <a:gd name="T4" fmla="*/ 2147483647 w 32"/>
                <a:gd name="T5" fmla="*/ 2147483647 h 20"/>
                <a:gd name="T6" fmla="*/ 2147483647 w 32"/>
                <a:gd name="T7" fmla="*/ 0 h 20"/>
                <a:gd name="T8" fmla="*/ 2147483647 w 32"/>
                <a:gd name="T9" fmla="*/ 2147483647 h 20"/>
                <a:gd name="T10" fmla="*/ 0 w 32"/>
                <a:gd name="T11" fmla="*/ 2147483647 h 20"/>
                <a:gd name="T12" fmla="*/ 0 w 32"/>
                <a:gd name="T13" fmla="*/ 2147483647 h 20"/>
                <a:gd name="T14" fmla="*/ 0 60000 65536"/>
                <a:gd name="T15" fmla="*/ 0 60000 65536"/>
                <a:gd name="T16" fmla="*/ 0 60000 65536"/>
                <a:gd name="T17" fmla="*/ 0 60000 65536"/>
                <a:gd name="T18" fmla="*/ 0 60000 65536"/>
                <a:gd name="T19" fmla="*/ 0 60000 65536"/>
                <a:gd name="T20" fmla="*/ 0 60000 65536"/>
                <a:gd name="T21" fmla="*/ 0 w 32"/>
                <a:gd name="T22" fmla="*/ 0 h 20"/>
                <a:gd name="T23" fmla="*/ 32 w 32"/>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20">
                  <a:moveTo>
                    <a:pt x="0" y="8"/>
                  </a:moveTo>
                  <a:lnTo>
                    <a:pt x="6" y="19"/>
                  </a:lnTo>
                  <a:lnTo>
                    <a:pt x="31" y="11"/>
                  </a:lnTo>
                  <a:lnTo>
                    <a:pt x="26" y="0"/>
                  </a:lnTo>
                  <a:lnTo>
                    <a:pt x="2" y="9"/>
                  </a:lnTo>
                  <a:lnTo>
                    <a:pt x="0" y="8"/>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2" name="Freeform 103"/>
            <p:cNvSpPr>
              <a:spLocks/>
            </p:cNvSpPr>
            <p:nvPr/>
          </p:nvSpPr>
          <p:spPr bwMode="auto">
            <a:xfrm>
              <a:off x="3284307" y="3484398"/>
              <a:ext cx="72422" cy="208490"/>
            </a:xfrm>
            <a:custGeom>
              <a:avLst/>
              <a:gdLst>
                <a:gd name="T0" fmla="*/ 2147483647 w 58"/>
                <a:gd name="T1" fmla="*/ 2147483647 h 79"/>
                <a:gd name="T2" fmla="*/ 2147483647 w 58"/>
                <a:gd name="T3" fmla="*/ 0 h 79"/>
                <a:gd name="T4" fmla="*/ 2147483647 w 58"/>
                <a:gd name="T5" fmla="*/ 2147483647 h 79"/>
                <a:gd name="T6" fmla="*/ 2147483647 w 58"/>
                <a:gd name="T7" fmla="*/ 2147483647 h 79"/>
                <a:gd name="T8" fmla="*/ 2147483647 w 58"/>
                <a:gd name="T9" fmla="*/ 2147483647 h 79"/>
                <a:gd name="T10" fmla="*/ 2147483647 w 58"/>
                <a:gd name="T11" fmla="*/ 2147483647 h 79"/>
                <a:gd name="T12" fmla="*/ 0 w 58"/>
                <a:gd name="T13" fmla="*/ 2147483647 h 79"/>
                <a:gd name="T14" fmla="*/ 2147483647 w 58"/>
                <a:gd name="T15" fmla="*/ 2147483647 h 79"/>
                <a:gd name="T16" fmla="*/ 2147483647 w 58"/>
                <a:gd name="T17" fmla="*/ 2147483647 h 79"/>
                <a:gd name="T18" fmla="*/ 2147483647 w 58"/>
                <a:gd name="T19" fmla="*/ 2147483647 h 79"/>
                <a:gd name="T20" fmla="*/ 2147483647 w 58"/>
                <a:gd name="T21" fmla="*/ 2147483647 h 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79"/>
                <a:gd name="T35" fmla="*/ 58 w 58"/>
                <a:gd name="T36" fmla="*/ 79 h 7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79">
                  <a:moveTo>
                    <a:pt x="16" y="14"/>
                  </a:moveTo>
                  <a:lnTo>
                    <a:pt x="22" y="0"/>
                  </a:lnTo>
                  <a:lnTo>
                    <a:pt x="57" y="32"/>
                  </a:lnTo>
                  <a:lnTo>
                    <a:pt x="51" y="54"/>
                  </a:lnTo>
                  <a:lnTo>
                    <a:pt x="56" y="66"/>
                  </a:lnTo>
                  <a:lnTo>
                    <a:pt x="20" y="78"/>
                  </a:lnTo>
                  <a:lnTo>
                    <a:pt x="0" y="63"/>
                  </a:lnTo>
                  <a:lnTo>
                    <a:pt x="26" y="61"/>
                  </a:lnTo>
                  <a:lnTo>
                    <a:pt x="31" y="44"/>
                  </a:lnTo>
                  <a:lnTo>
                    <a:pt x="16" y="14"/>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3" name="Freeform 104"/>
            <p:cNvSpPr>
              <a:spLocks/>
            </p:cNvSpPr>
            <p:nvPr/>
          </p:nvSpPr>
          <p:spPr bwMode="auto">
            <a:xfrm>
              <a:off x="3197716" y="3471666"/>
              <a:ext cx="118080" cy="208490"/>
            </a:xfrm>
            <a:custGeom>
              <a:avLst/>
              <a:gdLst>
                <a:gd name="T0" fmla="*/ 2147483647 w 92"/>
                <a:gd name="T1" fmla="*/ 2147483647 h 65"/>
                <a:gd name="T2" fmla="*/ 2147483647 w 92"/>
                <a:gd name="T3" fmla="*/ 2147483647 h 65"/>
                <a:gd name="T4" fmla="*/ 2147483647 w 92"/>
                <a:gd name="T5" fmla="*/ 2147483647 h 65"/>
                <a:gd name="T6" fmla="*/ 2147483647 w 92"/>
                <a:gd name="T7" fmla="*/ 0 h 65"/>
                <a:gd name="T8" fmla="*/ 2147483647 w 92"/>
                <a:gd name="T9" fmla="*/ 2147483647 h 65"/>
                <a:gd name="T10" fmla="*/ 2147483647 w 92"/>
                <a:gd name="T11" fmla="*/ 2147483647 h 65"/>
                <a:gd name="T12" fmla="*/ 2147483647 w 92"/>
                <a:gd name="T13" fmla="*/ 2147483647 h 65"/>
                <a:gd name="T14" fmla="*/ 2147483647 w 92"/>
                <a:gd name="T15" fmla="*/ 2147483647 h 65"/>
                <a:gd name="T16" fmla="*/ 2147483647 w 92"/>
                <a:gd name="T17" fmla="*/ 2147483647 h 65"/>
                <a:gd name="T18" fmla="*/ 2147483647 w 92"/>
                <a:gd name="T19" fmla="*/ 2147483647 h 65"/>
                <a:gd name="T20" fmla="*/ 2147483647 w 92"/>
                <a:gd name="T21" fmla="*/ 2147483647 h 65"/>
                <a:gd name="T22" fmla="*/ 2147483647 w 92"/>
                <a:gd name="T23" fmla="*/ 2147483647 h 65"/>
                <a:gd name="T24" fmla="*/ 0 w 92"/>
                <a:gd name="T25" fmla="*/ 2147483647 h 65"/>
                <a:gd name="T26" fmla="*/ 2147483647 w 92"/>
                <a:gd name="T27" fmla="*/ 2147483647 h 65"/>
                <a:gd name="T28" fmla="*/ 2147483647 w 92"/>
                <a:gd name="T29" fmla="*/ 2147483647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2"/>
                <a:gd name="T46" fmla="*/ 0 h 65"/>
                <a:gd name="T47" fmla="*/ 92 w 92"/>
                <a:gd name="T48" fmla="*/ 65 h 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2" h="65">
                  <a:moveTo>
                    <a:pt x="3" y="13"/>
                  </a:moveTo>
                  <a:lnTo>
                    <a:pt x="22" y="10"/>
                  </a:lnTo>
                  <a:lnTo>
                    <a:pt x="36" y="1"/>
                  </a:lnTo>
                  <a:lnTo>
                    <a:pt x="48" y="0"/>
                  </a:lnTo>
                  <a:lnTo>
                    <a:pt x="61" y="10"/>
                  </a:lnTo>
                  <a:lnTo>
                    <a:pt x="91" y="4"/>
                  </a:lnTo>
                  <a:lnTo>
                    <a:pt x="80" y="29"/>
                  </a:lnTo>
                  <a:lnTo>
                    <a:pt x="51" y="31"/>
                  </a:lnTo>
                  <a:lnTo>
                    <a:pt x="61" y="50"/>
                  </a:lnTo>
                  <a:lnTo>
                    <a:pt x="61" y="64"/>
                  </a:lnTo>
                  <a:lnTo>
                    <a:pt x="34" y="47"/>
                  </a:lnTo>
                  <a:lnTo>
                    <a:pt x="11" y="22"/>
                  </a:lnTo>
                  <a:lnTo>
                    <a:pt x="0" y="24"/>
                  </a:lnTo>
                  <a:lnTo>
                    <a:pt x="3" y="13"/>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nvGrpSpPr>
            <p:cNvPr id="104" name="Group 210"/>
            <p:cNvGrpSpPr/>
            <p:nvPr/>
          </p:nvGrpSpPr>
          <p:grpSpPr bwMode="auto">
            <a:xfrm>
              <a:off x="2670939" y="3663702"/>
              <a:ext cx="1254117" cy="1402684"/>
              <a:chOff x="2841" y="2854"/>
              <a:chExt cx="1008" cy="1073"/>
            </a:xfrm>
            <a:grpFill/>
          </p:grpSpPr>
          <p:sp>
            <p:nvSpPr>
              <p:cNvPr id="108" name="Freeform 109"/>
              <p:cNvSpPr/>
              <p:nvPr/>
            </p:nvSpPr>
            <p:spPr bwMode="auto">
              <a:xfrm>
                <a:off x="2963" y="2958"/>
                <a:ext cx="278" cy="159"/>
              </a:xfrm>
              <a:custGeom>
                <a:avLst/>
                <a:gdLst>
                  <a:gd name="T0" fmla="*/ 0 w 278"/>
                  <a:gd name="T1" fmla="*/ 141 h 265"/>
                  <a:gd name="T2" fmla="*/ 0 w 278"/>
                  <a:gd name="T3" fmla="*/ 141 h 265"/>
                  <a:gd name="T4" fmla="*/ 1 w 278"/>
                  <a:gd name="T5" fmla="*/ 146 h 265"/>
                  <a:gd name="T6" fmla="*/ 52 w 278"/>
                  <a:gd name="T7" fmla="*/ 179 h 265"/>
                  <a:gd name="T8" fmla="*/ 161 w 278"/>
                  <a:gd name="T9" fmla="*/ 251 h 265"/>
                  <a:gd name="T10" fmla="*/ 162 w 278"/>
                  <a:gd name="T11" fmla="*/ 264 h 265"/>
                  <a:gd name="T12" fmla="*/ 173 w 278"/>
                  <a:gd name="T13" fmla="*/ 262 h 265"/>
                  <a:gd name="T14" fmla="*/ 194 w 278"/>
                  <a:gd name="T15" fmla="*/ 257 h 265"/>
                  <a:gd name="T16" fmla="*/ 277 w 278"/>
                  <a:gd name="T17" fmla="*/ 200 h 265"/>
                  <a:gd name="T18" fmla="*/ 245 w 278"/>
                  <a:gd name="T19" fmla="*/ 162 h 265"/>
                  <a:gd name="T20" fmla="*/ 245 w 278"/>
                  <a:gd name="T21" fmla="*/ 101 h 265"/>
                  <a:gd name="T22" fmla="*/ 241 w 278"/>
                  <a:gd name="T23" fmla="*/ 74 h 265"/>
                  <a:gd name="T24" fmla="*/ 218 w 278"/>
                  <a:gd name="T25" fmla="*/ 46 h 265"/>
                  <a:gd name="T26" fmla="*/ 230 w 278"/>
                  <a:gd name="T27" fmla="*/ 37 h 265"/>
                  <a:gd name="T28" fmla="*/ 236 w 278"/>
                  <a:gd name="T29" fmla="*/ 0 h 265"/>
                  <a:gd name="T30" fmla="*/ 138 w 278"/>
                  <a:gd name="T31" fmla="*/ 6 h 265"/>
                  <a:gd name="T32" fmla="*/ 88 w 278"/>
                  <a:gd name="T33" fmla="*/ 28 h 265"/>
                  <a:gd name="T34" fmla="*/ 100 w 278"/>
                  <a:gd name="T35" fmla="*/ 73 h 265"/>
                  <a:gd name="T36" fmla="*/ 79 w 278"/>
                  <a:gd name="T37" fmla="*/ 74 h 265"/>
                  <a:gd name="T38" fmla="*/ 67 w 278"/>
                  <a:gd name="T39" fmla="*/ 79 h 265"/>
                  <a:gd name="T40" fmla="*/ 69 w 278"/>
                  <a:gd name="T41" fmla="*/ 91 h 265"/>
                  <a:gd name="T42" fmla="*/ 7 w 278"/>
                  <a:gd name="T43" fmla="*/ 118 h 265"/>
                  <a:gd name="T44" fmla="*/ 0 w 278"/>
                  <a:gd name="T45" fmla="*/ 141 h 265"/>
                  <a:gd name="T46" fmla="*/ 0 w 278"/>
                  <a:gd name="T47" fmla="*/ 141 h 26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78"/>
                  <a:gd name="T73" fmla="*/ 0 h 265"/>
                  <a:gd name="T74" fmla="*/ 278 w 278"/>
                  <a:gd name="T75" fmla="*/ 265 h 26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78" h="265">
                    <a:moveTo>
                      <a:pt x="0" y="141"/>
                    </a:moveTo>
                    <a:lnTo>
                      <a:pt x="0" y="141"/>
                    </a:lnTo>
                    <a:lnTo>
                      <a:pt x="1" y="146"/>
                    </a:lnTo>
                    <a:lnTo>
                      <a:pt x="52" y="179"/>
                    </a:lnTo>
                    <a:lnTo>
                      <a:pt x="161" y="251"/>
                    </a:lnTo>
                    <a:lnTo>
                      <a:pt x="162" y="264"/>
                    </a:lnTo>
                    <a:lnTo>
                      <a:pt x="173" y="262"/>
                    </a:lnTo>
                    <a:lnTo>
                      <a:pt x="194" y="257"/>
                    </a:lnTo>
                    <a:lnTo>
                      <a:pt x="277" y="200"/>
                    </a:lnTo>
                    <a:lnTo>
                      <a:pt x="245" y="162"/>
                    </a:lnTo>
                    <a:lnTo>
                      <a:pt x="245" y="101"/>
                    </a:lnTo>
                    <a:lnTo>
                      <a:pt x="241" y="74"/>
                    </a:lnTo>
                    <a:lnTo>
                      <a:pt x="218" y="46"/>
                    </a:lnTo>
                    <a:lnTo>
                      <a:pt x="230" y="37"/>
                    </a:lnTo>
                    <a:lnTo>
                      <a:pt x="236" y="0"/>
                    </a:lnTo>
                    <a:lnTo>
                      <a:pt x="138" y="6"/>
                    </a:lnTo>
                    <a:lnTo>
                      <a:pt x="88" y="28"/>
                    </a:lnTo>
                    <a:lnTo>
                      <a:pt x="100" y="73"/>
                    </a:lnTo>
                    <a:lnTo>
                      <a:pt x="79" y="74"/>
                    </a:lnTo>
                    <a:lnTo>
                      <a:pt x="67" y="79"/>
                    </a:lnTo>
                    <a:lnTo>
                      <a:pt x="69" y="91"/>
                    </a:lnTo>
                    <a:lnTo>
                      <a:pt x="7" y="118"/>
                    </a:lnTo>
                    <a:lnTo>
                      <a:pt x="0" y="14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09" name="Freeform 110"/>
              <p:cNvSpPr/>
              <p:nvPr/>
            </p:nvSpPr>
            <p:spPr bwMode="auto">
              <a:xfrm>
                <a:off x="3608" y="2883"/>
                <a:ext cx="136" cy="159"/>
              </a:xfrm>
              <a:custGeom>
                <a:avLst/>
                <a:gdLst>
                  <a:gd name="T0" fmla="*/ 0 w 136"/>
                  <a:gd name="T1" fmla="*/ 60 h 125"/>
                  <a:gd name="T2" fmla="*/ 0 w 136"/>
                  <a:gd name="T3" fmla="*/ 60 h 125"/>
                  <a:gd name="T4" fmla="*/ 6 w 136"/>
                  <a:gd name="T5" fmla="*/ 78 h 125"/>
                  <a:gd name="T6" fmla="*/ 68 w 136"/>
                  <a:gd name="T7" fmla="*/ 105 h 125"/>
                  <a:gd name="T8" fmla="*/ 68 w 136"/>
                  <a:gd name="T9" fmla="*/ 115 h 125"/>
                  <a:gd name="T10" fmla="*/ 83 w 136"/>
                  <a:gd name="T11" fmla="*/ 122 h 125"/>
                  <a:gd name="T12" fmla="*/ 108 w 136"/>
                  <a:gd name="T13" fmla="*/ 124 h 125"/>
                  <a:gd name="T14" fmla="*/ 128 w 136"/>
                  <a:gd name="T15" fmla="*/ 111 h 125"/>
                  <a:gd name="T16" fmla="*/ 135 w 136"/>
                  <a:gd name="T17" fmla="*/ 110 h 125"/>
                  <a:gd name="T18" fmla="*/ 117 w 136"/>
                  <a:gd name="T19" fmla="*/ 75 h 125"/>
                  <a:gd name="T20" fmla="*/ 92 w 136"/>
                  <a:gd name="T21" fmla="*/ 54 h 125"/>
                  <a:gd name="T22" fmla="*/ 104 w 136"/>
                  <a:gd name="T23" fmla="*/ 22 h 125"/>
                  <a:gd name="T24" fmla="*/ 93 w 136"/>
                  <a:gd name="T25" fmla="*/ 18 h 125"/>
                  <a:gd name="T26" fmla="*/ 83 w 136"/>
                  <a:gd name="T27" fmla="*/ 0 h 125"/>
                  <a:gd name="T28" fmla="*/ 53 w 136"/>
                  <a:gd name="T29" fmla="*/ 2 h 125"/>
                  <a:gd name="T30" fmla="*/ 38 w 136"/>
                  <a:gd name="T31" fmla="*/ 13 h 125"/>
                  <a:gd name="T32" fmla="*/ 33 w 136"/>
                  <a:gd name="T33" fmla="*/ 42 h 125"/>
                  <a:gd name="T34" fmla="*/ 0 w 136"/>
                  <a:gd name="T35" fmla="*/ 60 h 125"/>
                  <a:gd name="T36" fmla="*/ 0 w 136"/>
                  <a:gd name="T37" fmla="*/ 60 h 12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6"/>
                  <a:gd name="T58" fmla="*/ 0 h 125"/>
                  <a:gd name="T59" fmla="*/ 136 w 136"/>
                  <a:gd name="T60" fmla="*/ 125 h 12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6" h="125">
                    <a:moveTo>
                      <a:pt x="0" y="60"/>
                    </a:moveTo>
                    <a:lnTo>
                      <a:pt x="0" y="60"/>
                    </a:lnTo>
                    <a:lnTo>
                      <a:pt x="6" y="78"/>
                    </a:lnTo>
                    <a:lnTo>
                      <a:pt x="68" y="105"/>
                    </a:lnTo>
                    <a:lnTo>
                      <a:pt x="68" y="115"/>
                    </a:lnTo>
                    <a:lnTo>
                      <a:pt x="83" y="122"/>
                    </a:lnTo>
                    <a:lnTo>
                      <a:pt x="108" y="124"/>
                    </a:lnTo>
                    <a:lnTo>
                      <a:pt x="128" y="111"/>
                    </a:lnTo>
                    <a:lnTo>
                      <a:pt x="135" y="110"/>
                    </a:lnTo>
                    <a:lnTo>
                      <a:pt x="117" y="75"/>
                    </a:lnTo>
                    <a:lnTo>
                      <a:pt x="92" y="54"/>
                    </a:lnTo>
                    <a:lnTo>
                      <a:pt x="104" y="22"/>
                    </a:lnTo>
                    <a:lnTo>
                      <a:pt x="93" y="18"/>
                    </a:lnTo>
                    <a:lnTo>
                      <a:pt x="83" y="0"/>
                    </a:lnTo>
                    <a:lnTo>
                      <a:pt x="53" y="2"/>
                    </a:lnTo>
                    <a:lnTo>
                      <a:pt x="38" y="13"/>
                    </a:lnTo>
                    <a:lnTo>
                      <a:pt x="33" y="42"/>
                    </a:lnTo>
                    <a:lnTo>
                      <a:pt x="0" y="6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0" name="Freeform 111"/>
              <p:cNvSpPr/>
              <p:nvPr/>
            </p:nvSpPr>
            <p:spPr bwMode="auto">
              <a:xfrm>
                <a:off x="3553" y="3018"/>
                <a:ext cx="288" cy="159"/>
              </a:xfrm>
              <a:custGeom>
                <a:avLst/>
                <a:gdLst>
                  <a:gd name="T0" fmla="*/ 0 w 288"/>
                  <a:gd name="T1" fmla="*/ 62 h 240"/>
                  <a:gd name="T2" fmla="*/ 0 w 288"/>
                  <a:gd name="T3" fmla="*/ 62 h 240"/>
                  <a:gd name="T4" fmla="*/ 4 w 288"/>
                  <a:gd name="T5" fmla="*/ 41 h 240"/>
                  <a:gd name="T6" fmla="*/ 19 w 288"/>
                  <a:gd name="T7" fmla="*/ 46 h 240"/>
                  <a:gd name="T8" fmla="*/ 38 w 288"/>
                  <a:gd name="T9" fmla="*/ 33 h 240"/>
                  <a:gd name="T10" fmla="*/ 46 w 288"/>
                  <a:gd name="T11" fmla="*/ 24 h 240"/>
                  <a:gd name="T12" fmla="*/ 30 w 288"/>
                  <a:gd name="T13" fmla="*/ 10 h 240"/>
                  <a:gd name="T14" fmla="*/ 61 w 288"/>
                  <a:gd name="T15" fmla="*/ 0 h 240"/>
                  <a:gd name="T16" fmla="*/ 123 w 288"/>
                  <a:gd name="T17" fmla="*/ 27 h 240"/>
                  <a:gd name="T18" fmla="*/ 123 w 288"/>
                  <a:gd name="T19" fmla="*/ 37 h 240"/>
                  <a:gd name="T20" fmla="*/ 138 w 288"/>
                  <a:gd name="T21" fmla="*/ 44 h 240"/>
                  <a:gd name="T22" fmla="*/ 151 w 288"/>
                  <a:gd name="T23" fmla="*/ 51 h 240"/>
                  <a:gd name="T24" fmla="*/ 163 w 288"/>
                  <a:gd name="T25" fmla="*/ 46 h 240"/>
                  <a:gd name="T26" fmla="*/ 187 w 288"/>
                  <a:gd name="T27" fmla="*/ 54 h 240"/>
                  <a:gd name="T28" fmla="*/ 220 w 288"/>
                  <a:gd name="T29" fmla="*/ 108 h 240"/>
                  <a:gd name="T30" fmla="*/ 224 w 288"/>
                  <a:gd name="T31" fmla="*/ 112 h 240"/>
                  <a:gd name="T32" fmla="*/ 237 w 288"/>
                  <a:gd name="T33" fmla="*/ 133 h 240"/>
                  <a:gd name="T34" fmla="*/ 280 w 288"/>
                  <a:gd name="T35" fmla="*/ 139 h 240"/>
                  <a:gd name="T36" fmla="*/ 287 w 288"/>
                  <a:gd name="T37" fmla="*/ 149 h 240"/>
                  <a:gd name="T38" fmla="*/ 277 w 288"/>
                  <a:gd name="T39" fmla="*/ 177 h 240"/>
                  <a:gd name="T40" fmla="*/ 237 w 288"/>
                  <a:gd name="T41" fmla="*/ 191 h 240"/>
                  <a:gd name="T42" fmla="*/ 193 w 288"/>
                  <a:gd name="T43" fmla="*/ 200 h 240"/>
                  <a:gd name="T44" fmla="*/ 159 w 288"/>
                  <a:gd name="T45" fmla="*/ 239 h 240"/>
                  <a:gd name="T46" fmla="*/ 159 w 288"/>
                  <a:gd name="T47" fmla="*/ 224 h 240"/>
                  <a:gd name="T48" fmla="*/ 134 w 288"/>
                  <a:gd name="T49" fmla="*/ 214 h 240"/>
                  <a:gd name="T50" fmla="*/ 109 w 288"/>
                  <a:gd name="T51" fmla="*/ 227 h 240"/>
                  <a:gd name="T52" fmla="*/ 84 w 288"/>
                  <a:gd name="T53" fmla="*/ 184 h 240"/>
                  <a:gd name="T54" fmla="*/ 64 w 288"/>
                  <a:gd name="T55" fmla="*/ 167 h 240"/>
                  <a:gd name="T56" fmla="*/ 51 w 288"/>
                  <a:gd name="T57" fmla="*/ 122 h 240"/>
                  <a:gd name="T58" fmla="*/ 0 w 288"/>
                  <a:gd name="T59" fmla="*/ 62 h 240"/>
                  <a:gd name="T60" fmla="*/ 0 w 288"/>
                  <a:gd name="T61" fmla="*/ 62 h 2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288"/>
                  <a:gd name="T94" fmla="*/ 0 h 240"/>
                  <a:gd name="T95" fmla="*/ 288 w 288"/>
                  <a:gd name="T96" fmla="*/ 240 h 2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288" h="240">
                    <a:moveTo>
                      <a:pt x="0" y="62"/>
                    </a:moveTo>
                    <a:lnTo>
                      <a:pt x="0" y="62"/>
                    </a:lnTo>
                    <a:lnTo>
                      <a:pt x="4" y="41"/>
                    </a:lnTo>
                    <a:lnTo>
                      <a:pt x="19" y="46"/>
                    </a:lnTo>
                    <a:lnTo>
                      <a:pt x="38" y="33"/>
                    </a:lnTo>
                    <a:lnTo>
                      <a:pt x="46" y="24"/>
                    </a:lnTo>
                    <a:lnTo>
                      <a:pt x="30" y="10"/>
                    </a:lnTo>
                    <a:lnTo>
                      <a:pt x="61" y="0"/>
                    </a:lnTo>
                    <a:lnTo>
                      <a:pt x="123" y="27"/>
                    </a:lnTo>
                    <a:lnTo>
                      <a:pt x="123" y="37"/>
                    </a:lnTo>
                    <a:lnTo>
                      <a:pt x="138" y="44"/>
                    </a:lnTo>
                    <a:lnTo>
                      <a:pt x="151" y="51"/>
                    </a:lnTo>
                    <a:lnTo>
                      <a:pt x="163" y="46"/>
                    </a:lnTo>
                    <a:lnTo>
                      <a:pt x="187" y="54"/>
                    </a:lnTo>
                    <a:lnTo>
                      <a:pt x="220" y="108"/>
                    </a:lnTo>
                    <a:lnTo>
                      <a:pt x="224" y="112"/>
                    </a:lnTo>
                    <a:lnTo>
                      <a:pt x="237" y="133"/>
                    </a:lnTo>
                    <a:lnTo>
                      <a:pt x="280" y="139"/>
                    </a:lnTo>
                    <a:lnTo>
                      <a:pt x="287" y="149"/>
                    </a:lnTo>
                    <a:lnTo>
                      <a:pt x="277" y="177"/>
                    </a:lnTo>
                    <a:lnTo>
                      <a:pt x="237" y="191"/>
                    </a:lnTo>
                    <a:lnTo>
                      <a:pt x="193" y="200"/>
                    </a:lnTo>
                    <a:lnTo>
                      <a:pt x="159" y="239"/>
                    </a:lnTo>
                    <a:lnTo>
                      <a:pt x="159" y="224"/>
                    </a:lnTo>
                    <a:lnTo>
                      <a:pt x="134" y="214"/>
                    </a:lnTo>
                    <a:lnTo>
                      <a:pt x="109" y="227"/>
                    </a:lnTo>
                    <a:lnTo>
                      <a:pt x="84" y="184"/>
                    </a:lnTo>
                    <a:lnTo>
                      <a:pt x="64" y="167"/>
                    </a:lnTo>
                    <a:lnTo>
                      <a:pt x="51" y="122"/>
                    </a:lnTo>
                    <a:lnTo>
                      <a:pt x="0" y="6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1" name="Freeform 112"/>
              <p:cNvSpPr/>
              <p:nvPr/>
            </p:nvSpPr>
            <p:spPr bwMode="auto">
              <a:xfrm>
                <a:off x="3564" y="2860"/>
                <a:ext cx="98" cy="159"/>
              </a:xfrm>
              <a:custGeom>
                <a:avLst/>
                <a:gdLst>
                  <a:gd name="T0" fmla="*/ 0 w 98"/>
                  <a:gd name="T1" fmla="*/ 68 h 75"/>
                  <a:gd name="T2" fmla="*/ 0 w 98"/>
                  <a:gd name="T3" fmla="*/ 68 h 75"/>
                  <a:gd name="T4" fmla="*/ 1 w 98"/>
                  <a:gd name="T5" fmla="*/ 61 h 75"/>
                  <a:gd name="T6" fmla="*/ 15 w 98"/>
                  <a:gd name="T7" fmla="*/ 45 h 75"/>
                  <a:gd name="T8" fmla="*/ 8 w 98"/>
                  <a:gd name="T9" fmla="*/ 38 h 75"/>
                  <a:gd name="T10" fmla="*/ 7 w 98"/>
                  <a:gd name="T11" fmla="*/ 19 h 75"/>
                  <a:gd name="T12" fmla="*/ 15 w 98"/>
                  <a:gd name="T13" fmla="*/ 3 h 75"/>
                  <a:gd name="T14" fmla="*/ 97 w 98"/>
                  <a:gd name="T15" fmla="*/ 0 h 75"/>
                  <a:gd name="T16" fmla="*/ 82 w 98"/>
                  <a:gd name="T17" fmla="*/ 11 h 75"/>
                  <a:gd name="T18" fmla="*/ 77 w 98"/>
                  <a:gd name="T19" fmla="*/ 40 h 75"/>
                  <a:gd name="T20" fmla="*/ 44 w 98"/>
                  <a:gd name="T21" fmla="*/ 58 h 75"/>
                  <a:gd name="T22" fmla="*/ 14 w 98"/>
                  <a:gd name="T23" fmla="*/ 74 h 75"/>
                  <a:gd name="T24" fmla="*/ 0 w 98"/>
                  <a:gd name="T25" fmla="*/ 68 h 75"/>
                  <a:gd name="T26" fmla="*/ 0 w 98"/>
                  <a:gd name="T27" fmla="*/ 68 h 7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8"/>
                  <a:gd name="T43" fmla="*/ 0 h 75"/>
                  <a:gd name="T44" fmla="*/ 98 w 98"/>
                  <a:gd name="T45" fmla="*/ 75 h 7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8" h="75">
                    <a:moveTo>
                      <a:pt x="0" y="68"/>
                    </a:moveTo>
                    <a:lnTo>
                      <a:pt x="0" y="68"/>
                    </a:lnTo>
                    <a:lnTo>
                      <a:pt x="1" y="61"/>
                    </a:lnTo>
                    <a:lnTo>
                      <a:pt x="15" y="45"/>
                    </a:lnTo>
                    <a:lnTo>
                      <a:pt x="8" y="38"/>
                    </a:lnTo>
                    <a:lnTo>
                      <a:pt x="7" y="19"/>
                    </a:lnTo>
                    <a:lnTo>
                      <a:pt x="15" y="3"/>
                    </a:lnTo>
                    <a:lnTo>
                      <a:pt x="97" y="0"/>
                    </a:lnTo>
                    <a:lnTo>
                      <a:pt x="82" y="11"/>
                    </a:lnTo>
                    <a:lnTo>
                      <a:pt x="77" y="40"/>
                    </a:lnTo>
                    <a:lnTo>
                      <a:pt x="44" y="58"/>
                    </a:lnTo>
                    <a:lnTo>
                      <a:pt x="14" y="74"/>
                    </a:lnTo>
                    <a:lnTo>
                      <a:pt x="0" y="6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2" name="Freeform 113"/>
              <p:cNvSpPr/>
              <p:nvPr/>
            </p:nvSpPr>
            <p:spPr bwMode="auto">
              <a:xfrm>
                <a:off x="3777" y="3013"/>
                <a:ext cx="72" cy="159"/>
              </a:xfrm>
              <a:custGeom>
                <a:avLst/>
                <a:gdLst>
                  <a:gd name="T0" fmla="*/ 0 w 72"/>
                  <a:gd name="T1" fmla="*/ 22 h 50"/>
                  <a:gd name="T2" fmla="*/ 0 w 72"/>
                  <a:gd name="T3" fmla="*/ 22 h 50"/>
                  <a:gd name="T4" fmla="*/ 4 w 72"/>
                  <a:gd name="T5" fmla="*/ 21 h 50"/>
                  <a:gd name="T6" fmla="*/ 10 w 72"/>
                  <a:gd name="T7" fmla="*/ 29 h 50"/>
                  <a:gd name="T8" fmla="*/ 40 w 72"/>
                  <a:gd name="T9" fmla="*/ 28 h 50"/>
                  <a:gd name="T10" fmla="*/ 67 w 72"/>
                  <a:gd name="T11" fmla="*/ 0 h 50"/>
                  <a:gd name="T12" fmla="*/ 71 w 72"/>
                  <a:gd name="T13" fmla="*/ 17 h 50"/>
                  <a:gd name="T14" fmla="*/ 63 w 72"/>
                  <a:gd name="T15" fmla="*/ 18 h 50"/>
                  <a:gd name="T16" fmla="*/ 67 w 72"/>
                  <a:gd name="T17" fmla="*/ 28 h 50"/>
                  <a:gd name="T18" fmla="*/ 56 w 72"/>
                  <a:gd name="T19" fmla="*/ 49 h 50"/>
                  <a:gd name="T20" fmla="*/ 13 w 72"/>
                  <a:gd name="T21" fmla="*/ 43 h 50"/>
                  <a:gd name="T22" fmla="*/ 0 w 72"/>
                  <a:gd name="T23" fmla="*/ 22 h 50"/>
                  <a:gd name="T24" fmla="*/ 0 w 72"/>
                  <a:gd name="T25" fmla="*/ 22 h 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2"/>
                  <a:gd name="T40" fmla="*/ 0 h 50"/>
                  <a:gd name="T41" fmla="*/ 72 w 72"/>
                  <a:gd name="T42" fmla="*/ 50 h 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2" h="50">
                    <a:moveTo>
                      <a:pt x="0" y="22"/>
                    </a:moveTo>
                    <a:lnTo>
                      <a:pt x="0" y="22"/>
                    </a:lnTo>
                    <a:lnTo>
                      <a:pt x="4" y="21"/>
                    </a:lnTo>
                    <a:lnTo>
                      <a:pt x="10" y="29"/>
                    </a:lnTo>
                    <a:lnTo>
                      <a:pt x="40" y="28"/>
                    </a:lnTo>
                    <a:lnTo>
                      <a:pt x="67" y="0"/>
                    </a:lnTo>
                    <a:lnTo>
                      <a:pt x="71" y="17"/>
                    </a:lnTo>
                    <a:lnTo>
                      <a:pt x="63" y="18"/>
                    </a:lnTo>
                    <a:lnTo>
                      <a:pt x="67" y="28"/>
                    </a:lnTo>
                    <a:lnTo>
                      <a:pt x="56" y="49"/>
                    </a:lnTo>
                    <a:lnTo>
                      <a:pt x="13" y="43"/>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3" name="Freeform 114"/>
              <p:cNvSpPr/>
              <p:nvPr/>
            </p:nvSpPr>
            <p:spPr bwMode="auto">
              <a:xfrm>
                <a:off x="3673" y="3134"/>
                <a:ext cx="132" cy="159"/>
              </a:xfrm>
              <a:custGeom>
                <a:avLst/>
                <a:gdLst>
                  <a:gd name="T0" fmla="*/ 0 w 132"/>
                  <a:gd name="T1" fmla="*/ 88 h 89"/>
                  <a:gd name="T2" fmla="*/ 0 w 132"/>
                  <a:gd name="T3" fmla="*/ 88 h 89"/>
                  <a:gd name="T4" fmla="*/ 35 w 132"/>
                  <a:gd name="T5" fmla="*/ 68 h 89"/>
                  <a:gd name="T6" fmla="*/ 29 w 132"/>
                  <a:gd name="T7" fmla="*/ 59 h 89"/>
                  <a:gd name="T8" fmla="*/ 39 w 132"/>
                  <a:gd name="T9" fmla="*/ 48 h 89"/>
                  <a:gd name="T10" fmla="*/ 73 w 132"/>
                  <a:gd name="T11" fmla="*/ 9 h 89"/>
                  <a:gd name="T12" fmla="*/ 117 w 132"/>
                  <a:gd name="T13" fmla="*/ 0 h 89"/>
                  <a:gd name="T14" fmla="*/ 131 w 132"/>
                  <a:gd name="T15" fmla="*/ 34 h 89"/>
                  <a:gd name="T16" fmla="*/ 120 w 132"/>
                  <a:gd name="T17" fmla="*/ 48 h 89"/>
                  <a:gd name="T18" fmla="*/ 70 w 132"/>
                  <a:gd name="T19" fmla="*/ 71 h 89"/>
                  <a:gd name="T20" fmla="*/ 0 w 132"/>
                  <a:gd name="T21" fmla="*/ 88 h 89"/>
                  <a:gd name="T22" fmla="*/ 0 w 132"/>
                  <a:gd name="T23" fmla="*/ 88 h 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2"/>
                  <a:gd name="T37" fmla="*/ 0 h 89"/>
                  <a:gd name="T38" fmla="*/ 132 w 132"/>
                  <a:gd name="T39" fmla="*/ 89 h 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2" h="89">
                    <a:moveTo>
                      <a:pt x="0" y="88"/>
                    </a:moveTo>
                    <a:lnTo>
                      <a:pt x="0" y="88"/>
                    </a:lnTo>
                    <a:lnTo>
                      <a:pt x="35" y="68"/>
                    </a:lnTo>
                    <a:lnTo>
                      <a:pt x="29" y="59"/>
                    </a:lnTo>
                    <a:lnTo>
                      <a:pt x="39" y="48"/>
                    </a:lnTo>
                    <a:lnTo>
                      <a:pt x="73" y="9"/>
                    </a:lnTo>
                    <a:lnTo>
                      <a:pt x="117" y="0"/>
                    </a:lnTo>
                    <a:lnTo>
                      <a:pt x="131" y="34"/>
                    </a:lnTo>
                    <a:lnTo>
                      <a:pt x="120" y="48"/>
                    </a:lnTo>
                    <a:lnTo>
                      <a:pt x="70" y="71"/>
                    </a:lnTo>
                    <a:lnTo>
                      <a:pt x="0" y="8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4" name="Freeform 115"/>
              <p:cNvSpPr/>
              <p:nvPr/>
            </p:nvSpPr>
            <p:spPr bwMode="auto">
              <a:xfrm>
                <a:off x="3662" y="3145"/>
                <a:ext cx="51" cy="159"/>
              </a:xfrm>
              <a:custGeom>
                <a:avLst/>
                <a:gdLst>
                  <a:gd name="T0" fmla="*/ 0 w 51"/>
                  <a:gd name="T1" fmla="*/ 13 h 66"/>
                  <a:gd name="T2" fmla="*/ 0 w 51"/>
                  <a:gd name="T3" fmla="*/ 13 h 66"/>
                  <a:gd name="T4" fmla="*/ 11 w 51"/>
                  <a:gd name="T5" fmla="*/ 65 h 66"/>
                  <a:gd name="T6" fmla="*/ 46 w 51"/>
                  <a:gd name="T7" fmla="*/ 45 h 66"/>
                  <a:gd name="T8" fmla="*/ 40 w 51"/>
                  <a:gd name="T9" fmla="*/ 36 h 66"/>
                  <a:gd name="T10" fmla="*/ 50 w 51"/>
                  <a:gd name="T11" fmla="*/ 25 h 66"/>
                  <a:gd name="T12" fmla="*/ 50 w 51"/>
                  <a:gd name="T13" fmla="*/ 10 h 66"/>
                  <a:gd name="T14" fmla="*/ 25 w 51"/>
                  <a:gd name="T15" fmla="*/ 0 h 66"/>
                  <a:gd name="T16" fmla="*/ 0 w 51"/>
                  <a:gd name="T17" fmla="*/ 13 h 66"/>
                  <a:gd name="T18" fmla="*/ 0 w 51"/>
                  <a:gd name="T19" fmla="*/ 13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
                  <a:gd name="T31" fmla="*/ 0 h 66"/>
                  <a:gd name="T32" fmla="*/ 51 w 51"/>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 h="66">
                    <a:moveTo>
                      <a:pt x="0" y="13"/>
                    </a:moveTo>
                    <a:lnTo>
                      <a:pt x="0" y="13"/>
                    </a:lnTo>
                    <a:lnTo>
                      <a:pt x="11" y="65"/>
                    </a:lnTo>
                    <a:lnTo>
                      <a:pt x="46" y="45"/>
                    </a:lnTo>
                    <a:lnTo>
                      <a:pt x="40" y="36"/>
                    </a:lnTo>
                    <a:lnTo>
                      <a:pt x="50" y="25"/>
                    </a:lnTo>
                    <a:lnTo>
                      <a:pt x="50" y="10"/>
                    </a:lnTo>
                    <a:lnTo>
                      <a:pt x="25" y="0"/>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5" name="Freeform 116"/>
              <p:cNvSpPr/>
              <p:nvPr/>
            </p:nvSpPr>
            <p:spPr bwMode="auto">
              <a:xfrm>
                <a:off x="3238" y="3512"/>
                <a:ext cx="174" cy="159"/>
              </a:xfrm>
              <a:custGeom>
                <a:avLst/>
                <a:gdLst>
                  <a:gd name="T0" fmla="*/ 0 w 174"/>
                  <a:gd name="T1" fmla="*/ 159 h 170"/>
                  <a:gd name="T2" fmla="*/ 0 w 174"/>
                  <a:gd name="T3" fmla="*/ 159 h 170"/>
                  <a:gd name="T4" fmla="*/ 23 w 174"/>
                  <a:gd name="T5" fmla="*/ 153 h 170"/>
                  <a:gd name="T6" fmla="*/ 134 w 174"/>
                  <a:gd name="T7" fmla="*/ 169 h 170"/>
                  <a:gd name="T8" fmla="*/ 159 w 174"/>
                  <a:gd name="T9" fmla="*/ 162 h 170"/>
                  <a:gd name="T10" fmla="*/ 142 w 174"/>
                  <a:gd name="T11" fmla="*/ 149 h 170"/>
                  <a:gd name="T12" fmla="*/ 142 w 174"/>
                  <a:gd name="T13" fmla="*/ 98 h 170"/>
                  <a:gd name="T14" fmla="*/ 173 w 174"/>
                  <a:gd name="T15" fmla="*/ 98 h 170"/>
                  <a:gd name="T16" fmla="*/ 170 w 174"/>
                  <a:gd name="T17" fmla="*/ 70 h 170"/>
                  <a:gd name="T18" fmla="*/ 142 w 174"/>
                  <a:gd name="T19" fmla="*/ 73 h 170"/>
                  <a:gd name="T20" fmla="*/ 139 w 174"/>
                  <a:gd name="T21" fmla="*/ 24 h 170"/>
                  <a:gd name="T22" fmla="*/ 127 w 174"/>
                  <a:gd name="T23" fmla="*/ 15 h 170"/>
                  <a:gd name="T24" fmla="*/ 109 w 174"/>
                  <a:gd name="T25" fmla="*/ 16 h 170"/>
                  <a:gd name="T26" fmla="*/ 105 w 174"/>
                  <a:gd name="T27" fmla="*/ 30 h 170"/>
                  <a:gd name="T28" fmla="*/ 86 w 174"/>
                  <a:gd name="T29" fmla="*/ 32 h 170"/>
                  <a:gd name="T30" fmla="*/ 63 w 174"/>
                  <a:gd name="T31" fmla="*/ 0 h 170"/>
                  <a:gd name="T32" fmla="*/ 11 w 174"/>
                  <a:gd name="T33" fmla="*/ 7 h 170"/>
                  <a:gd name="T34" fmla="*/ 30 w 174"/>
                  <a:gd name="T35" fmla="*/ 71 h 170"/>
                  <a:gd name="T36" fmla="*/ 0 w 174"/>
                  <a:gd name="T37" fmla="*/ 159 h 170"/>
                  <a:gd name="T38" fmla="*/ 0 w 174"/>
                  <a:gd name="T39" fmla="*/ 159 h 1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74"/>
                  <a:gd name="T61" fmla="*/ 0 h 170"/>
                  <a:gd name="T62" fmla="*/ 174 w 174"/>
                  <a:gd name="T63" fmla="*/ 170 h 1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74" h="170">
                    <a:moveTo>
                      <a:pt x="0" y="159"/>
                    </a:moveTo>
                    <a:lnTo>
                      <a:pt x="0" y="159"/>
                    </a:lnTo>
                    <a:lnTo>
                      <a:pt x="23" y="153"/>
                    </a:lnTo>
                    <a:lnTo>
                      <a:pt x="134" y="169"/>
                    </a:lnTo>
                    <a:lnTo>
                      <a:pt x="159" y="162"/>
                    </a:lnTo>
                    <a:lnTo>
                      <a:pt x="142" y="149"/>
                    </a:lnTo>
                    <a:lnTo>
                      <a:pt x="142" y="98"/>
                    </a:lnTo>
                    <a:lnTo>
                      <a:pt x="173" y="98"/>
                    </a:lnTo>
                    <a:lnTo>
                      <a:pt x="170" y="70"/>
                    </a:lnTo>
                    <a:lnTo>
                      <a:pt x="142" y="73"/>
                    </a:lnTo>
                    <a:lnTo>
                      <a:pt x="139" y="24"/>
                    </a:lnTo>
                    <a:lnTo>
                      <a:pt x="127" y="15"/>
                    </a:lnTo>
                    <a:lnTo>
                      <a:pt x="109" y="16"/>
                    </a:lnTo>
                    <a:lnTo>
                      <a:pt x="105" y="30"/>
                    </a:lnTo>
                    <a:lnTo>
                      <a:pt x="86" y="32"/>
                    </a:lnTo>
                    <a:lnTo>
                      <a:pt x="63" y="0"/>
                    </a:lnTo>
                    <a:lnTo>
                      <a:pt x="11" y="7"/>
                    </a:lnTo>
                    <a:lnTo>
                      <a:pt x="30" y="71"/>
                    </a:lnTo>
                    <a:lnTo>
                      <a:pt x="0" y="15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6" name="Freeform 117"/>
              <p:cNvSpPr/>
              <p:nvPr/>
            </p:nvSpPr>
            <p:spPr bwMode="auto">
              <a:xfrm>
                <a:off x="3243" y="3421"/>
                <a:ext cx="15" cy="159"/>
              </a:xfrm>
              <a:custGeom>
                <a:avLst/>
                <a:gdLst>
                  <a:gd name="T0" fmla="*/ 0 w 15"/>
                  <a:gd name="T1" fmla="*/ 4 h 15"/>
                  <a:gd name="T2" fmla="*/ 0 w 15"/>
                  <a:gd name="T3" fmla="*/ 4 h 15"/>
                  <a:gd name="T4" fmla="*/ 5 w 15"/>
                  <a:gd name="T5" fmla="*/ 14 h 15"/>
                  <a:gd name="T6" fmla="*/ 14 w 15"/>
                  <a:gd name="T7" fmla="*/ 0 h 15"/>
                  <a:gd name="T8" fmla="*/ 0 w 15"/>
                  <a:gd name="T9" fmla="*/ 4 h 15"/>
                  <a:gd name="T10" fmla="*/ 0 w 15"/>
                  <a:gd name="T11" fmla="*/ 4 h 15"/>
                  <a:gd name="T12" fmla="*/ 0 60000 65536"/>
                  <a:gd name="T13" fmla="*/ 0 60000 65536"/>
                  <a:gd name="T14" fmla="*/ 0 60000 65536"/>
                  <a:gd name="T15" fmla="*/ 0 60000 65536"/>
                  <a:gd name="T16" fmla="*/ 0 60000 65536"/>
                  <a:gd name="T17" fmla="*/ 0 60000 65536"/>
                  <a:gd name="T18" fmla="*/ 0 w 15"/>
                  <a:gd name="T19" fmla="*/ 0 h 15"/>
                  <a:gd name="T20" fmla="*/ 15 w 15"/>
                  <a:gd name="T21" fmla="*/ 15 h 15"/>
                </a:gdLst>
                <a:ahLst/>
                <a:cxnLst>
                  <a:cxn ang="T12">
                    <a:pos x="T0" y="T1"/>
                  </a:cxn>
                  <a:cxn ang="T13">
                    <a:pos x="T2" y="T3"/>
                  </a:cxn>
                  <a:cxn ang="T14">
                    <a:pos x="T4" y="T5"/>
                  </a:cxn>
                  <a:cxn ang="T15">
                    <a:pos x="T6" y="T7"/>
                  </a:cxn>
                  <a:cxn ang="T16">
                    <a:pos x="T8" y="T9"/>
                  </a:cxn>
                  <a:cxn ang="T17">
                    <a:pos x="T10" y="T11"/>
                  </a:cxn>
                </a:cxnLst>
                <a:rect l="T18" t="T19" r="T20" b="T21"/>
                <a:pathLst>
                  <a:path w="15" h="15">
                    <a:moveTo>
                      <a:pt x="0" y="4"/>
                    </a:moveTo>
                    <a:lnTo>
                      <a:pt x="0" y="4"/>
                    </a:lnTo>
                    <a:lnTo>
                      <a:pt x="5" y="14"/>
                    </a:lnTo>
                    <a:lnTo>
                      <a:pt x="14"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7" name="Freeform 118"/>
              <p:cNvSpPr/>
              <p:nvPr/>
            </p:nvSpPr>
            <p:spPr bwMode="auto">
              <a:xfrm>
                <a:off x="3352" y="3656"/>
                <a:ext cx="128" cy="159"/>
              </a:xfrm>
              <a:custGeom>
                <a:avLst/>
                <a:gdLst>
                  <a:gd name="T0" fmla="*/ 0 w 128"/>
                  <a:gd name="T1" fmla="*/ 98 h 128"/>
                  <a:gd name="T2" fmla="*/ 0 w 128"/>
                  <a:gd name="T3" fmla="*/ 98 h 128"/>
                  <a:gd name="T4" fmla="*/ 0 w 128"/>
                  <a:gd name="T5" fmla="*/ 59 h 128"/>
                  <a:gd name="T6" fmla="*/ 14 w 128"/>
                  <a:gd name="T7" fmla="*/ 59 h 128"/>
                  <a:gd name="T8" fmla="*/ 14 w 128"/>
                  <a:gd name="T9" fmla="*/ 10 h 128"/>
                  <a:gd name="T10" fmla="*/ 40 w 128"/>
                  <a:gd name="T11" fmla="*/ 4 h 128"/>
                  <a:gd name="T12" fmla="*/ 48 w 128"/>
                  <a:gd name="T13" fmla="*/ 13 h 128"/>
                  <a:gd name="T14" fmla="*/ 71 w 128"/>
                  <a:gd name="T15" fmla="*/ 0 h 128"/>
                  <a:gd name="T16" fmla="*/ 109 w 128"/>
                  <a:gd name="T17" fmla="*/ 53 h 128"/>
                  <a:gd name="T18" fmla="*/ 127 w 128"/>
                  <a:gd name="T19" fmla="*/ 62 h 128"/>
                  <a:gd name="T20" fmla="*/ 76 w 128"/>
                  <a:gd name="T21" fmla="*/ 109 h 128"/>
                  <a:gd name="T22" fmla="*/ 46 w 128"/>
                  <a:gd name="T23" fmla="*/ 109 h 128"/>
                  <a:gd name="T24" fmla="*/ 30 w 128"/>
                  <a:gd name="T25" fmla="*/ 126 h 128"/>
                  <a:gd name="T26" fmla="*/ 11 w 128"/>
                  <a:gd name="T27" fmla="*/ 127 h 128"/>
                  <a:gd name="T28" fmla="*/ 11 w 128"/>
                  <a:gd name="T29" fmla="*/ 112 h 128"/>
                  <a:gd name="T30" fmla="*/ 0 w 128"/>
                  <a:gd name="T31" fmla="*/ 98 h 128"/>
                  <a:gd name="T32" fmla="*/ 0 w 128"/>
                  <a:gd name="T33" fmla="*/ 98 h 1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8"/>
                  <a:gd name="T52" fmla="*/ 0 h 128"/>
                  <a:gd name="T53" fmla="*/ 128 w 128"/>
                  <a:gd name="T54" fmla="*/ 128 h 12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8" h="128">
                    <a:moveTo>
                      <a:pt x="0" y="98"/>
                    </a:moveTo>
                    <a:lnTo>
                      <a:pt x="0" y="98"/>
                    </a:lnTo>
                    <a:lnTo>
                      <a:pt x="0" y="59"/>
                    </a:lnTo>
                    <a:lnTo>
                      <a:pt x="14" y="59"/>
                    </a:lnTo>
                    <a:lnTo>
                      <a:pt x="14" y="10"/>
                    </a:lnTo>
                    <a:lnTo>
                      <a:pt x="40" y="4"/>
                    </a:lnTo>
                    <a:lnTo>
                      <a:pt x="48" y="13"/>
                    </a:lnTo>
                    <a:lnTo>
                      <a:pt x="71" y="0"/>
                    </a:lnTo>
                    <a:lnTo>
                      <a:pt x="109" y="53"/>
                    </a:lnTo>
                    <a:lnTo>
                      <a:pt x="127" y="62"/>
                    </a:lnTo>
                    <a:lnTo>
                      <a:pt x="76" y="109"/>
                    </a:lnTo>
                    <a:lnTo>
                      <a:pt x="46" y="109"/>
                    </a:lnTo>
                    <a:lnTo>
                      <a:pt x="30" y="126"/>
                    </a:lnTo>
                    <a:lnTo>
                      <a:pt x="11" y="127"/>
                    </a:lnTo>
                    <a:lnTo>
                      <a:pt x="11" y="112"/>
                    </a:lnTo>
                    <a:lnTo>
                      <a:pt x="0" y="9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8" name="Freeform 119"/>
              <p:cNvSpPr/>
              <p:nvPr/>
            </p:nvSpPr>
            <p:spPr bwMode="auto">
              <a:xfrm>
                <a:off x="3477" y="3395"/>
                <a:ext cx="25" cy="159"/>
              </a:xfrm>
              <a:custGeom>
                <a:avLst/>
                <a:gdLst>
                  <a:gd name="T0" fmla="*/ 0 w 25"/>
                  <a:gd name="T1" fmla="*/ 4 h 28"/>
                  <a:gd name="T2" fmla="*/ 0 w 25"/>
                  <a:gd name="T3" fmla="*/ 4 h 28"/>
                  <a:gd name="T4" fmla="*/ 3 w 25"/>
                  <a:gd name="T5" fmla="*/ 14 h 28"/>
                  <a:gd name="T6" fmla="*/ 9 w 25"/>
                  <a:gd name="T7" fmla="*/ 27 h 28"/>
                  <a:gd name="T8" fmla="*/ 24 w 25"/>
                  <a:gd name="T9" fmla="*/ 11 h 28"/>
                  <a:gd name="T10" fmla="*/ 23 w 25"/>
                  <a:gd name="T11" fmla="*/ 0 h 28"/>
                  <a:gd name="T12" fmla="*/ 0 w 25"/>
                  <a:gd name="T13" fmla="*/ 4 h 28"/>
                  <a:gd name="T14" fmla="*/ 0 w 25"/>
                  <a:gd name="T15" fmla="*/ 4 h 28"/>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8"/>
                  <a:gd name="T26" fmla="*/ 25 w 25"/>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8">
                    <a:moveTo>
                      <a:pt x="0" y="4"/>
                    </a:moveTo>
                    <a:lnTo>
                      <a:pt x="0" y="4"/>
                    </a:lnTo>
                    <a:lnTo>
                      <a:pt x="3" y="14"/>
                    </a:lnTo>
                    <a:lnTo>
                      <a:pt x="9" y="27"/>
                    </a:lnTo>
                    <a:lnTo>
                      <a:pt x="24" y="11"/>
                    </a:lnTo>
                    <a:lnTo>
                      <a:pt x="23" y="0"/>
                    </a:lnTo>
                    <a:lnTo>
                      <a:pt x="0" y="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19" name="Freeform 120"/>
              <p:cNvSpPr/>
              <p:nvPr/>
            </p:nvSpPr>
            <p:spPr bwMode="auto">
              <a:xfrm>
                <a:off x="3195" y="3253"/>
                <a:ext cx="106" cy="159"/>
              </a:xfrm>
              <a:custGeom>
                <a:avLst/>
                <a:gdLst>
                  <a:gd name="T0" fmla="*/ 0 w 106"/>
                  <a:gd name="T1" fmla="*/ 109 h 153"/>
                  <a:gd name="T2" fmla="*/ 0 w 106"/>
                  <a:gd name="T3" fmla="*/ 109 h 153"/>
                  <a:gd name="T4" fmla="*/ 14 w 106"/>
                  <a:gd name="T5" fmla="*/ 80 h 153"/>
                  <a:gd name="T6" fmla="*/ 40 w 106"/>
                  <a:gd name="T7" fmla="*/ 84 h 153"/>
                  <a:gd name="T8" fmla="*/ 68 w 106"/>
                  <a:gd name="T9" fmla="*/ 25 h 153"/>
                  <a:gd name="T10" fmla="*/ 82 w 106"/>
                  <a:gd name="T11" fmla="*/ 14 h 153"/>
                  <a:gd name="T12" fmla="*/ 77 w 106"/>
                  <a:gd name="T13" fmla="*/ 2 h 153"/>
                  <a:gd name="T14" fmla="*/ 84 w 106"/>
                  <a:gd name="T15" fmla="*/ 0 h 153"/>
                  <a:gd name="T16" fmla="*/ 94 w 106"/>
                  <a:gd name="T17" fmla="*/ 37 h 153"/>
                  <a:gd name="T18" fmla="*/ 77 w 106"/>
                  <a:gd name="T19" fmla="*/ 44 h 153"/>
                  <a:gd name="T20" fmla="*/ 96 w 106"/>
                  <a:gd name="T21" fmla="*/ 73 h 153"/>
                  <a:gd name="T22" fmla="*/ 84 w 106"/>
                  <a:gd name="T23" fmla="*/ 107 h 153"/>
                  <a:gd name="T24" fmla="*/ 105 w 106"/>
                  <a:gd name="T25" fmla="*/ 134 h 153"/>
                  <a:gd name="T26" fmla="*/ 103 w 106"/>
                  <a:gd name="T27" fmla="*/ 152 h 153"/>
                  <a:gd name="T28" fmla="*/ 67 w 106"/>
                  <a:gd name="T29" fmla="*/ 144 h 153"/>
                  <a:gd name="T30" fmla="*/ 39 w 106"/>
                  <a:gd name="T31" fmla="*/ 143 h 153"/>
                  <a:gd name="T32" fmla="*/ 17 w 106"/>
                  <a:gd name="T33" fmla="*/ 144 h 153"/>
                  <a:gd name="T34" fmla="*/ 16 w 106"/>
                  <a:gd name="T35" fmla="*/ 119 h 153"/>
                  <a:gd name="T36" fmla="*/ 0 w 106"/>
                  <a:gd name="T37" fmla="*/ 109 h 153"/>
                  <a:gd name="T38" fmla="*/ 0 w 106"/>
                  <a:gd name="T39" fmla="*/ 109 h 15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6"/>
                  <a:gd name="T61" fmla="*/ 0 h 153"/>
                  <a:gd name="T62" fmla="*/ 106 w 106"/>
                  <a:gd name="T63" fmla="*/ 153 h 15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6" h="153">
                    <a:moveTo>
                      <a:pt x="0" y="109"/>
                    </a:moveTo>
                    <a:lnTo>
                      <a:pt x="0" y="109"/>
                    </a:lnTo>
                    <a:lnTo>
                      <a:pt x="14" y="80"/>
                    </a:lnTo>
                    <a:lnTo>
                      <a:pt x="40" y="84"/>
                    </a:lnTo>
                    <a:lnTo>
                      <a:pt x="68" y="25"/>
                    </a:lnTo>
                    <a:lnTo>
                      <a:pt x="82" y="14"/>
                    </a:lnTo>
                    <a:lnTo>
                      <a:pt x="77" y="2"/>
                    </a:lnTo>
                    <a:lnTo>
                      <a:pt x="84" y="0"/>
                    </a:lnTo>
                    <a:lnTo>
                      <a:pt x="94" y="37"/>
                    </a:lnTo>
                    <a:lnTo>
                      <a:pt x="77" y="44"/>
                    </a:lnTo>
                    <a:lnTo>
                      <a:pt x="96" y="73"/>
                    </a:lnTo>
                    <a:lnTo>
                      <a:pt x="84" y="107"/>
                    </a:lnTo>
                    <a:lnTo>
                      <a:pt x="105" y="134"/>
                    </a:lnTo>
                    <a:lnTo>
                      <a:pt x="103" y="152"/>
                    </a:lnTo>
                    <a:lnTo>
                      <a:pt x="67" y="144"/>
                    </a:lnTo>
                    <a:lnTo>
                      <a:pt x="39" y="143"/>
                    </a:lnTo>
                    <a:lnTo>
                      <a:pt x="17" y="144"/>
                    </a:lnTo>
                    <a:lnTo>
                      <a:pt x="16" y="119"/>
                    </a:lnTo>
                    <a:lnTo>
                      <a:pt x="0" y="10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0" name="Freeform 121"/>
              <p:cNvSpPr/>
              <p:nvPr/>
            </p:nvSpPr>
            <p:spPr bwMode="auto">
              <a:xfrm>
                <a:off x="3279" y="3256"/>
                <a:ext cx="178" cy="159"/>
              </a:xfrm>
              <a:custGeom>
                <a:avLst/>
                <a:gdLst>
                  <a:gd name="T0" fmla="*/ 0 w 178"/>
                  <a:gd name="T1" fmla="*/ 83 h 111"/>
                  <a:gd name="T2" fmla="*/ 0 w 178"/>
                  <a:gd name="T3" fmla="*/ 83 h 111"/>
                  <a:gd name="T4" fmla="*/ 12 w 178"/>
                  <a:gd name="T5" fmla="*/ 49 h 111"/>
                  <a:gd name="T6" fmla="*/ 56 w 178"/>
                  <a:gd name="T7" fmla="*/ 40 h 111"/>
                  <a:gd name="T8" fmla="*/ 61 w 178"/>
                  <a:gd name="T9" fmla="*/ 29 h 111"/>
                  <a:gd name="T10" fmla="*/ 81 w 178"/>
                  <a:gd name="T11" fmla="*/ 25 h 111"/>
                  <a:gd name="T12" fmla="*/ 111 w 178"/>
                  <a:gd name="T13" fmla="*/ 0 h 111"/>
                  <a:gd name="T14" fmla="*/ 121 w 178"/>
                  <a:gd name="T15" fmla="*/ 29 h 111"/>
                  <a:gd name="T16" fmla="*/ 144 w 178"/>
                  <a:gd name="T17" fmla="*/ 40 h 111"/>
                  <a:gd name="T18" fmla="*/ 177 w 178"/>
                  <a:gd name="T19" fmla="*/ 80 h 111"/>
                  <a:gd name="T20" fmla="*/ 95 w 178"/>
                  <a:gd name="T21" fmla="*/ 91 h 111"/>
                  <a:gd name="T22" fmla="*/ 68 w 178"/>
                  <a:gd name="T23" fmla="*/ 80 h 111"/>
                  <a:gd name="T24" fmla="*/ 56 w 178"/>
                  <a:gd name="T25" fmla="*/ 99 h 111"/>
                  <a:gd name="T26" fmla="*/ 33 w 178"/>
                  <a:gd name="T27" fmla="*/ 99 h 111"/>
                  <a:gd name="T28" fmla="*/ 21 w 178"/>
                  <a:gd name="T29" fmla="*/ 110 h 111"/>
                  <a:gd name="T30" fmla="*/ 0 w 178"/>
                  <a:gd name="T31" fmla="*/ 83 h 111"/>
                  <a:gd name="T32" fmla="*/ 0 w 178"/>
                  <a:gd name="T33" fmla="*/ 83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8"/>
                  <a:gd name="T52" fmla="*/ 0 h 111"/>
                  <a:gd name="T53" fmla="*/ 178 w 178"/>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8" h="111">
                    <a:moveTo>
                      <a:pt x="0" y="83"/>
                    </a:moveTo>
                    <a:lnTo>
                      <a:pt x="0" y="83"/>
                    </a:lnTo>
                    <a:lnTo>
                      <a:pt x="12" y="49"/>
                    </a:lnTo>
                    <a:lnTo>
                      <a:pt x="56" y="40"/>
                    </a:lnTo>
                    <a:lnTo>
                      <a:pt x="61" y="29"/>
                    </a:lnTo>
                    <a:lnTo>
                      <a:pt x="81" y="25"/>
                    </a:lnTo>
                    <a:lnTo>
                      <a:pt x="111" y="0"/>
                    </a:lnTo>
                    <a:lnTo>
                      <a:pt x="121" y="29"/>
                    </a:lnTo>
                    <a:lnTo>
                      <a:pt x="144" y="40"/>
                    </a:lnTo>
                    <a:lnTo>
                      <a:pt x="177" y="80"/>
                    </a:lnTo>
                    <a:lnTo>
                      <a:pt x="95" y="91"/>
                    </a:lnTo>
                    <a:lnTo>
                      <a:pt x="68" y="80"/>
                    </a:lnTo>
                    <a:lnTo>
                      <a:pt x="56" y="99"/>
                    </a:lnTo>
                    <a:lnTo>
                      <a:pt x="33" y="99"/>
                    </a:lnTo>
                    <a:lnTo>
                      <a:pt x="21" y="110"/>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1" name="Freeform 122"/>
              <p:cNvSpPr/>
              <p:nvPr/>
            </p:nvSpPr>
            <p:spPr bwMode="auto">
              <a:xfrm>
                <a:off x="3263" y="3138"/>
                <a:ext cx="147" cy="159"/>
              </a:xfrm>
              <a:custGeom>
                <a:avLst/>
                <a:gdLst>
                  <a:gd name="T0" fmla="*/ 0 w 147"/>
                  <a:gd name="T1" fmla="*/ 128 h 224"/>
                  <a:gd name="T2" fmla="*/ 0 w 147"/>
                  <a:gd name="T3" fmla="*/ 128 h 224"/>
                  <a:gd name="T4" fmla="*/ 21 w 147"/>
                  <a:gd name="T5" fmla="*/ 139 h 224"/>
                  <a:gd name="T6" fmla="*/ 16 w 147"/>
                  <a:gd name="T7" fmla="*/ 150 h 224"/>
                  <a:gd name="T8" fmla="*/ 26 w 147"/>
                  <a:gd name="T9" fmla="*/ 187 h 224"/>
                  <a:gd name="T10" fmla="*/ 9 w 147"/>
                  <a:gd name="T11" fmla="*/ 194 h 224"/>
                  <a:gd name="T12" fmla="*/ 28 w 147"/>
                  <a:gd name="T13" fmla="*/ 223 h 224"/>
                  <a:gd name="T14" fmla="*/ 72 w 147"/>
                  <a:gd name="T15" fmla="*/ 214 h 224"/>
                  <a:gd name="T16" fmla="*/ 77 w 147"/>
                  <a:gd name="T17" fmla="*/ 203 h 224"/>
                  <a:gd name="T18" fmla="*/ 97 w 147"/>
                  <a:gd name="T19" fmla="*/ 199 h 224"/>
                  <a:gd name="T20" fmla="*/ 127 w 147"/>
                  <a:gd name="T21" fmla="*/ 174 h 224"/>
                  <a:gd name="T22" fmla="*/ 117 w 147"/>
                  <a:gd name="T23" fmla="*/ 147 h 224"/>
                  <a:gd name="T24" fmla="*/ 131 w 147"/>
                  <a:gd name="T25" fmla="*/ 111 h 224"/>
                  <a:gd name="T26" fmla="*/ 145 w 147"/>
                  <a:gd name="T27" fmla="*/ 108 h 224"/>
                  <a:gd name="T28" fmla="*/ 146 w 147"/>
                  <a:gd name="T29" fmla="*/ 56 h 224"/>
                  <a:gd name="T30" fmla="*/ 36 w 147"/>
                  <a:gd name="T31" fmla="*/ 0 h 224"/>
                  <a:gd name="T32" fmla="*/ 22 w 147"/>
                  <a:gd name="T33" fmla="*/ 5 h 224"/>
                  <a:gd name="T34" fmla="*/ 22 w 147"/>
                  <a:gd name="T35" fmla="*/ 27 h 224"/>
                  <a:gd name="T36" fmla="*/ 36 w 147"/>
                  <a:gd name="T37" fmla="*/ 43 h 224"/>
                  <a:gd name="T38" fmla="*/ 28 w 147"/>
                  <a:gd name="T39" fmla="*/ 92 h 224"/>
                  <a:gd name="T40" fmla="*/ 0 w 147"/>
                  <a:gd name="T41" fmla="*/ 128 h 224"/>
                  <a:gd name="T42" fmla="*/ 0 w 147"/>
                  <a:gd name="T43" fmla="*/ 128 h 2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7"/>
                  <a:gd name="T67" fmla="*/ 0 h 224"/>
                  <a:gd name="T68" fmla="*/ 147 w 147"/>
                  <a:gd name="T69" fmla="*/ 224 h 22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7" h="224">
                    <a:moveTo>
                      <a:pt x="0" y="128"/>
                    </a:moveTo>
                    <a:lnTo>
                      <a:pt x="0" y="128"/>
                    </a:lnTo>
                    <a:lnTo>
                      <a:pt x="21" y="139"/>
                    </a:lnTo>
                    <a:lnTo>
                      <a:pt x="16" y="150"/>
                    </a:lnTo>
                    <a:lnTo>
                      <a:pt x="26" y="187"/>
                    </a:lnTo>
                    <a:lnTo>
                      <a:pt x="9" y="194"/>
                    </a:lnTo>
                    <a:lnTo>
                      <a:pt x="28" y="223"/>
                    </a:lnTo>
                    <a:lnTo>
                      <a:pt x="72" y="214"/>
                    </a:lnTo>
                    <a:lnTo>
                      <a:pt x="77" y="203"/>
                    </a:lnTo>
                    <a:lnTo>
                      <a:pt x="97" y="199"/>
                    </a:lnTo>
                    <a:lnTo>
                      <a:pt x="127" y="174"/>
                    </a:lnTo>
                    <a:lnTo>
                      <a:pt x="117" y="147"/>
                    </a:lnTo>
                    <a:lnTo>
                      <a:pt x="131" y="111"/>
                    </a:lnTo>
                    <a:lnTo>
                      <a:pt x="145" y="108"/>
                    </a:lnTo>
                    <a:lnTo>
                      <a:pt x="146" y="56"/>
                    </a:lnTo>
                    <a:lnTo>
                      <a:pt x="36" y="0"/>
                    </a:lnTo>
                    <a:lnTo>
                      <a:pt x="22" y="5"/>
                    </a:lnTo>
                    <a:lnTo>
                      <a:pt x="22" y="27"/>
                    </a:lnTo>
                    <a:lnTo>
                      <a:pt x="36" y="43"/>
                    </a:lnTo>
                    <a:lnTo>
                      <a:pt x="28" y="92"/>
                    </a:lnTo>
                    <a:lnTo>
                      <a:pt x="0" y="1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2" name="Freeform 123"/>
              <p:cNvSpPr/>
              <p:nvPr/>
            </p:nvSpPr>
            <p:spPr bwMode="auto">
              <a:xfrm>
                <a:off x="3232" y="3359"/>
                <a:ext cx="104" cy="159"/>
              </a:xfrm>
              <a:custGeom>
                <a:avLst/>
                <a:gdLst>
                  <a:gd name="T0" fmla="*/ 0 w 104"/>
                  <a:gd name="T1" fmla="*/ 104 h 119"/>
                  <a:gd name="T2" fmla="*/ 0 w 104"/>
                  <a:gd name="T3" fmla="*/ 104 h 119"/>
                  <a:gd name="T4" fmla="*/ 11 w 104"/>
                  <a:gd name="T5" fmla="*/ 118 h 119"/>
                  <a:gd name="T6" fmla="*/ 25 w 104"/>
                  <a:gd name="T7" fmla="*/ 114 h 119"/>
                  <a:gd name="T8" fmla="*/ 46 w 104"/>
                  <a:gd name="T9" fmla="*/ 115 h 119"/>
                  <a:gd name="T10" fmla="*/ 65 w 104"/>
                  <a:gd name="T11" fmla="*/ 103 h 119"/>
                  <a:gd name="T12" fmla="*/ 70 w 104"/>
                  <a:gd name="T13" fmla="*/ 79 h 119"/>
                  <a:gd name="T14" fmla="*/ 90 w 104"/>
                  <a:gd name="T15" fmla="*/ 59 h 119"/>
                  <a:gd name="T16" fmla="*/ 103 w 104"/>
                  <a:gd name="T17" fmla="*/ 0 h 119"/>
                  <a:gd name="T18" fmla="*/ 80 w 104"/>
                  <a:gd name="T19" fmla="*/ 0 h 119"/>
                  <a:gd name="T20" fmla="*/ 68 w 104"/>
                  <a:gd name="T21" fmla="*/ 11 h 119"/>
                  <a:gd name="T22" fmla="*/ 66 w 104"/>
                  <a:gd name="T23" fmla="*/ 29 h 119"/>
                  <a:gd name="T24" fmla="*/ 30 w 104"/>
                  <a:gd name="T25" fmla="*/ 21 h 119"/>
                  <a:gd name="T26" fmla="*/ 29 w 104"/>
                  <a:gd name="T27" fmla="*/ 33 h 119"/>
                  <a:gd name="T28" fmla="*/ 43 w 104"/>
                  <a:gd name="T29" fmla="*/ 35 h 119"/>
                  <a:gd name="T30" fmla="*/ 39 w 104"/>
                  <a:gd name="T31" fmla="*/ 81 h 119"/>
                  <a:gd name="T32" fmla="*/ 21 w 104"/>
                  <a:gd name="T33" fmla="*/ 76 h 119"/>
                  <a:gd name="T34" fmla="*/ 0 w 104"/>
                  <a:gd name="T35" fmla="*/ 104 h 119"/>
                  <a:gd name="T36" fmla="*/ 0 w 104"/>
                  <a:gd name="T37" fmla="*/ 104 h 11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4"/>
                  <a:gd name="T58" fmla="*/ 0 h 119"/>
                  <a:gd name="T59" fmla="*/ 104 w 104"/>
                  <a:gd name="T60" fmla="*/ 119 h 11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4" h="119">
                    <a:moveTo>
                      <a:pt x="0" y="104"/>
                    </a:moveTo>
                    <a:lnTo>
                      <a:pt x="0" y="104"/>
                    </a:lnTo>
                    <a:lnTo>
                      <a:pt x="11" y="118"/>
                    </a:lnTo>
                    <a:lnTo>
                      <a:pt x="25" y="114"/>
                    </a:lnTo>
                    <a:lnTo>
                      <a:pt x="46" y="115"/>
                    </a:lnTo>
                    <a:lnTo>
                      <a:pt x="65" y="103"/>
                    </a:lnTo>
                    <a:lnTo>
                      <a:pt x="70" y="79"/>
                    </a:lnTo>
                    <a:lnTo>
                      <a:pt x="90" y="59"/>
                    </a:lnTo>
                    <a:lnTo>
                      <a:pt x="103" y="0"/>
                    </a:lnTo>
                    <a:lnTo>
                      <a:pt x="80" y="0"/>
                    </a:lnTo>
                    <a:lnTo>
                      <a:pt x="68" y="11"/>
                    </a:lnTo>
                    <a:lnTo>
                      <a:pt x="66" y="29"/>
                    </a:lnTo>
                    <a:lnTo>
                      <a:pt x="30" y="21"/>
                    </a:lnTo>
                    <a:lnTo>
                      <a:pt x="29" y="33"/>
                    </a:lnTo>
                    <a:lnTo>
                      <a:pt x="43" y="35"/>
                    </a:lnTo>
                    <a:lnTo>
                      <a:pt x="39" y="81"/>
                    </a:lnTo>
                    <a:lnTo>
                      <a:pt x="21" y="76"/>
                    </a:lnTo>
                    <a:lnTo>
                      <a:pt x="0" y="10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3" name="Freeform 124"/>
              <p:cNvSpPr/>
              <p:nvPr/>
            </p:nvSpPr>
            <p:spPr bwMode="auto">
              <a:xfrm>
                <a:off x="3248" y="3405"/>
                <a:ext cx="260" cy="159"/>
              </a:xfrm>
              <a:custGeom>
                <a:avLst/>
                <a:gdLst>
                  <a:gd name="T0" fmla="*/ 0 w 260"/>
                  <a:gd name="T1" fmla="*/ 147 h 250"/>
                  <a:gd name="T2" fmla="*/ 0 w 260"/>
                  <a:gd name="T3" fmla="*/ 147 h 250"/>
                  <a:gd name="T4" fmla="*/ 1 w 260"/>
                  <a:gd name="T5" fmla="*/ 154 h 250"/>
                  <a:gd name="T6" fmla="*/ 53 w 260"/>
                  <a:gd name="T7" fmla="*/ 147 h 250"/>
                  <a:gd name="T8" fmla="*/ 76 w 260"/>
                  <a:gd name="T9" fmla="*/ 179 h 250"/>
                  <a:gd name="T10" fmla="*/ 95 w 260"/>
                  <a:gd name="T11" fmla="*/ 177 h 250"/>
                  <a:gd name="T12" fmla="*/ 99 w 260"/>
                  <a:gd name="T13" fmla="*/ 163 h 250"/>
                  <a:gd name="T14" fmla="*/ 117 w 260"/>
                  <a:gd name="T15" fmla="*/ 162 h 250"/>
                  <a:gd name="T16" fmla="*/ 129 w 260"/>
                  <a:gd name="T17" fmla="*/ 171 h 250"/>
                  <a:gd name="T18" fmla="*/ 132 w 260"/>
                  <a:gd name="T19" fmla="*/ 220 h 250"/>
                  <a:gd name="T20" fmla="*/ 160 w 260"/>
                  <a:gd name="T21" fmla="*/ 217 h 250"/>
                  <a:gd name="T22" fmla="*/ 238 w 260"/>
                  <a:gd name="T23" fmla="*/ 249 h 250"/>
                  <a:gd name="T24" fmla="*/ 238 w 260"/>
                  <a:gd name="T25" fmla="*/ 235 h 250"/>
                  <a:gd name="T26" fmla="*/ 222 w 260"/>
                  <a:gd name="T27" fmla="*/ 228 h 250"/>
                  <a:gd name="T28" fmla="*/ 225 w 260"/>
                  <a:gd name="T29" fmla="*/ 192 h 250"/>
                  <a:gd name="T30" fmla="*/ 250 w 260"/>
                  <a:gd name="T31" fmla="*/ 180 h 250"/>
                  <a:gd name="T32" fmla="*/ 234 w 260"/>
                  <a:gd name="T33" fmla="*/ 156 h 250"/>
                  <a:gd name="T34" fmla="*/ 232 w 260"/>
                  <a:gd name="T35" fmla="*/ 115 h 250"/>
                  <a:gd name="T36" fmla="*/ 229 w 260"/>
                  <a:gd name="T37" fmla="*/ 105 h 250"/>
                  <a:gd name="T38" fmla="*/ 238 w 260"/>
                  <a:gd name="T39" fmla="*/ 87 h 250"/>
                  <a:gd name="T40" fmla="*/ 250 w 260"/>
                  <a:gd name="T41" fmla="*/ 52 h 250"/>
                  <a:gd name="T42" fmla="*/ 259 w 260"/>
                  <a:gd name="T43" fmla="*/ 39 h 250"/>
                  <a:gd name="T44" fmla="*/ 254 w 260"/>
                  <a:gd name="T45" fmla="*/ 20 h 250"/>
                  <a:gd name="T46" fmla="*/ 208 w 260"/>
                  <a:gd name="T47" fmla="*/ 0 h 250"/>
                  <a:gd name="T48" fmla="*/ 126 w 260"/>
                  <a:gd name="T49" fmla="*/ 11 h 250"/>
                  <a:gd name="T50" fmla="*/ 99 w 260"/>
                  <a:gd name="T51" fmla="*/ 0 h 250"/>
                  <a:gd name="T52" fmla="*/ 87 w 260"/>
                  <a:gd name="T53" fmla="*/ 19 h 250"/>
                  <a:gd name="T54" fmla="*/ 74 w 260"/>
                  <a:gd name="T55" fmla="*/ 78 h 250"/>
                  <a:gd name="T56" fmla="*/ 54 w 260"/>
                  <a:gd name="T57" fmla="*/ 98 h 250"/>
                  <a:gd name="T58" fmla="*/ 49 w 260"/>
                  <a:gd name="T59" fmla="*/ 122 h 250"/>
                  <a:gd name="T60" fmla="*/ 30 w 260"/>
                  <a:gd name="T61" fmla="*/ 134 h 250"/>
                  <a:gd name="T62" fmla="*/ 9 w 260"/>
                  <a:gd name="T63" fmla="*/ 133 h 250"/>
                  <a:gd name="T64" fmla="*/ 0 w 260"/>
                  <a:gd name="T65" fmla="*/ 147 h 250"/>
                  <a:gd name="T66" fmla="*/ 0 w 260"/>
                  <a:gd name="T67" fmla="*/ 147 h 2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0"/>
                  <a:gd name="T103" fmla="*/ 0 h 250"/>
                  <a:gd name="T104" fmla="*/ 260 w 260"/>
                  <a:gd name="T105" fmla="*/ 250 h 2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0" h="250">
                    <a:moveTo>
                      <a:pt x="0" y="147"/>
                    </a:moveTo>
                    <a:lnTo>
                      <a:pt x="0" y="147"/>
                    </a:lnTo>
                    <a:lnTo>
                      <a:pt x="1" y="154"/>
                    </a:lnTo>
                    <a:lnTo>
                      <a:pt x="53" y="147"/>
                    </a:lnTo>
                    <a:lnTo>
                      <a:pt x="76" y="179"/>
                    </a:lnTo>
                    <a:lnTo>
                      <a:pt x="95" y="177"/>
                    </a:lnTo>
                    <a:lnTo>
                      <a:pt x="99" y="163"/>
                    </a:lnTo>
                    <a:lnTo>
                      <a:pt x="117" y="162"/>
                    </a:lnTo>
                    <a:lnTo>
                      <a:pt x="129" y="171"/>
                    </a:lnTo>
                    <a:lnTo>
                      <a:pt x="132" y="220"/>
                    </a:lnTo>
                    <a:lnTo>
                      <a:pt x="160" y="217"/>
                    </a:lnTo>
                    <a:lnTo>
                      <a:pt x="238" y="249"/>
                    </a:lnTo>
                    <a:lnTo>
                      <a:pt x="238" y="235"/>
                    </a:lnTo>
                    <a:lnTo>
                      <a:pt x="222" y="228"/>
                    </a:lnTo>
                    <a:lnTo>
                      <a:pt x="225" y="192"/>
                    </a:lnTo>
                    <a:lnTo>
                      <a:pt x="250" y="180"/>
                    </a:lnTo>
                    <a:lnTo>
                      <a:pt x="234" y="156"/>
                    </a:lnTo>
                    <a:lnTo>
                      <a:pt x="232" y="115"/>
                    </a:lnTo>
                    <a:lnTo>
                      <a:pt x="229" y="105"/>
                    </a:lnTo>
                    <a:lnTo>
                      <a:pt x="238" y="87"/>
                    </a:lnTo>
                    <a:lnTo>
                      <a:pt x="250" y="52"/>
                    </a:lnTo>
                    <a:lnTo>
                      <a:pt x="259" y="39"/>
                    </a:lnTo>
                    <a:lnTo>
                      <a:pt x="254" y="20"/>
                    </a:lnTo>
                    <a:lnTo>
                      <a:pt x="208" y="0"/>
                    </a:lnTo>
                    <a:lnTo>
                      <a:pt x="126" y="11"/>
                    </a:lnTo>
                    <a:lnTo>
                      <a:pt x="99" y="0"/>
                    </a:lnTo>
                    <a:lnTo>
                      <a:pt x="87" y="19"/>
                    </a:lnTo>
                    <a:lnTo>
                      <a:pt x="74" y="78"/>
                    </a:lnTo>
                    <a:lnTo>
                      <a:pt x="54" y="98"/>
                    </a:lnTo>
                    <a:lnTo>
                      <a:pt x="49" y="122"/>
                    </a:lnTo>
                    <a:lnTo>
                      <a:pt x="30" y="134"/>
                    </a:lnTo>
                    <a:lnTo>
                      <a:pt x="9" y="133"/>
                    </a:lnTo>
                    <a:lnTo>
                      <a:pt x="0" y="1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4" name="Freeform 125"/>
              <p:cNvSpPr/>
              <p:nvPr/>
            </p:nvSpPr>
            <p:spPr bwMode="auto">
              <a:xfrm>
                <a:off x="3522" y="2854"/>
                <a:ext cx="33" cy="159"/>
              </a:xfrm>
              <a:custGeom>
                <a:avLst/>
                <a:gdLst>
                  <a:gd name="T0" fmla="*/ 0 w 33"/>
                  <a:gd name="T1" fmla="*/ 9 h 18"/>
                  <a:gd name="T2" fmla="*/ 0 w 33"/>
                  <a:gd name="T3" fmla="*/ 9 h 18"/>
                  <a:gd name="T4" fmla="*/ 11 w 33"/>
                  <a:gd name="T5" fmla="*/ 17 h 18"/>
                  <a:gd name="T6" fmla="*/ 32 w 33"/>
                  <a:gd name="T7" fmla="*/ 0 h 18"/>
                  <a:gd name="T8" fmla="*/ 0 w 33"/>
                  <a:gd name="T9" fmla="*/ 9 h 18"/>
                  <a:gd name="T10" fmla="*/ 0 w 33"/>
                  <a:gd name="T11" fmla="*/ 9 h 18"/>
                  <a:gd name="T12" fmla="*/ 0 60000 65536"/>
                  <a:gd name="T13" fmla="*/ 0 60000 65536"/>
                  <a:gd name="T14" fmla="*/ 0 60000 65536"/>
                  <a:gd name="T15" fmla="*/ 0 60000 65536"/>
                  <a:gd name="T16" fmla="*/ 0 60000 65536"/>
                  <a:gd name="T17" fmla="*/ 0 60000 65536"/>
                  <a:gd name="T18" fmla="*/ 0 w 33"/>
                  <a:gd name="T19" fmla="*/ 0 h 18"/>
                  <a:gd name="T20" fmla="*/ 33 w 33"/>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3" h="18">
                    <a:moveTo>
                      <a:pt x="0" y="9"/>
                    </a:moveTo>
                    <a:lnTo>
                      <a:pt x="0" y="9"/>
                    </a:lnTo>
                    <a:lnTo>
                      <a:pt x="11" y="17"/>
                    </a:lnTo>
                    <a:lnTo>
                      <a:pt x="32" y="0"/>
                    </a:lnTo>
                    <a:lnTo>
                      <a:pt x="0" y="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5" name="Freeform 126"/>
              <p:cNvSpPr/>
              <p:nvPr/>
            </p:nvSpPr>
            <p:spPr bwMode="auto">
              <a:xfrm>
                <a:off x="3093" y="3223"/>
                <a:ext cx="38" cy="159"/>
              </a:xfrm>
              <a:custGeom>
                <a:avLst/>
                <a:gdLst>
                  <a:gd name="T0" fmla="*/ 0 w 38"/>
                  <a:gd name="T1" fmla="*/ 21 h 85"/>
                  <a:gd name="T2" fmla="*/ 0 w 38"/>
                  <a:gd name="T3" fmla="*/ 21 h 85"/>
                  <a:gd name="T4" fmla="*/ 14 w 38"/>
                  <a:gd name="T5" fmla="*/ 84 h 85"/>
                  <a:gd name="T6" fmla="*/ 26 w 38"/>
                  <a:gd name="T7" fmla="*/ 83 h 85"/>
                  <a:gd name="T8" fmla="*/ 37 w 38"/>
                  <a:gd name="T9" fmla="*/ 10 h 85"/>
                  <a:gd name="T10" fmla="*/ 26 w 38"/>
                  <a:gd name="T11" fmla="*/ 0 h 85"/>
                  <a:gd name="T12" fmla="*/ 19 w 38"/>
                  <a:gd name="T13" fmla="*/ 7 h 85"/>
                  <a:gd name="T14" fmla="*/ 0 w 38"/>
                  <a:gd name="T15" fmla="*/ 21 h 85"/>
                  <a:gd name="T16" fmla="*/ 0 w 38"/>
                  <a:gd name="T17" fmla="*/ 21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8"/>
                  <a:gd name="T28" fmla="*/ 0 h 85"/>
                  <a:gd name="T29" fmla="*/ 38 w 38"/>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8" h="85">
                    <a:moveTo>
                      <a:pt x="0" y="21"/>
                    </a:moveTo>
                    <a:lnTo>
                      <a:pt x="0" y="21"/>
                    </a:lnTo>
                    <a:lnTo>
                      <a:pt x="14" y="84"/>
                    </a:lnTo>
                    <a:lnTo>
                      <a:pt x="26" y="83"/>
                    </a:lnTo>
                    <a:lnTo>
                      <a:pt x="37" y="10"/>
                    </a:lnTo>
                    <a:lnTo>
                      <a:pt x="26" y="0"/>
                    </a:lnTo>
                    <a:lnTo>
                      <a:pt x="19" y="7"/>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6" name="Freeform 127"/>
              <p:cNvSpPr/>
              <p:nvPr/>
            </p:nvSpPr>
            <p:spPr bwMode="auto">
              <a:xfrm>
                <a:off x="3209" y="3329"/>
                <a:ext cx="26" cy="159"/>
              </a:xfrm>
              <a:custGeom>
                <a:avLst/>
                <a:gdLst>
                  <a:gd name="T0" fmla="*/ 0 w 26"/>
                  <a:gd name="T1" fmla="*/ 17 h 18"/>
                  <a:gd name="T2" fmla="*/ 0 w 26"/>
                  <a:gd name="T3" fmla="*/ 17 h 18"/>
                  <a:gd name="T4" fmla="*/ 3 w 26"/>
                  <a:gd name="T5" fmla="*/ 1 h 18"/>
                  <a:gd name="T6" fmla="*/ 25 w 26"/>
                  <a:gd name="T7" fmla="*/ 0 h 18"/>
                  <a:gd name="T8" fmla="*/ 25 w 26"/>
                  <a:gd name="T9" fmla="*/ 15 h 18"/>
                  <a:gd name="T10" fmla="*/ 0 w 26"/>
                  <a:gd name="T11" fmla="*/ 17 h 18"/>
                  <a:gd name="T12" fmla="*/ 0 w 26"/>
                  <a:gd name="T13" fmla="*/ 17 h 18"/>
                  <a:gd name="T14" fmla="*/ 0 60000 65536"/>
                  <a:gd name="T15" fmla="*/ 0 60000 65536"/>
                  <a:gd name="T16" fmla="*/ 0 60000 65536"/>
                  <a:gd name="T17" fmla="*/ 0 60000 65536"/>
                  <a:gd name="T18" fmla="*/ 0 60000 65536"/>
                  <a:gd name="T19" fmla="*/ 0 60000 65536"/>
                  <a:gd name="T20" fmla="*/ 0 60000 65536"/>
                  <a:gd name="T21" fmla="*/ 0 w 26"/>
                  <a:gd name="T22" fmla="*/ 0 h 18"/>
                  <a:gd name="T23" fmla="*/ 26 w 26"/>
                  <a:gd name="T24" fmla="*/ 18 h 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8">
                    <a:moveTo>
                      <a:pt x="0" y="17"/>
                    </a:moveTo>
                    <a:lnTo>
                      <a:pt x="0" y="17"/>
                    </a:lnTo>
                    <a:lnTo>
                      <a:pt x="3" y="1"/>
                    </a:lnTo>
                    <a:lnTo>
                      <a:pt x="25" y="0"/>
                    </a:lnTo>
                    <a:lnTo>
                      <a:pt x="25" y="15"/>
                    </a:lnTo>
                    <a:lnTo>
                      <a:pt x="0" y="1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7" name="Freeform 128"/>
              <p:cNvSpPr/>
              <p:nvPr/>
            </p:nvSpPr>
            <p:spPr bwMode="auto">
              <a:xfrm>
                <a:off x="3530" y="3203"/>
                <a:ext cx="207" cy="159"/>
              </a:xfrm>
              <a:custGeom>
                <a:avLst/>
                <a:gdLst>
                  <a:gd name="T0" fmla="*/ 0 w 207"/>
                  <a:gd name="T1" fmla="*/ 140 h 201"/>
                  <a:gd name="T2" fmla="*/ 0 w 207"/>
                  <a:gd name="T3" fmla="*/ 140 h 201"/>
                  <a:gd name="T4" fmla="*/ 16 w 207"/>
                  <a:gd name="T5" fmla="*/ 129 h 201"/>
                  <a:gd name="T6" fmla="*/ 17 w 207"/>
                  <a:gd name="T7" fmla="*/ 105 h 201"/>
                  <a:gd name="T8" fmla="*/ 44 w 207"/>
                  <a:gd name="T9" fmla="*/ 72 h 201"/>
                  <a:gd name="T10" fmla="*/ 55 w 207"/>
                  <a:gd name="T11" fmla="*/ 13 h 201"/>
                  <a:gd name="T12" fmla="*/ 76 w 207"/>
                  <a:gd name="T13" fmla="*/ 0 h 201"/>
                  <a:gd name="T14" fmla="*/ 92 w 207"/>
                  <a:gd name="T15" fmla="*/ 40 h 201"/>
                  <a:gd name="T16" fmla="*/ 137 w 207"/>
                  <a:gd name="T17" fmla="*/ 74 h 201"/>
                  <a:gd name="T18" fmla="*/ 121 w 207"/>
                  <a:gd name="T19" fmla="*/ 95 h 201"/>
                  <a:gd name="T20" fmla="*/ 136 w 207"/>
                  <a:gd name="T21" fmla="*/ 100 h 201"/>
                  <a:gd name="T22" fmla="*/ 152 w 207"/>
                  <a:gd name="T23" fmla="*/ 124 h 201"/>
                  <a:gd name="T24" fmla="*/ 206 w 207"/>
                  <a:gd name="T25" fmla="*/ 138 h 201"/>
                  <a:gd name="T26" fmla="*/ 165 w 207"/>
                  <a:gd name="T27" fmla="*/ 179 h 201"/>
                  <a:gd name="T28" fmla="*/ 122 w 207"/>
                  <a:gd name="T29" fmla="*/ 194 h 201"/>
                  <a:gd name="T30" fmla="*/ 83 w 207"/>
                  <a:gd name="T31" fmla="*/ 200 h 201"/>
                  <a:gd name="T32" fmla="*/ 39 w 207"/>
                  <a:gd name="T33" fmla="*/ 185 h 201"/>
                  <a:gd name="T34" fmla="*/ 24 w 207"/>
                  <a:gd name="T35" fmla="*/ 156 h 201"/>
                  <a:gd name="T36" fmla="*/ 0 w 207"/>
                  <a:gd name="T37" fmla="*/ 140 h 201"/>
                  <a:gd name="T38" fmla="*/ 0 w 207"/>
                  <a:gd name="T39" fmla="*/ 140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201"/>
                  <a:gd name="T62" fmla="*/ 207 w 207"/>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201">
                    <a:moveTo>
                      <a:pt x="0" y="140"/>
                    </a:moveTo>
                    <a:lnTo>
                      <a:pt x="0" y="140"/>
                    </a:lnTo>
                    <a:lnTo>
                      <a:pt x="16" y="129"/>
                    </a:lnTo>
                    <a:lnTo>
                      <a:pt x="17" y="105"/>
                    </a:lnTo>
                    <a:lnTo>
                      <a:pt x="44" y="72"/>
                    </a:lnTo>
                    <a:lnTo>
                      <a:pt x="55" y="13"/>
                    </a:lnTo>
                    <a:lnTo>
                      <a:pt x="76" y="0"/>
                    </a:lnTo>
                    <a:lnTo>
                      <a:pt x="92" y="40"/>
                    </a:lnTo>
                    <a:lnTo>
                      <a:pt x="137" y="74"/>
                    </a:lnTo>
                    <a:lnTo>
                      <a:pt x="121" y="95"/>
                    </a:lnTo>
                    <a:lnTo>
                      <a:pt x="136" y="100"/>
                    </a:lnTo>
                    <a:lnTo>
                      <a:pt x="152" y="124"/>
                    </a:lnTo>
                    <a:lnTo>
                      <a:pt x="206" y="138"/>
                    </a:lnTo>
                    <a:lnTo>
                      <a:pt x="165" y="179"/>
                    </a:lnTo>
                    <a:lnTo>
                      <a:pt x="122" y="194"/>
                    </a:lnTo>
                    <a:lnTo>
                      <a:pt x="83" y="200"/>
                    </a:lnTo>
                    <a:lnTo>
                      <a:pt x="39" y="185"/>
                    </a:lnTo>
                    <a:lnTo>
                      <a:pt x="24" y="156"/>
                    </a:lnTo>
                    <a:lnTo>
                      <a:pt x="0" y="1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8" name="Freeform 129"/>
              <p:cNvSpPr/>
              <p:nvPr/>
            </p:nvSpPr>
            <p:spPr bwMode="auto">
              <a:xfrm>
                <a:off x="3651" y="3190"/>
                <a:ext cx="22" cy="159"/>
              </a:xfrm>
              <a:custGeom>
                <a:avLst/>
                <a:gdLst>
                  <a:gd name="T0" fmla="*/ 0 w 22"/>
                  <a:gd name="T1" fmla="*/ 21 h 27"/>
                  <a:gd name="T2" fmla="*/ 0 w 22"/>
                  <a:gd name="T3" fmla="*/ 21 h 27"/>
                  <a:gd name="T4" fmla="*/ 15 w 22"/>
                  <a:gd name="T5" fmla="*/ 26 h 27"/>
                  <a:gd name="T6" fmla="*/ 21 w 22"/>
                  <a:gd name="T7" fmla="*/ 18 h 27"/>
                  <a:gd name="T8" fmla="*/ 10 w 22"/>
                  <a:gd name="T9" fmla="*/ 16 h 27"/>
                  <a:gd name="T10" fmla="*/ 21 w 22"/>
                  <a:gd name="T11" fmla="*/ 10 h 27"/>
                  <a:gd name="T12" fmla="*/ 16 w 22"/>
                  <a:gd name="T13" fmla="*/ 0 h 27"/>
                  <a:gd name="T14" fmla="*/ 0 w 22"/>
                  <a:gd name="T15" fmla="*/ 21 h 27"/>
                  <a:gd name="T16" fmla="*/ 0 w 22"/>
                  <a:gd name="T17" fmla="*/ 21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2"/>
                  <a:gd name="T28" fmla="*/ 0 h 27"/>
                  <a:gd name="T29" fmla="*/ 22 w 22"/>
                  <a:gd name="T30" fmla="*/ 27 h 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2" h="27">
                    <a:moveTo>
                      <a:pt x="0" y="21"/>
                    </a:moveTo>
                    <a:lnTo>
                      <a:pt x="0" y="21"/>
                    </a:lnTo>
                    <a:lnTo>
                      <a:pt x="15" y="26"/>
                    </a:lnTo>
                    <a:lnTo>
                      <a:pt x="21" y="18"/>
                    </a:lnTo>
                    <a:lnTo>
                      <a:pt x="10" y="16"/>
                    </a:lnTo>
                    <a:lnTo>
                      <a:pt x="21" y="10"/>
                    </a:lnTo>
                    <a:lnTo>
                      <a:pt x="16" y="0"/>
                    </a:lnTo>
                    <a:lnTo>
                      <a:pt x="0" y="2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29" name="Freeform 130"/>
              <p:cNvSpPr/>
              <p:nvPr/>
            </p:nvSpPr>
            <p:spPr bwMode="auto">
              <a:xfrm>
                <a:off x="3199" y="3362"/>
                <a:ext cx="77" cy="159"/>
              </a:xfrm>
              <a:custGeom>
                <a:avLst/>
                <a:gdLst>
                  <a:gd name="T0" fmla="*/ 0 w 77"/>
                  <a:gd name="T1" fmla="*/ 40 h 85"/>
                  <a:gd name="T2" fmla="*/ 0 w 77"/>
                  <a:gd name="T3" fmla="*/ 40 h 85"/>
                  <a:gd name="T4" fmla="*/ 9 w 77"/>
                  <a:gd name="T5" fmla="*/ 27 h 85"/>
                  <a:gd name="T6" fmla="*/ 14 w 77"/>
                  <a:gd name="T7" fmla="*/ 28 h 85"/>
                  <a:gd name="T8" fmla="*/ 10 w 77"/>
                  <a:gd name="T9" fmla="*/ 17 h 85"/>
                  <a:gd name="T10" fmla="*/ 35 w 77"/>
                  <a:gd name="T11" fmla="*/ 15 h 85"/>
                  <a:gd name="T12" fmla="*/ 35 w 77"/>
                  <a:gd name="T13" fmla="*/ 0 h 85"/>
                  <a:gd name="T14" fmla="*/ 63 w 77"/>
                  <a:gd name="T15" fmla="*/ 1 h 85"/>
                  <a:gd name="T16" fmla="*/ 62 w 77"/>
                  <a:gd name="T17" fmla="*/ 13 h 85"/>
                  <a:gd name="T18" fmla="*/ 76 w 77"/>
                  <a:gd name="T19" fmla="*/ 15 h 85"/>
                  <a:gd name="T20" fmla="*/ 72 w 77"/>
                  <a:gd name="T21" fmla="*/ 61 h 85"/>
                  <a:gd name="T22" fmla="*/ 54 w 77"/>
                  <a:gd name="T23" fmla="*/ 56 h 85"/>
                  <a:gd name="T24" fmla="*/ 33 w 77"/>
                  <a:gd name="T25" fmla="*/ 84 h 85"/>
                  <a:gd name="T26" fmla="*/ 0 w 77"/>
                  <a:gd name="T27" fmla="*/ 40 h 85"/>
                  <a:gd name="T28" fmla="*/ 0 w 77"/>
                  <a:gd name="T29" fmla="*/ 40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7"/>
                  <a:gd name="T46" fmla="*/ 0 h 85"/>
                  <a:gd name="T47" fmla="*/ 77 w 77"/>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7" h="85">
                    <a:moveTo>
                      <a:pt x="0" y="40"/>
                    </a:moveTo>
                    <a:lnTo>
                      <a:pt x="0" y="40"/>
                    </a:lnTo>
                    <a:lnTo>
                      <a:pt x="9" y="27"/>
                    </a:lnTo>
                    <a:lnTo>
                      <a:pt x="14" y="28"/>
                    </a:lnTo>
                    <a:lnTo>
                      <a:pt x="10" y="17"/>
                    </a:lnTo>
                    <a:lnTo>
                      <a:pt x="35" y="15"/>
                    </a:lnTo>
                    <a:lnTo>
                      <a:pt x="35" y="0"/>
                    </a:lnTo>
                    <a:lnTo>
                      <a:pt x="63" y="1"/>
                    </a:lnTo>
                    <a:lnTo>
                      <a:pt x="62" y="13"/>
                    </a:lnTo>
                    <a:lnTo>
                      <a:pt x="76" y="15"/>
                    </a:lnTo>
                    <a:lnTo>
                      <a:pt x="72" y="61"/>
                    </a:lnTo>
                    <a:lnTo>
                      <a:pt x="54" y="56"/>
                    </a:lnTo>
                    <a:lnTo>
                      <a:pt x="33" y="84"/>
                    </a:lnTo>
                    <a:lnTo>
                      <a:pt x="0" y="4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0" name="Freeform 131"/>
              <p:cNvSpPr/>
              <p:nvPr/>
            </p:nvSpPr>
            <p:spPr bwMode="auto">
              <a:xfrm>
                <a:off x="2852" y="3169"/>
                <a:ext cx="42" cy="159"/>
              </a:xfrm>
              <a:custGeom>
                <a:avLst/>
                <a:gdLst>
                  <a:gd name="T0" fmla="*/ 0 w 42"/>
                  <a:gd name="T1" fmla="*/ 7 h 8"/>
                  <a:gd name="T2" fmla="*/ 0 w 42"/>
                  <a:gd name="T3" fmla="*/ 7 h 8"/>
                  <a:gd name="T4" fmla="*/ 2 w 42"/>
                  <a:gd name="T5" fmla="*/ 0 h 8"/>
                  <a:gd name="T6" fmla="*/ 41 w 42"/>
                  <a:gd name="T7" fmla="*/ 2 h 8"/>
                  <a:gd name="T8" fmla="*/ 0 w 42"/>
                  <a:gd name="T9" fmla="*/ 7 h 8"/>
                  <a:gd name="T10" fmla="*/ 0 w 42"/>
                  <a:gd name="T11" fmla="*/ 7 h 8"/>
                  <a:gd name="T12" fmla="*/ 0 60000 65536"/>
                  <a:gd name="T13" fmla="*/ 0 60000 65536"/>
                  <a:gd name="T14" fmla="*/ 0 60000 65536"/>
                  <a:gd name="T15" fmla="*/ 0 60000 65536"/>
                  <a:gd name="T16" fmla="*/ 0 60000 65536"/>
                  <a:gd name="T17" fmla="*/ 0 60000 65536"/>
                  <a:gd name="T18" fmla="*/ 0 w 42"/>
                  <a:gd name="T19" fmla="*/ 0 h 8"/>
                  <a:gd name="T20" fmla="*/ 42 w 42"/>
                  <a:gd name="T21" fmla="*/ 8 h 8"/>
                </a:gdLst>
                <a:ahLst/>
                <a:cxnLst>
                  <a:cxn ang="T12">
                    <a:pos x="T0" y="T1"/>
                  </a:cxn>
                  <a:cxn ang="T13">
                    <a:pos x="T2" y="T3"/>
                  </a:cxn>
                  <a:cxn ang="T14">
                    <a:pos x="T4" y="T5"/>
                  </a:cxn>
                  <a:cxn ang="T15">
                    <a:pos x="T6" y="T7"/>
                  </a:cxn>
                  <a:cxn ang="T16">
                    <a:pos x="T8" y="T9"/>
                  </a:cxn>
                  <a:cxn ang="T17">
                    <a:pos x="T10" y="T11"/>
                  </a:cxn>
                </a:cxnLst>
                <a:rect l="T18" t="T19" r="T20" b="T21"/>
                <a:pathLst>
                  <a:path w="42" h="8">
                    <a:moveTo>
                      <a:pt x="0" y="7"/>
                    </a:moveTo>
                    <a:lnTo>
                      <a:pt x="0" y="7"/>
                    </a:lnTo>
                    <a:lnTo>
                      <a:pt x="2" y="0"/>
                    </a:lnTo>
                    <a:lnTo>
                      <a:pt x="41" y="2"/>
                    </a:lnTo>
                    <a:lnTo>
                      <a:pt x="0" y="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1" name="Freeform 132"/>
              <p:cNvSpPr/>
              <p:nvPr/>
            </p:nvSpPr>
            <p:spPr bwMode="auto">
              <a:xfrm>
                <a:off x="3039" y="3242"/>
                <a:ext cx="59" cy="159"/>
              </a:xfrm>
              <a:custGeom>
                <a:avLst/>
                <a:gdLst>
                  <a:gd name="T0" fmla="*/ 0 w 59"/>
                  <a:gd name="T1" fmla="*/ 83 h 89"/>
                  <a:gd name="T2" fmla="*/ 0 w 59"/>
                  <a:gd name="T3" fmla="*/ 83 h 89"/>
                  <a:gd name="T4" fmla="*/ 5 w 59"/>
                  <a:gd name="T5" fmla="*/ 23 h 89"/>
                  <a:gd name="T6" fmla="*/ 3 w 59"/>
                  <a:gd name="T7" fmla="*/ 4 h 89"/>
                  <a:gd name="T8" fmla="*/ 39 w 59"/>
                  <a:gd name="T9" fmla="*/ 0 h 89"/>
                  <a:gd name="T10" fmla="*/ 58 w 59"/>
                  <a:gd name="T11" fmla="*/ 70 h 89"/>
                  <a:gd name="T12" fmla="*/ 15 w 59"/>
                  <a:gd name="T13" fmla="*/ 88 h 89"/>
                  <a:gd name="T14" fmla="*/ 0 w 59"/>
                  <a:gd name="T15" fmla="*/ 83 h 89"/>
                  <a:gd name="T16" fmla="*/ 0 w 59"/>
                  <a:gd name="T17" fmla="*/ 83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9"/>
                  <a:gd name="T28" fmla="*/ 0 h 89"/>
                  <a:gd name="T29" fmla="*/ 59 w 59"/>
                  <a:gd name="T30" fmla="*/ 89 h 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9" h="89">
                    <a:moveTo>
                      <a:pt x="0" y="83"/>
                    </a:moveTo>
                    <a:lnTo>
                      <a:pt x="0" y="83"/>
                    </a:lnTo>
                    <a:lnTo>
                      <a:pt x="5" y="23"/>
                    </a:lnTo>
                    <a:lnTo>
                      <a:pt x="3" y="4"/>
                    </a:lnTo>
                    <a:lnTo>
                      <a:pt x="39" y="0"/>
                    </a:lnTo>
                    <a:lnTo>
                      <a:pt x="58" y="70"/>
                    </a:lnTo>
                    <a:lnTo>
                      <a:pt x="15" y="88"/>
                    </a:lnTo>
                    <a:lnTo>
                      <a:pt x="0" y="8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2" name="Freeform 133"/>
              <p:cNvSpPr/>
              <p:nvPr/>
            </p:nvSpPr>
            <p:spPr bwMode="auto">
              <a:xfrm>
                <a:off x="2876" y="3214"/>
                <a:ext cx="101" cy="159"/>
              </a:xfrm>
              <a:custGeom>
                <a:avLst/>
                <a:gdLst>
                  <a:gd name="T0" fmla="*/ 0 w 101"/>
                  <a:gd name="T1" fmla="*/ 25 h 74"/>
                  <a:gd name="T2" fmla="*/ 0 w 101"/>
                  <a:gd name="T3" fmla="*/ 25 h 74"/>
                  <a:gd name="T4" fmla="*/ 17 w 101"/>
                  <a:gd name="T5" fmla="*/ 14 h 74"/>
                  <a:gd name="T6" fmla="*/ 17 w 101"/>
                  <a:gd name="T7" fmla="*/ 0 h 74"/>
                  <a:gd name="T8" fmla="*/ 50 w 101"/>
                  <a:gd name="T9" fmla="*/ 3 h 74"/>
                  <a:gd name="T10" fmla="*/ 59 w 101"/>
                  <a:gd name="T11" fmla="*/ 10 h 74"/>
                  <a:gd name="T12" fmla="*/ 82 w 101"/>
                  <a:gd name="T13" fmla="*/ 2 h 74"/>
                  <a:gd name="T14" fmla="*/ 96 w 101"/>
                  <a:gd name="T15" fmla="*/ 35 h 74"/>
                  <a:gd name="T16" fmla="*/ 100 w 101"/>
                  <a:gd name="T17" fmla="*/ 59 h 74"/>
                  <a:gd name="T18" fmla="*/ 91 w 101"/>
                  <a:gd name="T19" fmla="*/ 58 h 74"/>
                  <a:gd name="T20" fmla="*/ 89 w 101"/>
                  <a:gd name="T21" fmla="*/ 71 h 74"/>
                  <a:gd name="T22" fmla="*/ 75 w 101"/>
                  <a:gd name="T23" fmla="*/ 73 h 74"/>
                  <a:gd name="T24" fmla="*/ 74 w 101"/>
                  <a:gd name="T25" fmla="*/ 59 h 74"/>
                  <a:gd name="T26" fmla="*/ 66 w 101"/>
                  <a:gd name="T27" fmla="*/ 59 h 74"/>
                  <a:gd name="T28" fmla="*/ 52 w 101"/>
                  <a:gd name="T29" fmla="*/ 38 h 74"/>
                  <a:gd name="T30" fmla="*/ 23 w 101"/>
                  <a:gd name="T31" fmla="*/ 50 h 74"/>
                  <a:gd name="T32" fmla="*/ 0 w 101"/>
                  <a:gd name="T33" fmla="*/ 25 h 74"/>
                  <a:gd name="T34" fmla="*/ 0 w 101"/>
                  <a:gd name="T35" fmla="*/ 25 h 7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1"/>
                  <a:gd name="T55" fmla="*/ 0 h 74"/>
                  <a:gd name="T56" fmla="*/ 101 w 101"/>
                  <a:gd name="T57" fmla="*/ 74 h 7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1" h="74">
                    <a:moveTo>
                      <a:pt x="0" y="25"/>
                    </a:moveTo>
                    <a:lnTo>
                      <a:pt x="0" y="25"/>
                    </a:lnTo>
                    <a:lnTo>
                      <a:pt x="17" y="14"/>
                    </a:lnTo>
                    <a:lnTo>
                      <a:pt x="17" y="0"/>
                    </a:lnTo>
                    <a:lnTo>
                      <a:pt x="50" y="3"/>
                    </a:lnTo>
                    <a:lnTo>
                      <a:pt x="59" y="10"/>
                    </a:lnTo>
                    <a:lnTo>
                      <a:pt x="82" y="2"/>
                    </a:lnTo>
                    <a:lnTo>
                      <a:pt x="96" y="35"/>
                    </a:lnTo>
                    <a:lnTo>
                      <a:pt x="100" y="59"/>
                    </a:lnTo>
                    <a:lnTo>
                      <a:pt x="91" y="58"/>
                    </a:lnTo>
                    <a:lnTo>
                      <a:pt x="89" y="71"/>
                    </a:lnTo>
                    <a:lnTo>
                      <a:pt x="75" y="73"/>
                    </a:lnTo>
                    <a:lnTo>
                      <a:pt x="74" y="59"/>
                    </a:lnTo>
                    <a:lnTo>
                      <a:pt x="66" y="59"/>
                    </a:lnTo>
                    <a:lnTo>
                      <a:pt x="52" y="38"/>
                    </a:lnTo>
                    <a:lnTo>
                      <a:pt x="23" y="50"/>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3" name="Freeform 134"/>
              <p:cNvSpPr/>
              <p:nvPr/>
            </p:nvSpPr>
            <p:spPr bwMode="auto">
              <a:xfrm>
                <a:off x="3691" y="2947"/>
                <a:ext cx="26" cy="159"/>
              </a:xfrm>
              <a:custGeom>
                <a:avLst/>
                <a:gdLst>
                  <a:gd name="T0" fmla="*/ 0 w 26"/>
                  <a:gd name="T1" fmla="*/ 0 h 8"/>
                  <a:gd name="T2" fmla="*/ 0 w 26"/>
                  <a:gd name="T3" fmla="*/ 0 h 8"/>
                  <a:gd name="T4" fmla="*/ 13 w 26"/>
                  <a:gd name="T5" fmla="*/ 7 h 8"/>
                  <a:gd name="T6" fmla="*/ 25 w 26"/>
                  <a:gd name="T7" fmla="*/ 2 h 8"/>
                  <a:gd name="T8" fmla="*/ 0 w 26"/>
                  <a:gd name="T9" fmla="*/ 0 h 8"/>
                  <a:gd name="T10" fmla="*/ 0 w 26"/>
                  <a:gd name="T11" fmla="*/ 0 h 8"/>
                  <a:gd name="T12" fmla="*/ 0 60000 65536"/>
                  <a:gd name="T13" fmla="*/ 0 60000 65536"/>
                  <a:gd name="T14" fmla="*/ 0 60000 65536"/>
                  <a:gd name="T15" fmla="*/ 0 60000 65536"/>
                  <a:gd name="T16" fmla="*/ 0 60000 65536"/>
                  <a:gd name="T17" fmla="*/ 0 60000 65536"/>
                  <a:gd name="T18" fmla="*/ 0 w 26"/>
                  <a:gd name="T19" fmla="*/ 0 h 8"/>
                  <a:gd name="T20" fmla="*/ 26 w 26"/>
                  <a:gd name="T21" fmla="*/ 8 h 8"/>
                </a:gdLst>
                <a:ahLst/>
                <a:cxnLst>
                  <a:cxn ang="T12">
                    <a:pos x="T0" y="T1"/>
                  </a:cxn>
                  <a:cxn ang="T13">
                    <a:pos x="T2" y="T3"/>
                  </a:cxn>
                  <a:cxn ang="T14">
                    <a:pos x="T4" y="T5"/>
                  </a:cxn>
                  <a:cxn ang="T15">
                    <a:pos x="T6" y="T7"/>
                  </a:cxn>
                  <a:cxn ang="T16">
                    <a:pos x="T8" y="T9"/>
                  </a:cxn>
                  <a:cxn ang="T17">
                    <a:pos x="T10" y="T11"/>
                  </a:cxn>
                </a:cxnLst>
                <a:rect l="T18" t="T19" r="T20" b="T21"/>
                <a:pathLst>
                  <a:path w="26" h="8">
                    <a:moveTo>
                      <a:pt x="0" y="0"/>
                    </a:moveTo>
                    <a:lnTo>
                      <a:pt x="0" y="0"/>
                    </a:lnTo>
                    <a:lnTo>
                      <a:pt x="13" y="7"/>
                    </a:lnTo>
                    <a:lnTo>
                      <a:pt x="25" y="2"/>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4" name="Freeform 135"/>
              <p:cNvSpPr/>
              <p:nvPr/>
            </p:nvSpPr>
            <p:spPr bwMode="auto">
              <a:xfrm>
                <a:off x="3544" y="2913"/>
                <a:ext cx="22" cy="159"/>
              </a:xfrm>
              <a:custGeom>
                <a:avLst/>
                <a:gdLst>
                  <a:gd name="T0" fmla="*/ 0 w 22"/>
                  <a:gd name="T1" fmla="*/ 28 h 58"/>
                  <a:gd name="T2" fmla="*/ 0 w 22"/>
                  <a:gd name="T3" fmla="*/ 28 h 58"/>
                  <a:gd name="T4" fmla="*/ 11 w 22"/>
                  <a:gd name="T5" fmla="*/ 57 h 58"/>
                  <a:gd name="T6" fmla="*/ 13 w 22"/>
                  <a:gd name="T7" fmla="*/ 56 h 58"/>
                  <a:gd name="T8" fmla="*/ 19 w 22"/>
                  <a:gd name="T9" fmla="*/ 25 h 58"/>
                  <a:gd name="T10" fmla="*/ 11 w 22"/>
                  <a:gd name="T11" fmla="*/ 28 h 58"/>
                  <a:gd name="T12" fmla="*/ 13 w 22"/>
                  <a:gd name="T13" fmla="*/ 14 h 58"/>
                  <a:gd name="T14" fmla="*/ 20 w 22"/>
                  <a:gd name="T15" fmla="*/ 7 h 58"/>
                  <a:gd name="T16" fmla="*/ 21 w 22"/>
                  <a:gd name="T17" fmla="*/ 0 h 58"/>
                  <a:gd name="T18" fmla="*/ 14 w 22"/>
                  <a:gd name="T19" fmla="*/ 1 h 58"/>
                  <a:gd name="T20" fmla="*/ 0 w 22"/>
                  <a:gd name="T21" fmla="*/ 28 h 58"/>
                  <a:gd name="T22" fmla="*/ 0 w 22"/>
                  <a:gd name="T23" fmla="*/ 28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58"/>
                  <a:gd name="T38" fmla="*/ 22 w 22"/>
                  <a:gd name="T39" fmla="*/ 58 h 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58">
                    <a:moveTo>
                      <a:pt x="0" y="28"/>
                    </a:moveTo>
                    <a:lnTo>
                      <a:pt x="0" y="28"/>
                    </a:lnTo>
                    <a:lnTo>
                      <a:pt x="11" y="57"/>
                    </a:lnTo>
                    <a:lnTo>
                      <a:pt x="13" y="56"/>
                    </a:lnTo>
                    <a:lnTo>
                      <a:pt x="19" y="25"/>
                    </a:lnTo>
                    <a:lnTo>
                      <a:pt x="11" y="28"/>
                    </a:lnTo>
                    <a:lnTo>
                      <a:pt x="13" y="14"/>
                    </a:lnTo>
                    <a:lnTo>
                      <a:pt x="20" y="7"/>
                    </a:lnTo>
                    <a:lnTo>
                      <a:pt x="21" y="0"/>
                    </a:lnTo>
                    <a:lnTo>
                      <a:pt x="14" y="1"/>
                    </a:lnTo>
                    <a:lnTo>
                      <a:pt x="0" y="2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5" name="Freeform 136"/>
              <p:cNvSpPr/>
              <p:nvPr/>
            </p:nvSpPr>
            <p:spPr bwMode="auto">
              <a:xfrm>
                <a:off x="2964" y="3247"/>
                <a:ext cx="81" cy="159"/>
              </a:xfrm>
              <a:custGeom>
                <a:avLst/>
                <a:gdLst>
                  <a:gd name="T0" fmla="*/ 0 w 81"/>
                  <a:gd name="T1" fmla="*/ 57 h 87"/>
                  <a:gd name="T2" fmla="*/ 0 w 81"/>
                  <a:gd name="T3" fmla="*/ 57 h 87"/>
                  <a:gd name="T4" fmla="*/ 1 w 81"/>
                  <a:gd name="T5" fmla="*/ 44 h 87"/>
                  <a:gd name="T6" fmla="*/ 3 w 81"/>
                  <a:gd name="T7" fmla="*/ 31 h 87"/>
                  <a:gd name="T8" fmla="*/ 12 w 81"/>
                  <a:gd name="T9" fmla="*/ 32 h 87"/>
                  <a:gd name="T10" fmla="*/ 8 w 81"/>
                  <a:gd name="T11" fmla="*/ 8 h 87"/>
                  <a:gd name="T12" fmla="*/ 32 w 81"/>
                  <a:gd name="T13" fmla="*/ 0 h 87"/>
                  <a:gd name="T14" fmla="*/ 46 w 81"/>
                  <a:gd name="T15" fmla="*/ 5 h 87"/>
                  <a:gd name="T16" fmla="*/ 53 w 81"/>
                  <a:gd name="T17" fmla="*/ 14 h 87"/>
                  <a:gd name="T18" fmla="*/ 80 w 81"/>
                  <a:gd name="T19" fmla="*/ 17 h 87"/>
                  <a:gd name="T20" fmla="*/ 75 w 81"/>
                  <a:gd name="T21" fmla="*/ 77 h 87"/>
                  <a:gd name="T22" fmla="*/ 13 w 81"/>
                  <a:gd name="T23" fmla="*/ 86 h 87"/>
                  <a:gd name="T24" fmla="*/ 15 w 81"/>
                  <a:gd name="T25" fmla="*/ 66 h 87"/>
                  <a:gd name="T26" fmla="*/ 0 w 81"/>
                  <a:gd name="T27" fmla="*/ 57 h 87"/>
                  <a:gd name="T28" fmla="*/ 0 w 81"/>
                  <a:gd name="T29" fmla="*/ 57 h 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87"/>
                  <a:gd name="T47" fmla="*/ 81 w 81"/>
                  <a:gd name="T48" fmla="*/ 87 h 8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87">
                    <a:moveTo>
                      <a:pt x="0" y="57"/>
                    </a:moveTo>
                    <a:lnTo>
                      <a:pt x="0" y="57"/>
                    </a:lnTo>
                    <a:lnTo>
                      <a:pt x="1" y="44"/>
                    </a:lnTo>
                    <a:lnTo>
                      <a:pt x="3" y="31"/>
                    </a:lnTo>
                    <a:lnTo>
                      <a:pt x="12" y="32"/>
                    </a:lnTo>
                    <a:lnTo>
                      <a:pt x="8" y="8"/>
                    </a:lnTo>
                    <a:lnTo>
                      <a:pt x="32" y="0"/>
                    </a:lnTo>
                    <a:lnTo>
                      <a:pt x="46" y="5"/>
                    </a:lnTo>
                    <a:lnTo>
                      <a:pt x="53" y="14"/>
                    </a:lnTo>
                    <a:lnTo>
                      <a:pt x="80" y="17"/>
                    </a:lnTo>
                    <a:lnTo>
                      <a:pt x="75" y="77"/>
                    </a:lnTo>
                    <a:lnTo>
                      <a:pt x="13" y="86"/>
                    </a:lnTo>
                    <a:lnTo>
                      <a:pt x="15" y="66"/>
                    </a:lnTo>
                    <a:lnTo>
                      <a:pt x="0" y="5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6" name="Freeform 137"/>
              <p:cNvSpPr/>
              <p:nvPr/>
            </p:nvSpPr>
            <p:spPr bwMode="auto">
              <a:xfrm>
                <a:off x="3555" y="2913"/>
                <a:ext cx="60" cy="159"/>
              </a:xfrm>
              <a:custGeom>
                <a:avLst/>
                <a:gdLst>
                  <a:gd name="T0" fmla="*/ 0 w 60"/>
                  <a:gd name="T1" fmla="*/ 31 h 65"/>
                  <a:gd name="T2" fmla="*/ 0 w 60"/>
                  <a:gd name="T3" fmla="*/ 31 h 65"/>
                  <a:gd name="T4" fmla="*/ 2 w 60"/>
                  <a:gd name="T5" fmla="*/ 17 h 65"/>
                  <a:gd name="T6" fmla="*/ 9 w 60"/>
                  <a:gd name="T7" fmla="*/ 10 h 65"/>
                  <a:gd name="T8" fmla="*/ 23 w 60"/>
                  <a:gd name="T9" fmla="*/ 16 h 65"/>
                  <a:gd name="T10" fmla="*/ 53 w 60"/>
                  <a:gd name="T11" fmla="*/ 0 h 65"/>
                  <a:gd name="T12" fmla="*/ 59 w 60"/>
                  <a:gd name="T13" fmla="*/ 18 h 65"/>
                  <a:gd name="T14" fmla="*/ 28 w 60"/>
                  <a:gd name="T15" fmla="*/ 28 h 65"/>
                  <a:gd name="T16" fmla="*/ 44 w 60"/>
                  <a:gd name="T17" fmla="*/ 42 h 65"/>
                  <a:gd name="T18" fmla="*/ 36 w 60"/>
                  <a:gd name="T19" fmla="*/ 51 h 65"/>
                  <a:gd name="T20" fmla="*/ 17 w 60"/>
                  <a:gd name="T21" fmla="*/ 64 h 65"/>
                  <a:gd name="T22" fmla="*/ 2 w 60"/>
                  <a:gd name="T23" fmla="*/ 59 h 65"/>
                  <a:gd name="T24" fmla="*/ 2 w 60"/>
                  <a:gd name="T25" fmla="*/ 59 h 65"/>
                  <a:gd name="T26" fmla="*/ 8 w 60"/>
                  <a:gd name="T27" fmla="*/ 28 h 65"/>
                  <a:gd name="T28" fmla="*/ 0 w 60"/>
                  <a:gd name="T29" fmla="*/ 31 h 65"/>
                  <a:gd name="T30" fmla="*/ 0 w 60"/>
                  <a:gd name="T31" fmla="*/ 31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0"/>
                  <a:gd name="T49" fmla="*/ 0 h 65"/>
                  <a:gd name="T50" fmla="*/ 60 w 60"/>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0" h="65">
                    <a:moveTo>
                      <a:pt x="0" y="31"/>
                    </a:moveTo>
                    <a:lnTo>
                      <a:pt x="0" y="31"/>
                    </a:lnTo>
                    <a:lnTo>
                      <a:pt x="2" y="17"/>
                    </a:lnTo>
                    <a:lnTo>
                      <a:pt x="9" y="10"/>
                    </a:lnTo>
                    <a:lnTo>
                      <a:pt x="23" y="16"/>
                    </a:lnTo>
                    <a:lnTo>
                      <a:pt x="53" y="0"/>
                    </a:lnTo>
                    <a:lnTo>
                      <a:pt x="59" y="18"/>
                    </a:lnTo>
                    <a:lnTo>
                      <a:pt x="28" y="28"/>
                    </a:lnTo>
                    <a:lnTo>
                      <a:pt x="44" y="42"/>
                    </a:lnTo>
                    <a:lnTo>
                      <a:pt x="36" y="51"/>
                    </a:lnTo>
                    <a:lnTo>
                      <a:pt x="17" y="64"/>
                    </a:lnTo>
                    <a:lnTo>
                      <a:pt x="2" y="59"/>
                    </a:lnTo>
                    <a:lnTo>
                      <a:pt x="8" y="28"/>
                    </a:lnTo>
                    <a:lnTo>
                      <a:pt x="0" y="31"/>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7" name="Freeform 138"/>
              <p:cNvSpPr/>
              <p:nvPr/>
            </p:nvSpPr>
            <p:spPr bwMode="auto">
              <a:xfrm>
                <a:off x="3544" y="3351"/>
                <a:ext cx="109" cy="159"/>
              </a:xfrm>
              <a:custGeom>
                <a:avLst/>
                <a:gdLst>
                  <a:gd name="T0" fmla="*/ 0 w 109"/>
                  <a:gd name="T1" fmla="*/ 8 h 126"/>
                  <a:gd name="T2" fmla="*/ 0 w 109"/>
                  <a:gd name="T3" fmla="*/ 8 h 126"/>
                  <a:gd name="T4" fmla="*/ 15 w 109"/>
                  <a:gd name="T5" fmla="*/ 34 h 126"/>
                  <a:gd name="T6" fmla="*/ 0 w 109"/>
                  <a:gd name="T7" fmla="*/ 59 h 126"/>
                  <a:gd name="T8" fmla="*/ 11 w 109"/>
                  <a:gd name="T9" fmla="*/ 66 h 126"/>
                  <a:gd name="T10" fmla="*/ 3 w 109"/>
                  <a:gd name="T11" fmla="*/ 75 h 126"/>
                  <a:gd name="T12" fmla="*/ 74 w 109"/>
                  <a:gd name="T13" fmla="*/ 125 h 126"/>
                  <a:gd name="T14" fmla="*/ 104 w 109"/>
                  <a:gd name="T15" fmla="*/ 85 h 126"/>
                  <a:gd name="T16" fmla="*/ 97 w 109"/>
                  <a:gd name="T17" fmla="*/ 74 h 126"/>
                  <a:gd name="T18" fmla="*/ 97 w 109"/>
                  <a:gd name="T19" fmla="*/ 23 h 126"/>
                  <a:gd name="T20" fmla="*/ 108 w 109"/>
                  <a:gd name="T21" fmla="*/ 9 h 126"/>
                  <a:gd name="T22" fmla="*/ 69 w 109"/>
                  <a:gd name="T23" fmla="*/ 15 h 126"/>
                  <a:gd name="T24" fmla="*/ 25 w 109"/>
                  <a:gd name="T25" fmla="*/ 0 h 126"/>
                  <a:gd name="T26" fmla="*/ 0 w 109"/>
                  <a:gd name="T27" fmla="*/ 8 h 126"/>
                  <a:gd name="T28" fmla="*/ 0 w 109"/>
                  <a:gd name="T29" fmla="*/ 8 h 1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26"/>
                  <a:gd name="T47" fmla="*/ 109 w 109"/>
                  <a:gd name="T48" fmla="*/ 126 h 12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26">
                    <a:moveTo>
                      <a:pt x="0" y="8"/>
                    </a:moveTo>
                    <a:lnTo>
                      <a:pt x="0" y="8"/>
                    </a:lnTo>
                    <a:lnTo>
                      <a:pt x="15" y="34"/>
                    </a:lnTo>
                    <a:lnTo>
                      <a:pt x="0" y="59"/>
                    </a:lnTo>
                    <a:lnTo>
                      <a:pt x="11" y="66"/>
                    </a:lnTo>
                    <a:lnTo>
                      <a:pt x="3" y="75"/>
                    </a:lnTo>
                    <a:lnTo>
                      <a:pt x="74" y="125"/>
                    </a:lnTo>
                    <a:lnTo>
                      <a:pt x="104" y="85"/>
                    </a:lnTo>
                    <a:lnTo>
                      <a:pt x="97" y="74"/>
                    </a:lnTo>
                    <a:lnTo>
                      <a:pt x="97" y="23"/>
                    </a:lnTo>
                    <a:lnTo>
                      <a:pt x="108" y="9"/>
                    </a:lnTo>
                    <a:lnTo>
                      <a:pt x="69" y="15"/>
                    </a:lnTo>
                    <a:lnTo>
                      <a:pt x="25" y="0"/>
                    </a:lnTo>
                    <a:lnTo>
                      <a:pt x="0" y="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8" name="Freeform 139"/>
              <p:cNvSpPr/>
              <p:nvPr/>
            </p:nvSpPr>
            <p:spPr bwMode="auto">
              <a:xfrm>
                <a:off x="3716" y="2943"/>
                <a:ext cx="25" cy="159"/>
              </a:xfrm>
              <a:custGeom>
                <a:avLst/>
                <a:gdLst>
                  <a:gd name="T0" fmla="*/ 0 w 25"/>
                  <a:gd name="T1" fmla="*/ 13 h 22"/>
                  <a:gd name="T2" fmla="*/ 0 w 25"/>
                  <a:gd name="T3" fmla="*/ 13 h 22"/>
                  <a:gd name="T4" fmla="*/ 20 w 25"/>
                  <a:gd name="T5" fmla="*/ 0 h 22"/>
                  <a:gd name="T6" fmla="*/ 24 w 25"/>
                  <a:gd name="T7" fmla="*/ 21 h 22"/>
                  <a:gd name="T8" fmla="*/ 0 w 25"/>
                  <a:gd name="T9" fmla="*/ 13 h 22"/>
                  <a:gd name="T10" fmla="*/ 0 w 25"/>
                  <a:gd name="T11" fmla="*/ 13 h 22"/>
                  <a:gd name="T12" fmla="*/ 0 60000 65536"/>
                  <a:gd name="T13" fmla="*/ 0 60000 65536"/>
                  <a:gd name="T14" fmla="*/ 0 60000 65536"/>
                  <a:gd name="T15" fmla="*/ 0 60000 65536"/>
                  <a:gd name="T16" fmla="*/ 0 60000 65536"/>
                  <a:gd name="T17" fmla="*/ 0 60000 65536"/>
                  <a:gd name="T18" fmla="*/ 0 w 25"/>
                  <a:gd name="T19" fmla="*/ 0 h 22"/>
                  <a:gd name="T20" fmla="*/ 25 w 25"/>
                  <a:gd name="T21" fmla="*/ 22 h 22"/>
                </a:gdLst>
                <a:ahLst/>
                <a:cxnLst>
                  <a:cxn ang="T12">
                    <a:pos x="T0" y="T1"/>
                  </a:cxn>
                  <a:cxn ang="T13">
                    <a:pos x="T2" y="T3"/>
                  </a:cxn>
                  <a:cxn ang="T14">
                    <a:pos x="T4" y="T5"/>
                  </a:cxn>
                  <a:cxn ang="T15">
                    <a:pos x="T6" y="T7"/>
                  </a:cxn>
                  <a:cxn ang="T16">
                    <a:pos x="T8" y="T9"/>
                  </a:cxn>
                  <a:cxn ang="T17">
                    <a:pos x="T10" y="T11"/>
                  </a:cxn>
                </a:cxnLst>
                <a:rect l="T18" t="T19" r="T20" b="T21"/>
                <a:pathLst>
                  <a:path w="25" h="22">
                    <a:moveTo>
                      <a:pt x="0" y="13"/>
                    </a:moveTo>
                    <a:lnTo>
                      <a:pt x="0" y="13"/>
                    </a:lnTo>
                    <a:lnTo>
                      <a:pt x="20" y="0"/>
                    </a:lnTo>
                    <a:lnTo>
                      <a:pt x="24" y="21"/>
                    </a:lnTo>
                    <a:lnTo>
                      <a:pt x="0" y="1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39" name="Freeform 140"/>
              <p:cNvSpPr/>
              <p:nvPr/>
            </p:nvSpPr>
            <p:spPr bwMode="auto">
              <a:xfrm>
                <a:off x="3558" y="2873"/>
                <a:ext cx="22" cy="159"/>
              </a:xfrm>
              <a:custGeom>
                <a:avLst/>
                <a:gdLst>
                  <a:gd name="T0" fmla="*/ 0 w 22"/>
                  <a:gd name="T1" fmla="*/ 24 h 25"/>
                  <a:gd name="T2" fmla="*/ 0 w 22"/>
                  <a:gd name="T3" fmla="*/ 24 h 25"/>
                  <a:gd name="T4" fmla="*/ 7 w 22"/>
                  <a:gd name="T5" fmla="*/ 23 h 25"/>
                  <a:gd name="T6" fmla="*/ 21 w 22"/>
                  <a:gd name="T7" fmla="*/ 7 h 25"/>
                  <a:gd name="T8" fmla="*/ 14 w 22"/>
                  <a:gd name="T9" fmla="*/ 0 h 25"/>
                  <a:gd name="T10" fmla="*/ 0 w 22"/>
                  <a:gd name="T11" fmla="*/ 24 h 25"/>
                  <a:gd name="T12" fmla="*/ 0 w 22"/>
                  <a:gd name="T13" fmla="*/ 24 h 25"/>
                  <a:gd name="T14" fmla="*/ 0 60000 65536"/>
                  <a:gd name="T15" fmla="*/ 0 60000 65536"/>
                  <a:gd name="T16" fmla="*/ 0 60000 65536"/>
                  <a:gd name="T17" fmla="*/ 0 60000 65536"/>
                  <a:gd name="T18" fmla="*/ 0 60000 65536"/>
                  <a:gd name="T19" fmla="*/ 0 60000 65536"/>
                  <a:gd name="T20" fmla="*/ 0 60000 65536"/>
                  <a:gd name="T21" fmla="*/ 0 w 22"/>
                  <a:gd name="T22" fmla="*/ 0 h 25"/>
                  <a:gd name="T23" fmla="*/ 22 w 22"/>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 h="25">
                    <a:moveTo>
                      <a:pt x="0" y="24"/>
                    </a:moveTo>
                    <a:lnTo>
                      <a:pt x="0" y="24"/>
                    </a:lnTo>
                    <a:lnTo>
                      <a:pt x="7" y="23"/>
                    </a:lnTo>
                    <a:lnTo>
                      <a:pt x="21" y="7"/>
                    </a:lnTo>
                    <a:lnTo>
                      <a:pt x="14"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0" name="Freeform 141"/>
              <p:cNvSpPr/>
              <p:nvPr/>
            </p:nvSpPr>
            <p:spPr bwMode="auto">
              <a:xfrm>
                <a:off x="2925" y="3263"/>
                <a:ext cx="55" cy="159"/>
              </a:xfrm>
              <a:custGeom>
                <a:avLst/>
                <a:gdLst>
                  <a:gd name="T0" fmla="*/ 0 w 55"/>
                  <a:gd name="T1" fmla="*/ 20 h 55"/>
                  <a:gd name="T2" fmla="*/ 0 w 55"/>
                  <a:gd name="T3" fmla="*/ 20 h 55"/>
                  <a:gd name="T4" fmla="*/ 17 w 55"/>
                  <a:gd name="T5" fmla="*/ 0 h 55"/>
                  <a:gd name="T6" fmla="*/ 25 w 55"/>
                  <a:gd name="T7" fmla="*/ 0 h 55"/>
                  <a:gd name="T8" fmla="*/ 26 w 55"/>
                  <a:gd name="T9" fmla="*/ 14 h 55"/>
                  <a:gd name="T10" fmla="*/ 40 w 55"/>
                  <a:gd name="T11" fmla="*/ 12 h 55"/>
                  <a:gd name="T12" fmla="*/ 39 w 55"/>
                  <a:gd name="T13" fmla="*/ 25 h 55"/>
                  <a:gd name="T14" fmla="*/ 54 w 55"/>
                  <a:gd name="T15" fmla="*/ 34 h 55"/>
                  <a:gd name="T16" fmla="*/ 52 w 55"/>
                  <a:gd name="T17" fmla="*/ 54 h 55"/>
                  <a:gd name="T18" fmla="*/ 0 w 55"/>
                  <a:gd name="T19" fmla="*/ 20 h 55"/>
                  <a:gd name="T20" fmla="*/ 0 w 55"/>
                  <a:gd name="T21" fmla="*/ 20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
                  <a:gd name="T34" fmla="*/ 0 h 55"/>
                  <a:gd name="T35" fmla="*/ 55 w 55"/>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 h="55">
                    <a:moveTo>
                      <a:pt x="0" y="20"/>
                    </a:moveTo>
                    <a:lnTo>
                      <a:pt x="0" y="20"/>
                    </a:lnTo>
                    <a:lnTo>
                      <a:pt x="17" y="0"/>
                    </a:lnTo>
                    <a:lnTo>
                      <a:pt x="25" y="0"/>
                    </a:lnTo>
                    <a:lnTo>
                      <a:pt x="26" y="14"/>
                    </a:lnTo>
                    <a:lnTo>
                      <a:pt x="40" y="12"/>
                    </a:lnTo>
                    <a:lnTo>
                      <a:pt x="39" y="25"/>
                    </a:lnTo>
                    <a:lnTo>
                      <a:pt x="54" y="34"/>
                    </a:lnTo>
                    <a:lnTo>
                      <a:pt x="52" y="54"/>
                    </a:lnTo>
                    <a:lnTo>
                      <a:pt x="0" y="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1" name="Freeform 142"/>
              <p:cNvSpPr/>
              <p:nvPr/>
            </p:nvSpPr>
            <p:spPr bwMode="auto">
              <a:xfrm>
                <a:off x="3208" y="2984"/>
                <a:ext cx="214" cy="159"/>
              </a:xfrm>
              <a:custGeom>
                <a:avLst/>
                <a:gdLst>
                  <a:gd name="T0" fmla="*/ 0 w 214"/>
                  <a:gd name="T1" fmla="*/ 103 h 199"/>
                  <a:gd name="T2" fmla="*/ 0 w 214"/>
                  <a:gd name="T3" fmla="*/ 103 h 199"/>
                  <a:gd name="T4" fmla="*/ 0 w 214"/>
                  <a:gd name="T5" fmla="*/ 42 h 199"/>
                  <a:gd name="T6" fmla="*/ 27 w 214"/>
                  <a:gd name="T7" fmla="*/ 0 h 199"/>
                  <a:gd name="T8" fmla="*/ 78 w 214"/>
                  <a:gd name="T9" fmla="*/ 12 h 199"/>
                  <a:gd name="T10" fmla="*/ 87 w 214"/>
                  <a:gd name="T11" fmla="*/ 27 h 199"/>
                  <a:gd name="T12" fmla="*/ 129 w 214"/>
                  <a:gd name="T13" fmla="*/ 42 h 199"/>
                  <a:gd name="T14" fmla="*/ 143 w 214"/>
                  <a:gd name="T15" fmla="*/ 37 h 199"/>
                  <a:gd name="T16" fmla="*/ 144 w 214"/>
                  <a:gd name="T17" fmla="*/ 15 h 199"/>
                  <a:gd name="T18" fmla="*/ 157 w 214"/>
                  <a:gd name="T19" fmla="*/ 5 h 199"/>
                  <a:gd name="T20" fmla="*/ 213 w 214"/>
                  <a:gd name="T21" fmla="*/ 22 h 199"/>
                  <a:gd name="T22" fmla="*/ 207 w 214"/>
                  <a:gd name="T23" fmla="*/ 46 h 199"/>
                  <a:gd name="T24" fmla="*/ 213 w 214"/>
                  <a:gd name="T25" fmla="*/ 162 h 199"/>
                  <a:gd name="T26" fmla="*/ 213 w 214"/>
                  <a:gd name="T27" fmla="*/ 190 h 199"/>
                  <a:gd name="T28" fmla="*/ 201 w 214"/>
                  <a:gd name="T29" fmla="*/ 190 h 199"/>
                  <a:gd name="T30" fmla="*/ 201 w 214"/>
                  <a:gd name="T31" fmla="*/ 198 h 199"/>
                  <a:gd name="T32" fmla="*/ 91 w 214"/>
                  <a:gd name="T33" fmla="*/ 142 h 199"/>
                  <a:gd name="T34" fmla="*/ 77 w 214"/>
                  <a:gd name="T35" fmla="*/ 147 h 199"/>
                  <a:gd name="T36" fmla="*/ 32 w 214"/>
                  <a:gd name="T37" fmla="*/ 141 h 199"/>
                  <a:gd name="T38" fmla="*/ 0 w 214"/>
                  <a:gd name="T39" fmla="*/ 103 h 199"/>
                  <a:gd name="T40" fmla="*/ 0 w 214"/>
                  <a:gd name="T41" fmla="*/ 103 h 1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4"/>
                  <a:gd name="T64" fmla="*/ 0 h 199"/>
                  <a:gd name="T65" fmla="*/ 214 w 214"/>
                  <a:gd name="T66" fmla="*/ 199 h 1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4" h="199">
                    <a:moveTo>
                      <a:pt x="0" y="103"/>
                    </a:moveTo>
                    <a:lnTo>
                      <a:pt x="0" y="103"/>
                    </a:lnTo>
                    <a:lnTo>
                      <a:pt x="0" y="42"/>
                    </a:lnTo>
                    <a:lnTo>
                      <a:pt x="27" y="0"/>
                    </a:lnTo>
                    <a:lnTo>
                      <a:pt x="78" y="12"/>
                    </a:lnTo>
                    <a:lnTo>
                      <a:pt x="87" y="27"/>
                    </a:lnTo>
                    <a:lnTo>
                      <a:pt x="129" y="42"/>
                    </a:lnTo>
                    <a:lnTo>
                      <a:pt x="143" y="37"/>
                    </a:lnTo>
                    <a:lnTo>
                      <a:pt x="144" y="15"/>
                    </a:lnTo>
                    <a:lnTo>
                      <a:pt x="157" y="5"/>
                    </a:lnTo>
                    <a:lnTo>
                      <a:pt x="213" y="22"/>
                    </a:lnTo>
                    <a:lnTo>
                      <a:pt x="207" y="46"/>
                    </a:lnTo>
                    <a:lnTo>
                      <a:pt x="213" y="162"/>
                    </a:lnTo>
                    <a:lnTo>
                      <a:pt x="213" y="190"/>
                    </a:lnTo>
                    <a:lnTo>
                      <a:pt x="201" y="190"/>
                    </a:lnTo>
                    <a:lnTo>
                      <a:pt x="201" y="198"/>
                    </a:lnTo>
                    <a:lnTo>
                      <a:pt x="91" y="142"/>
                    </a:lnTo>
                    <a:lnTo>
                      <a:pt x="77" y="147"/>
                    </a:lnTo>
                    <a:lnTo>
                      <a:pt x="32" y="141"/>
                    </a:lnTo>
                    <a:lnTo>
                      <a:pt x="0" y="10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2" name="Freeform 143"/>
              <p:cNvSpPr/>
              <p:nvPr/>
            </p:nvSpPr>
            <p:spPr bwMode="auto">
              <a:xfrm>
                <a:off x="3668" y="3611"/>
                <a:ext cx="97" cy="159"/>
              </a:xfrm>
              <a:custGeom>
                <a:avLst/>
                <a:gdLst>
                  <a:gd name="T0" fmla="*/ 0 w 97"/>
                  <a:gd name="T1" fmla="*/ 135 h 190"/>
                  <a:gd name="T2" fmla="*/ 0 w 97"/>
                  <a:gd name="T3" fmla="*/ 135 h 190"/>
                  <a:gd name="T4" fmla="*/ 9 w 97"/>
                  <a:gd name="T5" fmla="*/ 173 h 190"/>
                  <a:gd name="T6" fmla="*/ 27 w 97"/>
                  <a:gd name="T7" fmla="*/ 189 h 190"/>
                  <a:gd name="T8" fmla="*/ 57 w 97"/>
                  <a:gd name="T9" fmla="*/ 173 h 190"/>
                  <a:gd name="T10" fmla="*/ 90 w 97"/>
                  <a:gd name="T11" fmla="*/ 43 h 190"/>
                  <a:gd name="T12" fmla="*/ 96 w 97"/>
                  <a:gd name="T13" fmla="*/ 48 h 190"/>
                  <a:gd name="T14" fmla="*/ 82 w 97"/>
                  <a:gd name="T15" fmla="*/ 0 h 190"/>
                  <a:gd name="T16" fmla="*/ 64 w 97"/>
                  <a:gd name="T17" fmla="*/ 20 h 190"/>
                  <a:gd name="T18" fmla="*/ 65 w 97"/>
                  <a:gd name="T19" fmla="*/ 34 h 190"/>
                  <a:gd name="T20" fmla="*/ 44 w 97"/>
                  <a:gd name="T21" fmla="*/ 49 h 190"/>
                  <a:gd name="T22" fmla="*/ 17 w 97"/>
                  <a:gd name="T23" fmla="*/ 56 h 190"/>
                  <a:gd name="T24" fmla="*/ 10 w 97"/>
                  <a:gd name="T25" fmla="*/ 73 h 190"/>
                  <a:gd name="T26" fmla="*/ 17 w 97"/>
                  <a:gd name="T27" fmla="*/ 106 h 190"/>
                  <a:gd name="T28" fmla="*/ 0 w 97"/>
                  <a:gd name="T29" fmla="*/ 135 h 190"/>
                  <a:gd name="T30" fmla="*/ 0 w 97"/>
                  <a:gd name="T31" fmla="*/ 135 h 19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7"/>
                  <a:gd name="T49" fmla="*/ 0 h 190"/>
                  <a:gd name="T50" fmla="*/ 97 w 97"/>
                  <a:gd name="T51" fmla="*/ 190 h 19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7" h="190">
                    <a:moveTo>
                      <a:pt x="0" y="135"/>
                    </a:moveTo>
                    <a:lnTo>
                      <a:pt x="0" y="135"/>
                    </a:lnTo>
                    <a:lnTo>
                      <a:pt x="9" y="173"/>
                    </a:lnTo>
                    <a:lnTo>
                      <a:pt x="27" y="189"/>
                    </a:lnTo>
                    <a:lnTo>
                      <a:pt x="57" y="173"/>
                    </a:lnTo>
                    <a:lnTo>
                      <a:pt x="90" y="43"/>
                    </a:lnTo>
                    <a:lnTo>
                      <a:pt x="96" y="48"/>
                    </a:lnTo>
                    <a:lnTo>
                      <a:pt x="82" y="0"/>
                    </a:lnTo>
                    <a:lnTo>
                      <a:pt x="64" y="20"/>
                    </a:lnTo>
                    <a:lnTo>
                      <a:pt x="65" y="34"/>
                    </a:lnTo>
                    <a:lnTo>
                      <a:pt x="44" y="49"/>
                    </a:lnTo>
                    <a:lnTo>
                      <a:pt x="17" y="56"/>
                    </a:lnTo>
                    <a:lnTo>
                      <a:pt x="10" y="73"/>
                    </a:lnTo>
                    <a:lnTo>
                      <a:pt x="17" y="106"/>
                    </a:lnTo>
                    <a:lnTo>
                      <a:pt x="0" y="13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3" name="Freeform 144"/>
              <p:cNvSpPr/>
              <p:nvPr/>
            </p:nvSpPr>
            <p:spPr bwMode="auto">
              <a:xfrm>
                <a:off x="3527" y="3531"/>
                <a:ext cx="45" cy="159"/>
              </a:xfrm>
              <a:custGeom>
                <a:avLst/>
                <a:gdLst>
                  <a:gd name="T0" fmla="*/ 0 w 45"/>
                  <a:gd name="T1" fmla="*/ 58 h 107"/>
                  <a:gd name="T2" fmla="*/ 0 w 45"/>
                  <a:gd name="T3" fmla="*/ 58 h 107"/>
                  <a:gd name="T4" fmla="*/ 6 w 45"/>
                  <a:gd name="T5" fmla="*/ 64 h 107"/>
                  <a:gd name="T6" fmla="*/ 23 w 45"/>
                  <a:gd name="T7" fmla="*/ 70 h 107"/>
                  <a:gd name="T8" fmla="*/ 21 w 45"/>
                  <a:gd name="T9" fmla="*/ 90 h 107"/>
                  <a:gd name="T10" fmla="*/ 36 w 45"/>
                  <a:gd name="T11" fmla="*/ 106 h 107"/>
                  <a:gd name="T12" fmla="*/ 44 w 45"/>
                  <a:gd name="T13" fmla="*/ 76 h 107"/>
                  <a:gd name="T14" fmla="*/ 30 w 45"/>
                  <a:gd name="T15" fmla="*/ 56 h 107"/>
                  <a:gd name="T16" fmla="*/ 34 w 45"/>
                  <a:gd name="T17" fmla="*/ 67 h 107"/>
                  <a:gd name="T18" fmla="*/ 26 w 45"/>
                  <a:gd name="T19" fmla="*/ 67 h 107"/>
                  <a:gd name="T20" fmla="*/ 17 w 45"/>
                  <a:gd name="T21" fmla="*/ 39 h 107"/>
                  <a:gd name="T22" fmla="*/ 16 w 45"/>
                  <a:gd name="T23" fmla="*/ 3 h 107"/>
                  <a:gd name="T24" fmla="*/ 3 w 45"/>
                  <a:gd name="T25" fmla="*/ 0 h 107"/>
                  <a:gd name="T26" fmla="*/ 14 w 45"/>
                  <a:gd name="T27" fmla="*/ 17 h 107"/>
                  <a:gd name="T28" fmla="*/ 0 w 45"/>
                  <a:gd name="T29" fmla="*/ 58 h 107"/>
                  <a:gd name="T30" fmla="*/ 0 w 45"/>
                  <a:gd name="T31" fmla="*/ 5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5"/>
                  <a:gd name="T49" fmla="*/ 0 h 107"/>
                  <a:gd name="T50" fmla="*/ 45 w 45"/>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5" h="107">
                    <a:moveTo>
                      <a:pt x="0" y="58"/>
                    </a:moveTo>
                    <a:lnTo>
                      <a:pt x="0" y="58"/>
                    </a:lnTo>
                    <a:lnTo>
                      <a:pt x="6" y="64"/>
                    </a:lnTo>
                    <a:lnTo>
                      <a:pt x="23" y="70"/>
                    </a:lnTo>
                    <a:lnTo>
                      <a:pt x="21" y="90"/>
                    </a:lnTo>
                    <a:lnTo>
                      <a:pt x="36" y="106"/>
                    </a:lnTo>
                    <a:lnTo>
                      <a:pt x="44" y="76"/>
                    </a:lnTo>
                    <a:lnTo>
                      <a:pt x="30" y="56"/>
                    </a:lnTo>
                    <a:lnTo>
                      <a:pt x="34" y="67"/>
                    </a:lnTo>
                    <a:lnTo>
                      <a:pt x="26" y="67"/>
                    </a:lnTo>
                    <a:lnTo>
                      <a:pt x="17" y="39"/>
                    </a:lnTo>
                    <a:lnTo>
                      <a:pt x="16" y="3"/>
                    </a:lnTo>
                    <a:lnTo>
                      <a:pt x="3" y="0"/>
                    </a:lnTo>
                    <a:lnTo>
                      <a:pt x="14" y="17"/>
                    </a:lnTo>
                    <a:lnTo>
                      <a:pt x="0" y="5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4" name="Freeform 145"/>
              <p:cNvSpPr/>
              <p:nvPr/>
            </p:nvSpPr>
            <p:spPr bwMode="auto">
              <a:xfrm>
                <a:off x="2916" y="3109"/>
                <a:ext cx="221" cy="159"/>
              </a:xfrm>
              <a:custGeom>
                <a:avLst/>
                <a:gdLst>
                  <a:gd name="T0" fmla="*/ 0 w 221"/>
                  <a:gd name="T1" fmla="*/ 143 h 208"/>
                  <a:gd name="T2" fmla="*/ 0 w 221"/>
                  <a:gd name="T3" fmla="*/ 143 h 208"/>
                  <a:gd name="T4" fmla="*/ 9 w 221"/>
                  <a:gd name="T5" fmla="*/ 129 h 208"/>
                  <a:gd name="T6" fmla="*/ 20 w 221"/>
                  <a:gd name="T7" fmla="*/ 138 h 208"/>
                  <a:gd name="T8" fmla="*/ 89 w 221"/>
                  <a:gd name="T9" fmla="*/ 134 h 208"/>
                  <a:gd name="T10" fmla="*/ 75 w 221"/>
                  <a:gd name="T11" fmla="*/ 0 h 208"/>
                  <a:gd name="T12" fmla="*/ 99 w 221"/>
                  <a:gd name="T13" fmla="*/ 0 h 208"/>
                  <a:gd name="T14" fmla="*/ 208 w 221"/>
                  <a:gd name="T15" fmla="*/ 72 h 208"/>
                  <a:gd name="T16" fmla="*/ 209 w 221"/>
                  <a:gd name="T17" fmla="*/ 85 h 208"/>
                  <a:gd name="T18" fmla="*/ 220 w 221"/>
                  <a:gd name="T19" fmla="*/ 83 h 208"/>
                  <a:gd name="T20" fmla="*/ 220 w 221"/>
                  <a:gd name="T21" fmla="*/ 126 h 208"/>
                  <a:gd name="T22" fmla="*/ 211 w 221"/>
                  <a:gd name="T23" fmla="*/ 135 h 208"/>
                  <a:gd name="T24" fmla="*/ 167 w 221"/>
                  <a:gd name="T25" fmla="*/ 141 h 208"/>
                  <a:gd name="T26" fmla="*/ 111 w 221"/>
                  <a:gd name="T27" fmla="*/ 165 h 208"/>
                  <a:gd name="T28" fmla="*/ 94 w 221"/>
                  <a:gd name="T29" fmla="*/ 204 h 208"/>
                  <a:gd name="T30" fmla="*/ 80 w 221"/>
                  <a:gd name="T31" fmla="*/ 199 h 208"/>
                  <a:gd name="T32" fmla="*/ 56 w 221"/>
                  <a:gd name="T33" fmla="*/ 207 h 208"/>
                  <a:gd name="T34" fmla="*/ 42 w 221"/>
                  <a:gd name="T35" fmla="*/ 174 h 208"/>
                  <a:gd name="T36" fmla="*/ 19 w 221"/>
                  <a:gd name="T37" fmla="*/ 182 h 208"/>
                  <a:gd name="T38" fmla="*/ 10 w 221"/>
                  <a:gd name="T39" fmla="*/ 175 h 208"/>
                  <a:gd name="T40" fmla="*/ 0 w 221"/>
                  <a:gd name="T41" fmla="*/ 143 h 208"/>
                  <a:gd name="T42" fmla="*/ 0 w 221"/>
                  <a:gd name="T43" fmla="*/ 143 h 20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21"/>
                  <a:gd name="T67" fmla="*/ 0 h 208"/>
                  <a:gd name="T68" fmla="*/ 221 w 221"/>
                  <a:gd name="T69" fmla="*/ 208 h 20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21" h="208">
                    <a:moveTo>
                      <a:pt x="0" y="143"/>
                    </a:moveTo>
                    <a:lnTo>
                      <a:pt x="0" y="143"/>
                    </a:lnTo>
                    <a:lnTo>
                      <a:pt x="9" y="129"/>
                    </a:lnTo>
                    <a:lnTo>
                      <a:pt x="20" y="138"/>
                    </a:lnTo>
                    <a:lnTo>
                      <a:pt x="89" y="134"/>
                    </a:lnTo>
                    <a:lnTo>
                      <a:pt x="75" y="0"/>
                    </a:lnTo>
                    <a:lnTo>
                      <a:pt x="99" y="0"/>
                    </a:lnTo>
                    <a:lnTo>
                      <a:pt x="208" y="72"/>
                    </a:lnTo>
                    <a:lnTo>
                      <a:pt x="209" y="85"/>
                    </a:lnTo>
                    <a:lnTo>
                      <a:pt x="220" y="83"/>
                    </a:lnTo>
                    <a:lnTo>
                      <a:pt x="220" y="126"/>
                    </a:lnTo>
                    <a:lnTo>
                      <a:pt x="211" y="135"/>
                    </a:lnTo>
                    <a:lnTo>
                      <a:pt x="167" y="141"/>
                    </a:lnTo>
                    <a:lnTo>
                      <a:pt x="111" y="165"/>
                    </a:lnTo>
                    <a:lnTo>
                      <a:pt x="94" y="204"/>
                    </a:lnTo>
                    <a:lnTo>
                      <a:pt x="80" y="199"/>
                    </a:lnTo>
                    <a:lnTo>
                      <a:pt x="56" y="207"/>
                    </a:lnTo>
                    <a:lnTo>
                      <a:pt x="42" y="174"/>
                    </a:lnTo>
                    <a:lnTo>
                      <a:pt x="19" y="182"/>
                    </a:lnTo>
                    <a:lnTo>
                      <a:pt x="10" y="175"/>
                    </a:lnTo>
                    <a:lnTo>
                      <a:pt x="0" y="14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5" name="Freeform 146"/>
              <p:cNvSpPr/>
              <p:nvPr/>
            </p:nvSpPr>
            <p:spPr bwMode="auto">
              <a:xfrm>
                <a:off x="2849" y="3060"/>
                <a:ext cx="167" cy="159"/>
              </a:xfrm>
              <a:custGeom>
                <a:avLst/>
                <a:gdLst>
                  <a:gd name="T0" fmla="*/ 0 w 167"/>
                  <a:gd name="T1" fmla="*/ 89 h 177"/>
                  <a:gd name="T2" fmla="*/ 0 w 167"/>
                  <a:gd name="T3" fmla="*/ 89 h 177"/>
                  <a:gd name="T4" fmla="*/ 10 w 167"/>
                  <a:gd name="T5" fmla="*/ 99 h 177"/>
                  <a:gd name="T6" fmla="*/ 13 w 167"/>
                  <a:gd name="T7" fmla="*/ 125 h 177"/>
                  <a:gd name="T8" fmla="*/ 5 w 167"/>
                  <a:gd name="T9" fmla="*/ 158 h 177"/>
                  <a:gd name="T10" fmla="*/ 36 w 167"/>
                  <a:gd name="T11" fmla="*/ 151 h 177"/>
                  <a:gd name="T12" fmla="*/ 67 w 167"/>
                  <a:gd name="T13" fmla="*/ 176 h 177"/>
                  <a:gd name="T14" fmla="*/ 76 w 167"/>
                  <a:gd name="T15" fmla="*/ 162 h 177"/>
                  <a:gd name="T16" fmla="*/ 87 w 167"/>
                  <a:gd name="T17" fmla="*/ 171 h 177"/>
                  <a:gd name="T18" fmla="*/ 156 w 167"/>
                  <a:gd name="T19" fmla="*/ 167 h 177"/>
                  <a:gd name="T20" fmla="*/ 142 w 167"/>
                  <a:gd name="T21" fmla="*/ 33 h 177"/>
                  <a:gd name="T22" fmla="*/ 166 w 167"/>
                  <a:gd name="T23" fmla="*/ 33 h 177"/>
                  <a:gd name="T24" fmla="*/ 115 w 167"/>
                  <a:gd name="T25" fmla="*/ 0 h 177"/>
                  <a:gd name="T26" fmla="*/ 114 w 167"/>
                  <a:gd name="T27" fmla="*/ 18 h 177"/>
                  <a:gd name="T28" fmla="*/ 70 w 167"/>
                  <a:gd name="T29" fmla="*/ 17 h 177"/>
                  <a:gd name="T30" fmla="*/ 70 w 167"/>
                  <a:gd name="T31" fmla="*/ 54 h 177"/>
                  <a:gd name="T32" fmla="*/ 54 w 167"/>
                  <a:gd name="T33" fmla="*/ 60 h 177"/>
                  <a:gd name="T34" fmla="*/ 55 w 167"/>
                  <a:gd name="T35" fmla="*/ 83 h 177"/>
                  <a:gd name="T36" fmla="*/ 0 w 167"/>
                  <a:gd name="T37" fmla="*/ 89 h 177"/>
                  <a:gd name="T38" fmla="*/ 0 w 167"/>
                  <a:gd name="T39" fmla="*/ 89 h 17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67"/>
                  <a:gd name="T61" fmla="*/ 0 h 177"/>
                  <a:gd name="T62" fmla="*/ 167 w 167"/>
                  <a:gd name="T63" fmla="*/ 177 h 17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67" h="177">
                    <a:moveTo>
                      <a:pt x="0" y="89"/>
                    </a:moveTo>
                    <a:lnTo>
                      <a:pt x="0" y="89"/>
                    </a:lnTo>
                    <a:lnTo>
                      <a:pt x="10" y="99"/>
                    </a:lnTo>
                    <a:lnTo>
                      <a:pt x="13" y="125"/>
                    </a:lnTo>
                    <a:lnTo>
                      <a:pt x="5" y="158"/>
                    </a:lnTo>
                    <a:lnTo>
                      <a:pt x="36" y="151"/>
                    </a:lnTo>
                    <a:lnTo>
                      <a:pt x="67" y="176"/>
                    </a:lnTo>
                    <a:lnTo>
                      <a:pt x="76" y="162"/>
                    </a:lnTo>
                    <a:lnTo>
                      <a:pt x="87" y="171"/>
                    </a:lnTo>
                    <a:lnTo>
                      <a:pt x="156" y="167"/>
                    </a:lnTo>
                    <a:lnTo>
                      <a:pt x="142" y="33"/>
                    </a:lnTo>
                    <a:lnTo>
                      <a:pt x="166" y="33"/>
                    </a:lnTo>
                    <a:lnTo>
                      <a:pt x="115" y="0"/>
                    </a:lnTo>
                    <a:lnTo>
                      <a:pt x="114" y="18"/>
                    </a:lnTo>
                    <a:lnTo>
                      <a:pt x="70" y="17"/>
                    </a:lnTo>
                    <a:lnTo>
                      <a:pt x="70" y="54"/>
                    </a:lnTo>
                    <a:lnTo>
                      <a:pt x="54" y="60"/>
                    </a:lnTo>
                    <a:lnTo>
                      <a:pt x="55" y="83"/>
                    </a:lnTo>
                    <a:lnTo>
                      <a:pt x="0" y="8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6" name="Freeform 147"/>
              <p:cNvSpPr/>
              <p:nvPr/>
            </p:nvSpPr>
            <p:spPr bwMode="auto">
              <a:xfrm>
                <a:off x="2903" y="2907"/>
                <a:ext cx="161" cy="159"/>
              </a:xfrm>
              <a:custGeom>
                <a:avLst/>
                <a:gdLst>
                  <a:gd name="T0" fmla="*/ 0 w 161"/>
                  <a:gd name="T1" fmla="*/ 119 h 122"/>
                  <a:gd name="T2" fmla="*/ 0 w 161"/>
                  <a:gd name="T3" fmla="*/ 119 h 122"/>
                  <a:gd name="T4" fmla="*/ 40 w 161"/>
                  <a:gd name="T5" fmla="*/ 96 h 122"/>
                  <a:gd name="T6" fmla="*/ 54 w 161"/>
                  <a:gd name="T7" fmla="*/ 48 h 122"/>
                  <a:gd name="T8" fmla="*/ 88 w 161"/>
                  <a:gd name="T9" fmla="*/ 24 h 122"/>
                  <a:gd name="T10" fmla="*/ 99 w 161"/>
                  <a:gd name="T11" fmla="*/ 0 h 122"/>
                  <a:gd name="T12" fmla="*/ 148 w 161"/>
                  <a:gd name="T13" fmla="*/ 8 h 122"/>
                  <a:gd name="T14" fmla="*/ 160 w 161"/>
                  <a:gd name="T15" fmla="*/ 53 h 122"/>
                  <a:gd name="T16" fmla="*/ 139 w 161"/>
                  <a:gd name="T17" fmla="*/ 54 h 122"/>
                  <a:gd name="T18" fmla="*/ 127 w 161"/>
                  <a:gd name="T19" fmla="*/ 59 h 122"/>
                  <a:gd name="T20" fmla="*/ 129 w 161"/>
                  <a:gd name="T21" fmla="*/ 71 h 122"/>
                  <a:gd name="T22" fmla="*/ 67 w 161"/>
                  <a:gd name="T23" fmla="*/ 98 h 122"/>
                  <a:gd name="T24" fmla="*/ 60 w 161"/>
                  <a:gd name="T25" fmla="*/ 121 h 122"/>
                  <a:gd name="T26" fmla="*/ 0 w 161"/>
                  <a:gd name="T27" fmla="*/ 119 h 122"/>
                  <a:gd name="T28" fmla="*/ 0 w 161"/>
                  <a:gd name="T29" fmla="*/ 119 h 1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1"/>
                  <a:gd name="T46" fmla="*/ 0 h 122"/>
                  <a:gd name="T47" fmla="*/ 161 w 161"/>
                  <a:gd name="T48" fmla="*/ 122 h 1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1" h="122">
                    <a:moveTo>
                      <a:pt x="0" y="119"/>
                    </a:moveTo>
                    <a:lnTo>
                      <a:pt x="0" y="119"/>
                    </a:lnTo>
                    <a:lnTo>
                      <a:pt x="40" y="96"/>
                    </a:lnTo>
                    <a:lnTo>
                      <a:pt x="54" y="48"/>
                    </a:lnTo>
                    <a:lnTo>
                      <a:pt x="88" y="24"/>
                    </a:lnTo>
                    <a:lnTo>
                      <a:pt x="99" y="0"/>
                    </a:lnTo>
                    <a:lnTo>
                      <a:pt x="148" y="8"/>
                    </a:lnTo>
                    <a:lnTo>
                      <a:pt x="160" y="53"/>
                    </a:lnTo>
                    <a:lnTo>
                      <a:pt x="139" y="54"/>
                    </a:lnTo>
                    <a:lnTo>
                      <a:pt x="127" y="59"/>
                    </a:lnTo>
                    <a:lnTo>
                      <a:pt x="129" y="71"/>
                    </a:lnTo>
                    <a:lnTo>
                      <a:pt x="67" y="98"/>
                    </a:lnTo>
                    <a:lnTo>
                      <a:pt x="60" y="121"/>
                    </a:lnTo>
                    <a:lnTo>
                      <a:pt x="0" y="119"/>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7" name="Freeform 148"/>
              <p:cNvSpPr/>
              <p:nvPr/>
            </p:nvSpPr>
            <p:spPr bwMode="auto">
              <a:xfrm>
                <a:off x="3489" y="3607"/>
                <a:ext cx="145" cy="159"/>
              </a:xfrm>
              <a:custGeom>
                <a:avLst/>
                <a:gdLst>
                  <a:gd name="T0" fmla="*/ 0 w 145"/>
                  <a:gd name="T1" fmla="*/ 63 h 228"/>
                  <a:gd name="T2" fmla="*/ 0 w 145"/>
                  <a:gd name="T3" fmla="*/ 63 h 228"/>
                  <a:gd name="T4" fmla="*/ 4 w 145"/>
                  <a:gd name="T5" fmla="*/ 70 h 228"/>
                  <a:gd name="T6" fmla="*/ 38 w 145"/>
                  <a:gd name="T7" fmla="*/ 81 h 228"/>
                  <a:gd name="T8" fmla="*/ 41 w 145"/>
                  <a:gd name="T9" fmla="*/ 95 h 228"/>
                  <a:gd name="T10" fmla="*/ 39 w 145"/>
                  <a:gd name="T11" fmla="*/ 131 h 228"/>
                  <a:gd name="T12" fmla="*/ 21 w 145"/>
                  <a:gd name="T13" fmla="*/ 168 h 228"/>
                  <a:gd name="T14" fmla="*/ 26 w 145"/>
                  <a:gd name="T15" fmla="*/ 213 h 228"/>
                  <a:gd name="T16" fmla="*/ 28 w 145"/>
                  <a:gd name="T17" fmla="*/ 227 h 228"/>
                  <a:gd name="T18" fmla="*/ 39 w 145"/>
                  <a:gd name="T19" fmla="*/ 227 h 228"/>
                  <a:gd name="T20" fmla="*/ 39 w 145"/>
                  <a:gd name="T21" fmla="*/ 212 h 228"/>
                  <a:gd name="T22" fmla="*/ 74 w 145"/>
                  <a:gd name="T23" fmla="*/ 191 h 228"/>
                  <a:gd name="T24" fmla="*/ 64 w 145"/>
                  <a:gd name="T25" fmla="*/ 131 h 228"/>
                  <a:gd name="T26" fmla="*/ 143 w 145"/>
                  <a:gd name="T27" fmla="*/ 70 h 228"/>
                  <a:gd name="T28" fmla="*/ 144 w 145"/>
                  <a:gd name="T29" fmla="*/ 0 h 228"/>
                  <a:gd name="T30" fmla="*/ 124 w 145"/>
                  <a:gd name="T31" fmla="*/ 12 h 228"/>
                  <a:gd name="T32" fmla="*/ 69 w 145"/>
                  <a:gd name="T33" fmla="*/ 15 h 228"/>
                  <a:gd name="T34" fmla="*/ 68 w 145"/>
                  <a:gd name="T35" fmla="*/ 41 h 228"/>
                  <a:gd name="T36" fmla="*/ 82 w 145"/>
                  <a:gd name="T37" fmla="*/ 61 h 228"/>
                  <a:gd name="T38" fmla="*/ 74 w 145"/>
                  <a:gd name="T39" fmla="*/ 91 h 228"/>
                  <a:gd name="T40" fmla="*/ 59 w 145"/>
                  <a:gd name="T41" fmla="*/ 75 h 228"/>
                  <a:gd name="T42" fmla="*/ 61 w 145"/>
                  <a:gd name="T43" fmla="*/ 55 h 228"/>
                  <a:gd name="T44" fmla="*/ 44 w 145"/>
                  <a:gd name="T45" fmla="*/ 49 h 228"/>
                  <a:gd name="T46" fmla="*/ 0 w 145"/>
                  <a:gd name="T47" fmla="*/ 63 h 228"/>
                  <a:gd name="T48" fmla="*/ 0 w 145"/>
                  <a:gd name="T49" fmla="*/ 63 h 2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45"/>
                  <a:gd name="T76" fmla="*/ 0 h 228"/>
                  <a:gd name="T77" fmla="*/ 145 w 145"/>
                  <a:gd name="T78" fmla="*/ 228 h 2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45" h="228">
                    <a:moveTo>
                      <a:pt x="0" y="63"/>
                    </a:moveTo>
                    <a:lnTo>
                      <a:pt x="0" y="63"/>
                    </a:lnTo>
                    <a:lnTo>
                      <a:pt x="4" y="70"/>
                    </a:lnTo>
                    <a:lnTo>
                      <a:pt x="38" y="81"/>
                    </a:lnTo>
                    <a:lnTo>
                      <a:pt x="41" y="95"/>
                    </a:lnTo>
                    <a:lnTo>
                      <a:pt x="39" y="131"/>
                    </a:lnTo>
                    <a:lnTo>
                      <a:pt x="21" y="168"/>
                    </a:lnTo>
                    <a:lnTo>
                      <a:pt x="26" y="213"/>
                    </a:lnTo>
                    <a:lnTo>
                      <a:pt x="28" y="227"/>
                    </a:lnTo>
                    <a:lnTo>
                      <a:pt x="39" y="227"/>
                    </a:lnTo>
                    <a:lnTo>
                      <a:pt x="39" y="212"/>
                    </a:lnTo>
                    <a:lnTo>
                      <a:pt x="74" y="191"/>
                    </a:lnTo>
                    <a:lnTo>
                      <a:pt x="64" y="131"/>
                    </a:lnTo>
                    <a:lnTo>
                      <a:pt x="143" y="70"/>
                    </a:lnTo>
                    <a:lnTo>
                      <a:pt x="144" y="0"/>
                    </a:lnTo>
                    <a:lnTo>
                      <a:pt x="124" y="12"/>
                    </a:lnTo>
                    <a:lnTo>
                      <a:pt x="69" y="15"/>
                    </a:lnTo>
                    <a:lnTo>
                      <a:pt x="68" y="41"/>
                    </a:lnTo>
                    <a:lnTo>
                      <a:pt x="82" y="61"/>
                    </a:lnTo>
                    <a:lnTo>
                      <a:pt x="74" y="91"/>
                    </a:lnTo>
                    <a:lnTo>
                      <a:pt x="59" y="75"/>
                    </a:lnTo>
                    <a:lnTo>
                      <a:pt x="61" y="55"/>
                    </a:lnTo>
                    <a:lnTo>
                      <a:pt x="44" y="49"/>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8" name="Freeform 149"/>
              <p:cNvSpPr/>
              <p:nvPr/>
            </p:nvSpPr>
            <p:spPr bwMode="auto">
              <a:xfrm>
                <a:off x="3083" y="3109"/>
                <a:ext cx="217" cy="159"/>
              </a:xfrm>
              <a:custGeom>
                <a:avLst/>
                <a:gdLst>
                  <a:gd name="T0" fmla="*/ 0 w 217"/>
                  <a:gd name="T1" fmla="*/ 120 h 166"/>
                  <a:gd name="T2" fmla="*/ 0 w 217"/>
                  <a:gd name="T3" fmla="*/ 120 h 166"/>
                  <a:gd name="T4" fmla="*/ 3 w 217"/>
                  <a:gd name="T5" fmla="*/ 133 h 166"/>
                  <a:gd name="T6" fmla="*/ 29 w 217"/>
                  <a:gd name="T7" fmla="*/ 162 h 166"/>
                  <a:gd name="T8" fmla="*/ 36 w 217"/>
                  <a:gd name="T9" fmla="*/ 155 h 166"/>
                  <a:gd name="T10" fmla="*/ 47 w 217"/>
                  <a:gd name="T11" fmla="*/ 165 h 166"/>
                  <a:gd name="T12" fmla="*/ 63 w 217"/>
                  <a:gd name="T13" fmla="*/ 136 h 166"/>
                  <a:gd name="T14" fmla="*/ 125 w 217"/>
                  <a:gd name="T15" fmla="*/ 151 h 166"/>
                  <a:gd name="T16" fmla="*/ 178 w 217"/>
                  <a:gd name="T17" fmla="*/ 136 h 166"/>
                  <a:gd name="T18" fmla="*/ 180 w 217"/>
                  <a:gd name="T19" fmla="*/ 129 h 166"/>
                  <a:gd name="T20" fmla="*/ 208 w 217"/>
                  <a:gd name="T21" fmla="*/ 93 h 166"/>
                  <a:gd name="T22" fmla="*/ 216 w 217"/>
                  <a:gd name="T23" fmla="*/ 44 h 166"/>
                  <a:gd name="T24" fmla="*/ 202 w 217"/>
                  <a:gd name="T25" fmla="*/ 28 h 166"/>
                  <a:gd name="T26" fmla="*/ 202 w 217"/>
                  <a:gd name="T27" fmla="*/ 6 h 166"/>
                  <a:gd name="T28" fmla="*/ 157 w 217"/>
                  <a:gd name="T29" fmla="*/ 0 h 166"/>
                  <a:gd name="T30" fmla="*/ 74 w 217"/>
                  <a:gd name="T31" fmla="*/ 57 h 166"/>
                  <a:gd name="T32" fmla="*/ 53 w 217"/>
                  <a:gd name="T33" fmla="*/ 62 h 166"/>
                  <a:gd name="T34" fmla="*/ 53 w 217"/>
                  <a:gd name="T35" fmla="*/ 105 h 166"/>
                  <a:gd name="T36" fmla="*/ 44 w 217"/>
                  <a:gd name="T37" fmla="*/ 114 h 166"/>
                  <a:gd name="T38" fmla="*/ 0 w 217"/>
                  <a:gd name="T39" fmla="*/ 120 h 166"/>
                  <a:gd name="T40" fmla="*/ 0 w 217"/>
                  <a:gd name="T41" fmla="*/ 120 h 16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17"/>
                  <a:gd name="T64" fmla="*/ 0 h 166"/>
                  <a:gd name="T65" fmla="*/ 217 w 217"/>
                  <a:gd name="T66" fmla="*/ 166 h 1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17" h="166">
                    <a:moveTo>
                      <a:pt x="0" y="120"/>
                    </a:moveTo>
                    <a:lnTo>
                      <a:pt x="0" y="120"/>
                    </a:lnTo>
                    <a:lnTo>
                      <a:pt x="3" y="133"/>
                    </a:lnTo>
                    <a:lnTo>
                      <a:pt x="29" y="162"/>
                    </a:lnTo>
                    <a:lnTo>
                      <a:pt x="36" y="155"/>
                    </a:lnTo>
                    <a:lnTo>
                      <a:pt x="47" y="165"/>
                    </a:lnTo>
                    <a:lnTo>
                      <a:pt x="63" y="136"/>
                    </a:lnTo>
                    <a:lnTo>
                      <a:pt x="125" y="151"/>
                    </a:lnTo>
                    <a:lnTo>
                      <a:pt x="178" y="136"/>
                    </a:lnTo>
                    <a:lnTo>
                      <a:pt x="180" y="129"/>
                    </a:lnTo>
                    <a:lnTo>
                      <a:pt x="208" y="93"/>
                    </a:lnTo>
                    <a:lnTo>
                      <a:pt x="216" y="44"/>
                    </a:lnTo>
                    <a:lnTo>
                      <a:pt x="202" y="28"/>
                    </a:lnTo>
                    <a:lnTo>
                      <a:pt x="202" y="6"/>
                    </a:lnTo>
                    <a:lnTo>
                      <a:pt x="157" y="0"/>
                    </a:lnTo>
                    <a:lnTo>
                      <a:pt x="74" y="57"/>
                    </a:lnTo>
                    <a:lnTo>
                      <a:pt x="53" y="62"/>
                    </a:lnTo>
                    <a:lnTo>
                      <a:pt x="53" y="105"/>
                    </a:lnTo>
                    <a:lnTo>
                      <a:pt x="44" y="114"/>
                    </a:lnTo>
                    <a:lnTo>
                      <a:pt x="0" y="12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49" name="Freeform 150"/>
              <p:cNvSpPr/>
              <p:nvPr/>
            </p:nvSpPr>
            <p:spPr bwMode="auto">
              <a:xfrm>
                <a:off x="3119" y="3228"/>
                <a:ext cx="159" cy="159"/>
              </a:xfrm>
              <a:custGeom>
                <a:avLst/>
                <a:gdLst>
                  <a:gd name="T0" fmla="*/ 0 w 159"/>
                  <a:gd name="T1" fmla="*/ 102 h 132"/>
                  <a:gd name="T2" fmla="*/ 0 w 159"/>
                  <a:gd name="T3" fmla="*/ 102 h 132"/>
                  <a:gd name="T4" fmla="*/ 11 w 159"/>
                  <a:gd name="T5" fmla="*/ 29 h 132"/>
                  <a:gd name="T6" fmla="*/ 27 w 159"/>
                  <a:gd name="T7" fmla="*/ 0 h 132"/>
                  <a:gd name="T8" fmla="*/ 89 w 159"/>
                  <a:gd name="T9" fmla="*/ 15 h 132"/>
                  <a:gd name="T10" fmla="*/ 142 w 159"/>
                  <a:gd name="T11" fmla="*/ 0 h 132"/>
                  <a:gd name="T12" fmla="*/ 153 w 159"/>
                  <a:gd name="T13" fmla="*/ 17 h 132"/>
                  <a:gd name="T14" fmla="*/ 158 w 159"/>
                  <a:gd name="T15" fmla="*/ 29 h 132"/>
                  <a:gd name="T16" fmla="*/ 144 w 159"/>
                  <a:gd name="T17" fmla="*/ 40 h 132"/>
                  <a:gd name="T18" fmla="*/ 116 w 159"/>
                  <a:gd name="T19" fmla="*/ 99 h 132"/>
                  <a:gd name="T20" fmla="*/ 90 w 159"/>
                  <a:gd name="T21" fmla="*/ 95 h 132"/>
                  <a:gd name="T22" fmla="*/ 76 w 159"/>
                  <a:gd name="T23" fmla="*/ 124 h 132"/>
                  <a:gd name="T24" fmla="*/ 45 w 159"/>
                  <a:gd name="T25" fmla="*/ 131 h 132"/>
                  <a:gd name="T26" fmla="*/ 27 w 159"/>
                  <a:gd name="T27" fmla="*/ 106 h 132"/>
                  <a:gd name="T28" fmla="*/ 0 w 159"/>
                  <a:gd name="T29" fmla="*/ 102 h 132"/>
                  <a:gd name="T30" fmla="*/ 0 w 159"/>
                  <a:gd name="T31" fmla="*/ 102 h 13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9"/>
                  <a:gd name="T49" fmla="*/ 0 h 132"/>
                  <a:gd name="T50" fmla="*/ 159 w 159"/>
                  <a:gd name="T51" fmla="*/ 132 h 13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9" h="132">
                    <a:moveTo>
                      <a:pt x="0" y="102"/>
                    </a:moveTo>
                    <a:lnTo>
                      <a:pt x="0" y="102"/>
                    </a:lnTo>
                    <a:lnTo>
                      <a:pt x="11" y="29"/>
                    </a:lnTo>
                    <a:lnTo>
                      <a:pt x="27" y="0"/>
                    </a:lnTo>
                    <a:lnTo>
                      <a:pt x="89" y="15"/>
                    </a:lnTo>
                    <a:lnTo>
                      <a:pt x="142" y="0"/>
                    </a:lnTo>
                    <a:lnTo>
                      <a:pt x="153" y="17"/>
                    </a:lnTo>
                    <a:lnTo>
                      <a:pt x="158" y="29"/>
                    </a:lnTo>
                    <a:lnTo>
                      <a:pt x="144" y="40"/>
                    </a:lnTo>
                    <a:lnTo>
                      <a:pt x="116" y="99"/>
                    </a:lnTo>
                    <a:lnTo>
                      <a:pt x="90" y="95"/>
                    </a:lnTo>
                    <a:lnTo>
                      <a:pt x="76" y="124"/>
                    </a:lnTo>
                    <a:lnTo>
                      <a:pt x="45" y="131"/>
                    </a:lnTo>
                    <a:lnTo>
                      <a:pt x="27" y="106"/>
                    </a:lnTo>
                    <a:lnTo>
                      <a:pt x="0" y="10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0" name="Freeform 151"/>
              <p:cNvSpPr/>
              <p:nvPr/>
            </p:nvSpPr>
            <p:spPr bwMode="auto">
              <a:xfrm>
                <a:off x="2852" y="3190"/>
                <a:ext cx="42" cy="159"/>
              </a:xfrm>
              <a:custGeom>
                <a:avLst/>
                <a:gdLst>
                  <a:gd name="T0" fmla="*/ 0 w 42"/>
                  <a:gd name="T1" fmla="*/ 3 h 26"/>
                  <a:gd name="T2" fmla="*/ 0 w 42"/>
                  <a:gd name="T3" fmla="*/ 3 h 26"/>
                  <a:gd name="T4" fmla="*/ 12 w 42"/>
                  <a:gd name="T5" fmla="*/ 14 h 26"/>
                  <a:gd name="T6" fmla="*/ 25 w 42"/>
                  <a:gd name="T7" fmla="*/ 11 h 26"/>
                  <a:gd name="T8" fmla="*/ 18 w 42"/>
                  <a:gd name="T9" fmla="*/ 14 h 26"/>
                  <a:gd name="T10" fmla="*/ 24 w 42"/>
                  <a:gd name="T11" fmla="*/ 25 h 26"/>
                  <a:gd name="T12" fmla="*/ 41 w 42"/>
                  <a:gd name="T13" fmla="*/ 14 h 26"/>
                  <a:gd name="T14" fmla="*/ 41 w 42"/>
                  <a:gd name="T15" fmla="*/ 0 h 26"/>
                  <a:gd name="T16" fmla="*/ 0 w 42"/>
                  <a:gd name="T17" fmla="*/ 3 h 26"/>
                  <a:gd name="T18" fmla="*/ 0 w 42"/>
                  <a:gd name="T19" fmla="*/ 3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2"/>
                  <a:gd name="T31" fmla="*/ 0 h 26"/>
                  <a:gd name="T32" fmla="*/ 42 w 42"/>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2" h="26">
                    <a:moveTo>
                      <a:pt x="0" y="3"/>
                    </a:moveTo>
                    <a:lnTo>
                      <a:pt x="0" y="3"/>
                    </a:lnTo>
                    <a:lnTo>
                      <a:pt x="12" y="14"/>
                    </a:lnTo>
                    <a:lnTo>
                      <a:pt x="25" y="11"/>
                    </a:lnTo>
                    <a:lnTo>
                      <a:pt x="18" y="14"/>
                    </a:lnTo>
                    <a:lnTo>
                      <a:pt x="24" y="25"/>
                    </a:lnTo>
                    <a:lnTo>
                      <a:pt x="41" y="14"/>
                    </a:lnTo>
                    <a:lnTo>
                      <a:pt x="41" y="0"/>
                    </a:lnTo>
                    <a:lnTo>
                      <a:pt x="0" y="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1" name="Freeform 152"/>
              <p:cNvSpPr/>
              <p:nvPr/>
            </p:nvSpPr>
            <p:spPr bwMode="auto">
              <a:xfrm>
                <a:off x="3773" y="3000"/>
                <a:ext cx="9" cy="159"/>
              </a:xfrm>
              <a:custGeom>
                <a:avLst/>
                <a:gdLst>
                  <a:gd name="T0" fmla="*/ 0 w 9"/>
                  <a:gd name="T1" fmla="*/ 18 h 23"/>
                  <a:gd name="T2" fmla="*/ 0 w 9"/>
                  <a:gd name="T3" fmla="*/ 18 h 23"/>
                  <a:gd name="T4" fmla="*/ 4 w 9"/>
                  <a:gd name="T5" fmla="*/ 22 h 23"/>
                  <a:gd name="T6" fmla="*/ 8 w 9"/>
                  <a:gd name="T7" fmla="*/ 21 h 23"/>
                  <a:gd name="T8" fmla="*/ 5 w 9"/>
                  <a:gd name="T9" fmla="*/ 0 h 23"/>
                  <a:gd name="T10" fmla="*/ 0 w 9"/>
                  <a:gd name="T11" fmla="*/ 18 h 23"/>
                  <a:gd name="T12" fmla="*/ 0 w 9"/>
                  <a:gd name="T13" fmla="*/ 18 h 23"/>
                  <a:gd name="T14" fmla="*/ 0 60000 65536"/>
                  <a:gd name="T15" fmla="*/ 0 60000 65536"/>
                  <a:gd name="T16" fmla="*/ 0 60000 65536"/>
                  <a:gd name="T17" fmla="*/ 0 60000 65536"/>
                  <a:gd name="T18" fmla="*/ 0 60000 65536"/>
                  <a:gd name="T19" fmla="*/ 0 60000 65536"/>
                  <a:gd name="T20" fmla="*/ 0 60000 65536"/>
                  <a:gd name="T21" fmla="*/ 0 w 9"/>
                  <a:gd name="T22" fmla="*/ 0 h 23"/>
                  <a:gd name="T23" fmla="*/ 9 w 9"/>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3">
                    <a:moveTo>
                      <a:pt x="0" y="18"/>
                    </a:moveTo>
                    <a:lnTo>
                      <a:pt x="0" y="18"/>
                    </a:lnTo>
                    <a:lnTo>
                      <a:pt x="4" y="22"/>
                    </a:lnTo>
                    <a:lnTo>
                      <a:pt x="8" y="21"/>
                    </a:lnTo>
                    <a:lnTo>
                      <a:pt x="5" y="0"/>
                    </a:lnTo>
                    <a:lnTo>
                      <a:pt x="0" y="18"/>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2" name="Freeform 153"/>
              <p:cNvSpPr/>
              <p:nvPr/>
            </p:nvSpPr>
            <p:spPr bwMode="auto">
              <a:xfrm>
                <a:off x="3477" y="3375"/>
                <a:ext cx="24" cy="159"/>
              </a:xfrm>
              <a:custGeom>
                <a:avLst/>
                <a:gdLst>
                  <a:gd name="T0" fmla="*/ 0 w 24"/>
                  <a:gd name="T1" fmla="*/ 22 h 23"/>
                  <a:gd name="T2" fmla="*/ 0 w 24"/>
                  <a:gd name="T3" fmla="*/ 22 h 23"/>
                  <a:gd name="T4" fmla="*/ 9 w 24"/>
                  <a:gd name="T5" fmla="*/ 4 h 23"/>
                  <a:gd name="T6" fmla="*/ 20 w 24"/>
                  <a:gd name="T7" fmla="*/ 0 h 23"/>
                  <a:gd name="T8" fmla="*/ 23 w 24"/>
                  <a:gd name="T9" fmla="*/ 18 h 23"/>
                  <a:gd name="T10" fmla="*/ 0 w 24"/>
                  <a:gd name="T11" fmla="*/ 22 h 23"/>
                  <a:gd name="T12" fmla="*/ 0 w 24"/>
                  <a:gd name="T13" fmla="*/ 22 h 23"/>
                  <a:gd name="T14" fmla="*/ 0 60000 65536"/>
                  <a:gd name="T15" fmla="*/ 0 60000 65536"/>
                  <a:gd name="T16" fmla="*/ 0 60000 65536"/>
                  <a:gd name="T17" fmla="*/ 0 60000 65536"/>
                  <a:gd name="T18" fmla="*/ 0 60000 65536"/>
                  <a:gd name="T19" fmla="*/ 0 60000 65536"/>
                  <a:gd name="T20" fmla="*/ 0 60000 65536"/>
                  <a:gd name="T21" fmla="*/ 0 w 24"/>
                  <a:gd name="T22" fmla="*/ 0 h 23"/>
                  <a:gd name="T23" fmla="*/ 24 w 24"/>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23">
                    <a:moveTo>
                      <a:pt x="0" y="22"/>
                    </a:moveTo>
                    <a:lnTo>
                      <a:pt x="0" y="22"/>
                    </a:lnTo>
                    <a:lnTo>
                      <a:pt x="9" y="4"/>
                    </a:lnTo>
                    <a:lnTo>
                      <a:pt x="20" y="0"/>
                    </a:lnTo>
                    <a:lnTo>
                      <a:pt x="23" y="18"/>
                    </a:lnTo>
                    <a:lnTo>
                      <a:pt x="0" y="2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3" name="Freeform 154"/>
              <p:cNvSpPr/>
              <p:nvPr/>
            </p:nvSpPr>
            <p:spPr bwMode="auto">
              <a:xfrm>
                <a:off x="2841" y="3152"/>
                <a:ext cx="86" cy="159"/>
              </a:xfrm>
              <a:custGeom>
                <a:avLst/>
                <a:gdLst>
                  <a:gd name="T0" fmla="*/ 0 w 86"/>
                  <a:gd name="T1" fmla="*/ 25 h 58"/>
                  <a:gd name="T2" fmla="*/ 0 w 86"/>
                  <a:gd name="T3" fmla="*/ 25 h 58"/>
                  <a:gd name="T4" fmla="*/ 13 w 86"/>
                  <a:gd name="T5" fmla="*/ 42 h 58"/>
                  <a:gd name="T6" fmla="*/ 52 w 86"/>
                  <a:gd name="T7" fmla="*/ 44 h 58"/>
                  <a:gd name="T8" fmla="*/ 11 w 86"/>
                  <a:gd name="T9" fmla="*/ 49 h 58"/>
                  <a:gd name="T10" fmla="*/ 11 w 86"/>
                  <a:gd name="T11" fmla="*/ 57 h 58"/>
                  <a:gd name="T12" fmla="*/ 52 w 86"/>
                  <a:gd name="T13" fmla="*/ 54 h 58"/>
                  <a:gd name="T14" fmla="*/ 85 w 86"/>
                  <a:gd name="T15" fmla="*/ 57 h 58"/>
                  <a:gd name="T16" fmla="*/ 75 w 86"/>
                  <a:gd name="T17" fmla="*/ 25 h 58"/>
                  <a:gd name="T18" fmla="*/ 44 w 86"/>
                  <a:gd name="T19" fmla="*/ 0 h 58"/>
                  <a:gd name="T20" fmla="*/ 13 w 86"/>
                  <a:gd name="T21" fmla="*/ 7 h 58"/>
                  <a:gd name="T22" fmla="*/ 0 w 86"/>
                  <a:gd name="T23" fmla="*/ 25 h 58"/>
                  <a:gd name="T24" fmla="*/ 0 w 86"/>
                  <a:gd name="T25" fmla="*/ 25 h 5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86"/>
                  <a:gd name="T40" fmla="*/ 0 h 58"/>
                  <a:gd name="T41" fmla="*/ 86 w 86"/>
                  <a:gd name="T42" fmla="*/ 58 h 5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86" h="58">
                    <a:moveTo>
                      <a:pt x="0" y="25"/>
                    </a:moveTo>
                    <a:lnTo>
                      <a:pt x="0" y="25"/>
                    </a:lnTo>
                    <a:lnTo>
                      <a:pt x="13" y="42"/>
                    </a:lnTo>
                    <a:lnTo>
                      <a:pt x="52" y="44"/>
                    </a:lnTo>
                    <a:lnTo>
                      <a:pt x="11" y="49"/>
                    </a:lnTo>
                    <a:lnTo>
                      <a:pt x="11" y="57"/>
                    </a:lnTo>
                    <a:lnTo>
                      <a:pt x="52" y="54"/>
                    </a:lnTo>
                    <a:lnTo>
                      <a:pt x="85" y="57"/>
                    </a:lnTo>
                    <a:lnTo>
                      <a:pt x="75" y="25"/>
                    </a:lnTo>
                    <a:lnTo>
                      <a:pt x="44" y="0"/>
                    </a:lnTo>
                    <a:lnTo>
                      <a:pt x="13" y="7"/>
                    </a:lnTo>
                    <a:lnTo>
                      <a:pt x="0"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4" name="Freeform 155"/>
              <p:cNvSpPr/>
              <p:nvPr/>
            </p:nvSpPr>
            <p:spPr bwMode="auto">
              <a:xfrm>
                <a:off x="2899" y="3236"/>
                <a:ext cx="44" cy="159"/>
              </a:xfrm>
              <a:custGeom>
                <a:avLst/>
                <a:gdLst>
                  <a:gd name="T0" fmla="*/ 0 w 44"/>
                  <a:gd name="T1" fmla="*/ 12 h 42"/>
                  <a:gd name="T2" fmla="*/ 0 w 44"/>
                  <a:gd name="T3" fmla="*/ 12 h 42"/>
                  <a:gd name="T4" fmla="*/ 5 w 44"/>
                  <a:gd name="T5" fmla="*/ 28 h 42"/>
                  <a:gd name="T6" fmla="*/ 26 w 44"/>
                  <a:gd name="T7" fmla="*/ 41 h 42"/>
                  <a:gd name="T8" fmla="*/ 43 w 44"/>
                  <a:gd name="T9" fmla="*/ 21 h 42"/>
                  <a:gd name="T10" fmla="*/ 29 w 44"/>
                  <a:gd name="T11" fmla="*/ 0 h 42"/>
                  <a:gd name="T12" fmla="*/ 0 w 44"/>
                  <a:gd name="T13" fmla="*/ 12 h 42"/>
                  <a:gd name="T14" fmla="*/ 0 w 44"/>
                  <a:gd name="T15" fmla="*/ 12 h 42"/>
                  <a:gd name="T16" fmla="*/ 0 60000 65536"/>
                  <a:gd name="T17" fmla="*/ 0 60000 65536"/>
                  <a:gd name="T18" fmla="*/ 0 60000 65536"/>
                  <a:gd name="T19" fmla="*/ 0 60000 65536"/>
                  <a:gd name="T20" fmla="*/ 0 60000 65536"/>
                  <a:gd name="T21" fmla="*/ 0 60000 65536"/>
                  <a:gd name="T22" fmla="*/ 0 60000 65536"/>
                  <a:gd name="T23" fmla="*/ 0 60000 65536"/>
                  <a:gd name="T24" fmla="*/ 0 w 44"/>
                  <a:gd name="T25" fmla="*/ 0 h 42"/>
                  <a:gd name="T26" fmla="*/ 44 w 44"/>
                  <a:gd name="T27" fmla="*/ 42 h 4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4" h="42">
                    <a:moveTo>
                      <a:pt x="0" y="12"/>
                    </a:moveTo>
                    <a:lnTo>
                      <a:pt x="0" y="12"/>
                    </a:lnTo>
                    <a:lnTo>
                      <a:pt x="5" y="28"/>
                    </a:lnTo>
                    <a:lnTo>
                      <a:pt x="26" y="41"/>
                    </a:lnTo>
                    <a:lnTo>
                      <a:pt x="43" y="21"/>
                    </a:lnTo>
                    <a:lnTo>
                      <a:pt x="29"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5" name="Freeform 156"/>
              <p:cNvSpPr/>
              <p:nvPr/>
            </p:nvSpPr>
            <p:spPr bwMode="auto">
              <a:xfrm>
                <a:off x="3641" y="3281"/>
                <a:ext cx="140" cy="159"/>
              </a:xfrm>
              <a:custGeom>
                <a:avLst/>
                <a:gdLst>
                  <a:gd name="T0" fmla="*/ 0 w 140"/>
                  <a:gd name="T1" fmla="*/ 174 h 186"/>
                  <a:gd name="T2" fmla="*/ 0 w 140"/>
                  <a:gd name="T3" fmla="*/ 174 h 186"/>
                  <a:gd name="T4" fmla="*/ 0 w 140"/>
                  <a:gd name="T5" fmla="*/ 123 h 186"/>
                  <a:gd name="T6" fmla="*/ 11 w 140"/>
                  <a:gd name="T7" fmla="*/ 109 h 186"/>
                  <a:gd name="T8" fmla="*/ 54 w 140"/>
                  <a:gd name="T9" fmla="*/ 94 h 186"/>
                  <a:gd name="T10" fmla="*/ 95 w 140"/>
                  <a:gd name="T11" fmla="*/ 53 h 186"/>
                  <a:gd name="T12" fmla="*/ 41 w 140"/>
                  <a:gd name="T13" fmla="*/ 39 h 186"/>
                  <a:gd name="T14" fmla="*/ 25 w 140"/>
                  <a:gd name="T15" fmla="*/ 15 h 186"/>
                  <a:gd name="T16" fmla="*/ 31 w 140"/>
                  <a:gd name="T17" fmla="*/ 7 h 186"/>
                  <a:gd name="T18" fmla="*/ 52 w 140"/>
                  <a:gd name="T19" fmla="*/ 21 h 186"/>
                  <a:gd name="T20" fmla="*/ 133 w 140"/>
                  <a:gd name="T21" fmla="*/ 0 h 186"/>
                  <a:gd name="T22" fmla="*/ 139 w 140"/>
                  <a:gd name="T23" fmla="*/ 21 h 186"/>
                  <a:gd name="T24" fmla="*/ 90 w 140"/>
                  <a:gd name="T25" fmla="*/ 108 h 186"/>
                  <a:gd name="T26" fmla="*/ 7 w 140"/>
                  <a:gd name="T27" fmla="*/ 185 h 186"/>
                  <a:gd name="T28" fmla="*/ 0 w 140"/>
                  <a:gd name="T29" fmla="*/ 174 h 186"/>
                  <a:gd name="T30" fmla="*/ 0 w 140"/>
                  <a:gd name="T31" fmla="*/ 174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0"/>
                  <a:gd name="T49" fmla="*/ 0 h 186"/>
                  <a:gd name="T50" fmla="*/ 140 w 140"/>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0" h="186">
                    <a:moveTo>
                      <a:pt x="0" y="174"/>
                    </a:moveTo>
                    <a:lnTo>
                      <a:pt x="0" y="174"/>
                    </a:lnTo>
                    <a:lnTo>
                      <a:pt x="0" y="123"/>
                    </a:lnTo>
                    <a:lnTo>
                      <a:pt x="11" y="109"/>
                    </a:lnTo>
                    <a:lnTo>
                      <a:pt x="54" y="94"/>
                    </a:lnTo>
                    <a:lnTo>
                      <a:pt x="95" y="53"/>
                    </a:lnTo>
                    <a:lnTo>
                      <a:pt x="41" y="39"/>
                    </a:lnTo>
                    <a:lnTo>
                      <a:pt x="25" y="15"/>
                    </a:lnTo>
                    <a:lnTo>
                      <a:pt x="31" y="7"/>
                    </a:lnTo>
                    <a:lnTo>
                      <a:pt x="52" y="21"/>
                    </a:lnTo>
                    <a:lnTo>
                      <a:pt x="133" y="0"/>
                    </a:lnTo>
                    <a:lnTo>
                      <a:pt x="139" y="21"/>
                    </a:lnTo>
                    <a:lnTo>
                      <a:pt x="90" y="108"/>
                    </a:lnTo>
                    <a:lnTo>
                      <a:pt x="7" y="185"/>
                    </a:lnTo>
                    <a:lnTo>
                      <a:pt x="0" y="17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6" name="Freeform 157"/>
              <p:cNvSpPr/>
              <p:nvPr/>
            </p:nvSpPr>
            <p:spPr bwMode="auto">
              <a:xfrm>
                <a:off x="3423" y="3612"/>
                <a:ext cx="108" cy="159"/>
              </a:xfrm>
              <a:custGeom>
                <a:avLst/>
                <a:gdLst>
                  <a:gd name="T0" fmla="*/ 0 w 108"/>
                  <a:gd name="T1" fmla="*/ 30 h 99"/>
                  <a:gd name="T2" fmla="*/ 0 w 108"/>
                  <a:gd name="T3" fmla="*/ 30 h 99"/>
                  <a:gd name="T4" fmla="*/ 0 w 108"/>
                  <a:gd name="T5" fmla="*/ 30 h 99"/>
                  <a:gd name="T6" fmla="*/ 24 w 108"/>
                  <a:gd name="T7" fmla="*/ 31 h 99"/>
                  <a:gd name="T8" fmla="*/ 48 w 108"/>
                  <a:gd name="T9" fmla="*/ 13 h 99"/>
                  <a:gd name="T10" fmla="*/ 49 w 108"/>
                  <a:gd name="T11" fmla="*/ 5 h 99"/>
                  <a:gd name="T12" fmla="*/ 70 w 108"/>
                  <a:gd name="T13" fmla="*/ 0 h 99"/>
                  <a:gd name="T14" fmla="*/ 104 w 108"/>
                  <a:gd name="T15" fmla="*/ 11 h 99"/>
                  <a:gd name="T16" fmla="*/ 107 w 108"/>
                  <a:gd name="T17" fmla="*/ 25 h 99"/>
                  <a:gd name="T18" fmla="*/ 105 w 108"/>
                  <a:gd name="T19" fmla="*/ 61 h 99"/>
                  <a:gd name="T20" fmla="*/ 87 w 108"/>
                  <a:gd name="T21" fmla="*/ 98 h 99"/>
                  <a:gd name="T22" fmla="*/ 56 w 108"/>
                  <a:gd name="T23" fmla="*/ 92 h 99"/>
                  <a:gd name="T24" fmla="*/ 38 w 108"/>
                  <a:gd name="T25" fmla="*/ 83 h 99"/>
                  <a:gd name="T26" fmla="*/ 0 w 108"/>
                  <a:gd name="T27" fmla="*/ 30 h 99"/>
                  <a:gd name="T28" fmla="*/ 0 w 108"/>
                  <a:gd name="T29" fmla="*/ 30 h 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8"/>
                  <a:gd name="T46" fmla="*/ 0 h 99"/>
                  <a:gd name="T47" fmla="*/ 108 w 108"/>
                  <a:gd name="T48" fmla="*/ 99 h 9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8" h="99">
                    <a:moveTo>
                      <a:pt x="0" y="30"/>
                    </a:moveTo>
                    <a:lnTo>
                      <a:pt x="0" y="30"/>
                    </a:lnTo>
                    <a:lnTo>
                      <a:pt x="24" y="31"/>
                    </a:lnTo>
                    <a:lnTo>
                      <a:pt x="48" y="13"/>
                    </a:lnTo>
                    <a:lnTo>
                      <a:pt x="49" y="5"/>
                    </a:lnTo>
                    <a:lnTo>
                      <a:pt x="70" y="0"/>
                    </a:lnTo>
                    <a:lnTo>
                      <a:pt x="104" y="11"/>
                    </a:lnTo>
                    <a:lnTo>
                      <a:pt x="107" y="25"/>
                    </a:lnTo>
                    <a:lnTo>
                      <a:pt x="105" y="61"/>
                    </a:lnTo>
                    <a:lnTo>
                      <a:pt x="87" y="98"/>
                    </a:lnTo>
                    <a:lnTo>
                      <a:pt x="56" y="92"/>
                    </a:lnTo>
                    <a:lnTo>
                      <a:pt x="38" y="83"/>
                    </a:lnTo>
                    <a:lnTo>
                      <a:pt x="0" y="3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7" name="Freeform 158"/>
              <p:cNvSpPr/>
              <p:nvPr/>
            </p:nvSpPr>
            <p:spPr bwMode="auto">
              <a:xfrm>
                <a:off x="3238" y="3668"/>
                <a:ext cx="186" cy="159"/>
              </a:xfrm>
              <a:custGeom>
                <a:avLst/>
                <a:gdLst>
                  <a:gd name="T0" fmla="*/ 0 w 186"/>
                  <a:gd name="T1" fmla="*/ 6 h 175"/>
                  <a:gd name="T2" fmla="*/ 0 w 186"/>
                  <a:gd name="T3" fmla="*/ 6 h 175"/>
                  <a:gd name="T4" fmla="*/ 23 w 186"/>
                  <a:gd name="T5" fmla="*/ 0 h 175"/>
                  <a:gd name="T6" fmla="*/ 134 w 186"/>
                  <a:gd name="T7" fmla="*/ 16 h 175"/>
                  <a:gd name="T8" fmla="*/ 159 w 186"/>
                  <a:gd name="T9" fmla="*/ 9 h 175"/>
                  <a:gd name="T10" fmla="*/ 185 w 186"/>
                  <a:gd name="T11" fmla="*/ 12 h 175"/>
                  <a:gd name="T12" fmla="*/ 185 w 186"/>
                  <a:gd name="T13" fmla="*/ 12 h 175"/>
                  <a:gd name="T14" fmla="*/ 162 w 186"/>
                  <a:gd name="T15" fmla="*/ 25 h 175"/>
                  <a:gd name="T16" fmla="*/ 154 w 186"/>
                  <a:gd name="T17" fmla="*/ 16 h 175"/>
                  <a:gd name="T18" fmla="*/ 128 w 186"/>
                  <a:gd name="T19" fmla="*/ 22 h 175"/>
                  <a:gd name="T20" fmla="*/ 128 w 186"/>
                  <a:gd name="T21" fmla="*/ 71 h 175"/>
                  <a:gd name="T22" fmla="*/ 114 w 186"/>
                  <a:gd name="T23" fmla="*/ 71 h 175"/>
                  <a:gd name="T24" fmla="*/ 114 w 186"/>
                  <a:gd name="T25" fmla="*/ 110 h 175"/>
                  <a:gd name="T26" fmla="*/ 114 w 186"/>
                  <a:gd name="T27" fmla="*/ 165 h 175"/>
                  <a:gd name="T28" fmla="*/ 102 w 186"/>
                  <a:gd name="T29" fmla="*/ 174 h 175"/>
                  <a:gd name="T30" fmla="*/ 84 w 186"/>
                  <a:gd name="T31" fmla="*/ 174 h 175"/>
                  <a:gd name="T32" fmla="*/ 75 w 186"/>
                  <a:gd name="T33" fmla="*/ 162 h 175"/>
                  <a:gd name="T34" fmla="*/ 67 w 186"/>
                  <a:gd name="T35" fmla="*/ 168 h 175"/>
                  <a:gd name="T36" fmla="*/ 49 w 186"/>
                  <a:gd name="T37" fmla="*/ 149 h 175"/>
                  <a:gd name="T38" fmla="*/ 39 w 186"/>
                  <a:gd name="T39" fmla="*/ 88 h 175"/>
                  <a:gd name="T40" fmla="*/ 39 w 186"/>
                  <a:gd name="T41" fmla="*/ 81 h 175"/>
                  <a:gd name="T42" fmla="*/ 0 w 186"/>
                  <a:gd name="T43" fmla="*/ 6 h 175"/>
                  <a:gd name="T44" fmla="*/ 0 w 186"/>
                  <a:gd name="T45" fmla="*/ 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86"/>
                  <a:gd name="T70" fmla="*/ 0 h 175"/>
                  <a:gd name="T71" fmla="*/ 186 w 186"/>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86" h="175">
                    <a:moveTo>
                      <a:pt x="0" y="6"/>
                    </a:moveTo>
                    <a:lnTo>
                      <a:pt x="0" y="6"/>
                    </a:lnTo>
                    <a:lnTo>
                      <a:pt x="23" y="0"/>
                    </a:lnTo>
                    <a:lnTo>
                      <a:pt x="134" y="16"/>
                    </a:lnTo>
                    <a:lnTo>
                      <a:pt x="159" y="9"/>
                    </a:lnTo>
                    <a:lnTo>
                      <a:pt x="185" y="12"/>
                    </a:lnTo>
                    <a:lnTo>
                      <a:pt x="162" y="25"/>
                    </a:lnTo>
                    <a:lnTo>
                      <a:pt x="154" y="16"/>
                    </a:lnTo>
                    <a:lnTo>
                      <a:pt x="128" y="22"/>
                    </a:lnTo>
                    <a:lnTo>
                      <a:pt x="128" y="71"/>
                    </a:lnTo>
                    <a:lnTo>
                      <a:pt x="114" y="71"/>
                    </a:lnTo>
                    <a:lnTo>
                      <a:pt x="114" y="110"/>
                    </a:lnTo>
                    <a:lnTo>
                      <a:pt x="114" y="165"/>
                    </a:lnTo>
                    <a:lnTo>
                      <a:pt x="102" y="174"/>
                    </a:lnTo>
                    <a:lnTo>
                      <a:pt x="84" y="174"/>
                    </a:lnTo>
                    <a:lnTo>
                      <a:pt x="75" y="162"/>
                    </a:lnTo>
                    <a:lnTo>
                      <a:pt x="67" y="168"/>
                    </a:lnTo>
                    <a:lnTo>
                      <a:pt x="49" y="149"/>
                    </a:lnTo>
                    <a:lnTo>
                      <a:pt x="39" y="88"/>
                    </a:lnTo>
                    <a:lnTo>
                      <a:pt x="39" y="81"/>
                    </a:lnTo>
                    <a:lnTo>
                      <a:pt x="0" y="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8" name="Freeform 159"/>
              <p:cNvSpPr/>
              <p:nvPr/>
            </p:nvSpPr>
            <p:spPr bwMode="auto">
              <a:xfrm>
                <a:off x="2849" y="3013"/>
                <a:ext cx="116" cy="159"/>
              </a:xfrm>
              <a:custGeom>
                <a:avLst/>
                <a:gdLst>
                  <a:gd name="T0" fmla="*/ 0 w 116"/>
                  <a:gd name="T1" fmla="*/ 96 h 97"/>
                  <a:gd name="T2" fmla="*/ 0 w 116"/>
                  <a:gd name="T3" fmla="*/ 96 h 97"/>
                  <a:gd name="T4" fmla="*/ 54 w 116"/>
                  <a:gd name="T5" fmla="*/ 0 h 97"/>
                  <a:gd name="T6" fmla="*/ 114 w 116"/>
                  <a:gd name="T7" fmla="*/ 2 h 97"/>
                  <a:gd name="T8" fmla="*/ 115 w 116"/>
                  <a:gd name="T9" fmla="*/ 7 h 97"/>
                  <a:gd name="T10" fmla="*/ 114 w 116"/>
                  <a:gd name="T11" fmla="*/ 25 h 97"/>
                  <a:gd name="T12" fmla="*/ 70 w 116"/>
                  <a:gd name="T13" fmla="*/ 24 h 97"/>
                  <a:gd name="T14" fmla="*/ 70 w 116"/>
                  <a:gd name="T15" fmla="*/ 61 h 97"/>
                  <a:gd name="T16" fmla="*/ 54 w 116"/>
                  <a:gd name="T17" fmla="*/ 67 h 97"/>
                  <a:gd name="T18" fmla="*/ 55 w 116"/>
                  <a:gd name="T19" fmla="*/ 90 h 97"/>
                  <a:gd name="T20" fmla="*/ 0 w 116"/>
                  <a:gd name="T21" fmla="*/ 96 h 97"/>
                  <a:gd name="T22" fmla="*/ 0 w 116"/>
                  <a:gd name="T23" fmla="*/ 96 h 9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16"/>
                  <a:gd name="T37" fmla="*/ 0 h 97"/>
                  <a:gd name="T38" fmla="*/ 116 w 116"/>
                  <a:gd name="T39" fmla="*/ 97 h 9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16" h="97">
                    <a:moveTo>
                      <a:pt x="0" y="96"/>
                    </a:moveTo>
                    <a:lnTo>
                      <a:pt x="0" y="96"/>
                    </a:lnTo>
                    <a:lnTo>
                      <a:pt x="54" y="0"/>
                    </a:lnTo>
                    <a:lnTo>
                      <a:pt x="114" y="2"/>
                    </a:lnTo>
                    <a:lnTo>
                      <a:pt x="115" y="7"/>
                    </a:lnTo>
                    <a:lnTo>
                      <a:pt x="114" y="25"/>
                    </a:lnTo>
                    <a:lnTo>
                      <a:pt x="70" y="24"/>
                    </a:lnTo>
                    <a:lnTo>
                      <a:pt x="70" y="61"/>
                    </a:lnTo>
                    <a:lnTo>
                      <a:pt x="54" y="67"/>
                    </a:lnTo>
                    <a:lnTo>
                      <a:pt x="55" y="90"/>
                    </a:lnTo>
                    <a:lnTo>
                      <a:pt x="0" y="9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59" name="Freeform 160"/>
              <p:cNvSpPr/>
              <p:nvPr/>
            </p:nvSpPr>
            <p:spPr bwMode="auto">
              <a:xfrm>
                <a:off x="3380" y="3167"/>
                <a:ext cx="227" cy="159"/>
              </a:xfrm>
              <a:custGeom>
                <a:avLst/>
                <a:gdLst>
                  <a:gd name="T0" fmla="*/ 0 w 227"/>
                  <a:gd name="T1" fmla="*/ 142 h 270"/>
                  <a:gd name="T2" fmla="*/ 0 w 227"/>
                  <a:gd name="T3" fmla="*/ 142 h 270"/>
                  <a:gd name="T4" fmla="*/ 10 w 227"/>
                  <a:gd name="T5" fmla="*/ 169 h 270"/>
                  <a:gd name="T6" fmla="*/ 20 w 227"/>
                  <a:gd name="T7" fmla="*/ 198 h 270"/>
                  <a:gd name="T8" fmla="*/ 43 w 227"/>
                  <a:gd name="T9" fmla="*/ 209 h 270"/>
                  <a:gd name="T10" fmla="*/ 76 w 227"/>
                  <a:gd name="T11" fmla="*/ 249 h 270"/>
                  <a:gd name="T12" fmla="*/ 122 w 227"/>
                  <a:gd name="T13" fmla="*/ 269 h 270"/>
                  <a:gd name="T14" fmla="*/ 164 w 227"/>
                  <a:gd name="T15" fmla="*/ 264 h 270"/>
                  <a:gd name="T16" fmla="*/ 189 w 227"/>
                  <a:gd name="T17" fmla="*/ 256 h 270"/>
                  <a:gd name="T18" fmla="*/ 174 w 227"/>
                  <a:gd name="T19" fmla="*/ 227 h 270"/>
                  <a:gd name="T20" fmla="*/ 150 w 227"/>
                  <a:gd name="T21" fmla="*/ 211 h 270"/>
                  <a:gd name="T22" fmla="*/ 166 w 227"/>
                  <a:gd name="T23" fmla="*/ 200 h 270"/>
                  <a:gd name="T24" fmla="*/ 167 w 227"/>
                  <a:gd name="T25" fmla="*/ 176 h 270"/>
                  <a:gd name="T26" fmla="*/ 194 w 227"/>
                  <a:gd name="T27" fmla="*/ 143 h 270"/>
                  <a:gd name="T28" fmla="*/ 205 w 227"/>
                  <a:gd name="T29" fmla="*/ 84 h 270"/>
                  <a:gd name="T30" fmla="*/ 226 w 227"/>
                  <a:gd name="T31" fmla="*/ 71 h 270"/>
                  <a:gd name="T32" fmla="*/ 210 w 227"/>
                  <a:gd name="T33" fmla="*/ 59 h 270"/>
                  <a:gd name="T34" fmla="*/ 203 w 227"/>
                  <a:gd name="T35" fmla="*/ 16 h 270"/>
                  <a:gd name="T36" fmla="*/ 185 w 227"/>
                  <a:gd name="T37" fmla="*/ 0 h 270"/>
                  <a:gd name="T38" fmla="*/ 164 w 227"/>
                  <a:gd name="T39" fmla="*/ 18 h 270"/>
                  <a:gd name="T40" fmla="*/ 41 w 227"/>
                  <a:gd name="T41" fmla="*/ 15 h 270"/>
                  <a:gd name="T42" fmla="*/ 41 w 227"/>
                  <a:gd name="T43" fmla="*/ 43 h 270"/>
                  <a:gd name="T44" fmla="*/ 29 w 227"/>
                  <a:gd name="T45" fmla="*/ 43 h 270"/>
                  <a:gd name="T46" fmla="*/ 29 w 227"/>
                  <a:gd name="T47" fmla="*/ 51 h 270"/>
                  <a:gd name="T48" fmla="*/ 28 w 227"/>
                  <a:gd name="T49" fmla="*/ 103 h 270"/>
                  <a:gd name="T50" fmla="*/ 14 w 227"/>
                  <a:gd name="T51" fmla="*/ 106 h 270"/>
                  <a:gd name="T52" fmla="*/ 0 w 227"/>
                  <a:gd name="T53" fmla="*/ 142 h 270"/>
                  <a:gd name="T54" fmla="*/ 0 w 227"/>
                  <a:gd name="T55" fmla="*/ 142 h 27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7"/>
                  <a:gd name="T85" fmla="*/ 0 h 270"/>
                  <a:gd name="T86" fmla="*/ 227 w 227"/>
                  <a:gd name="T87" fmla="*/ 270 h 27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7" h="270">
                    <a:moveTo>
                      <a:pt x="0" y="142"/>
                    </a:moveTo>
                    <a:lnTo>
                      <a:pt x="0" y="142"/>
                    </a:lnTo>
                    <a:lnTo>
                      <a:pt x="10" y="169"/>
                    </a:lnTo>
                    <a:lnTo>
                      <a:pt x="20" y="198"/>
                    </a:lnTo>
                    <a:lnTo>
                      <a:pt x="43" y="209"/>
                    </a:lnTo>
                    <a:lnTo>
                      <a:pt x="76" y="249"/>
                    </a:lnTo>
                    <a:lnTo>
                      <a:pt x="122" y="269"/>
                    </a:lnTo>
                    <a:lnTo>
                      <a:pt x="164" y="264"/>
                    </a:lnTo>
                    <a:lnTo>
                      <a:pt x="189" y="256"/>
                    </a:lnTo>
                    <a:lnTo>
                      <a:pt x="174" y="227"/>
                    </a:lnTo>
                    <a:lnTo>
                      <a:pt x="150" y="211"/>
                    </a:lnTo>
                    <a:lnTo>
                      <a:pt x="166" y="200"/>
                    </a:lnTo>
                    <a:lnTo>
                      <a:pt x="167" y="176"/>
                    </a:lnTo>
                    <a:lnTo>
                      <a:pt x="194" y="143"/>
                    </a:lnTo>
                    <a:lnTo>
                      <a:pt x="205" y="84"/>
                    </a:lnTo>
                    <a:lnTo>
                      <a:pt x="226" y="71"/>
                    </a:lnTo>
                    <a:lnTo>
                      <a:pt x="210" y="59"/>
                    </a:lnTo>
                    <a:lnTo>
                      <a:pt x="203" y="16"/>
                    </a:lnTo>
                    <a:lnTo>
                      <a:pt x="185" y="0"/>
                    </a:lnTo>
                    <a:lnTo>
                      <a:pt x="164" y="18"/>
                    </a:lnTo>
                    <a:lnTo>
                      <a:pt x="41" y="15"/>
                    </a:lnTo>
                    <a:lnTo>
                      <a:pt x="41" y="43"/>
                    </a:lnTo>
                    <a:lnTo>
                      <a:pt x="29" y="43"/>
                    </a:lnTo>
                    <a:lnTo>
                      <a:pt x="29" y="51"/>
                    </a:lnTo>
                    <a:lnTo>
                      <a:pt x="28" y="103"/>
                    </a:lnTo>
                    <a:lnTo>
                      <a:pt x="14" y="106"/>
                    </a:lnTo>
                    <a:lnTo>
                      <a:pt x="0" y="14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0" name="Freeform 161"/>
              <p:cNvSpPr/>
              <p:nvPr/>
            </p:nvSpPr>
            <p:spPr bwMode="auto">
              <a:xfrm>
                <a:off x="3501" y="3717"/>
                <a:ext cx="17" cy="159"/>
              </a:xfrm>
              <a:custGeom>
                <a:avLst/>
                <a:gdLst>
                  <a:gd name="T0" fmla="*/ 0 w 17"/>
                  <a:gd name="T1" fmla="*/ 12 h 23"/>
                  <a:gd name="T2" fmla="*/ 0 w 17"/>
                  <a:gd name="T3" fmla="*/ 12 h 23"/>
                  <a:gd name="T4" fmla="*/ 9 w 17"/>
                  <a:gd name="T5" fmla="*/ 22 h 23"/>
                  <a:gd name="T6" fmla="*/ 16 w 17"/>
                  <a:gd name="T7" fmla="*/ 14 h 23"/>
                  <a:gd name="T8" fmla="*/ 14 w 17"/>
                  <a:gd name="T9" fmla="*/ 0 h 23"/>
                  <a:gd name="T10" fmla="*/ 0 w 17"/>
                  <a:gd name="T11" fmla="*/ 12 h 23"/>
                  <a:gd name="T12" fmla="*/ 0 w 17"/>
                  <a:gd name="T13" fmla="*/ 12 h 23"/>
                  <a:gd name="T14" fmla="*/ 0 60000 65536"/>
                  <a:gd name="T15" fmla="*/ 0 60000 65536"/>
                  <a:gd name="T16" fmla="*/ 0 60000 65536"/>
                  <a:gd name="T17" fmla="*/ 0 60000 65536"/>
                  <a:gd name="T18" fmla="*/ 0 60000 65536"/>
                  <a:gd name="T19" fmla="*/ 0 60000 65536"/>
                  <a:gd name="T20" fmla="*/ 0 60000 65536"/>
                  <a:gd name="T21" fmla="*/ 0 w 17"/>
                  <a:gd name="T22" fmla="*/ 0 h 23"/>
                  <a:gd name="T23" fmla="*/ 17 w 17"/>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23">
                    <a:moveTo>
                      <a:pt x="0" y="12"/>
                    </a:moveTo>
                    <a:lnTo>
                      <a:pt x="0" y="12"/>
                    </a:lnTo>
                    <a:lnTo>
                      <a:pt x="9" y="22"/>
                    </a:lnTo>
                    <a:lnTo>
                      <a:pt x="16" y="14"/>
                    </a:lnTo>
                    <a:lnTo>
                      <a:pt x="14" y="0"/>
                    </a:lnTo>
                    <a:lnTo>
                      <a:pt x="0" y="1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1" name="Freeform 162"/>
              <p:cNvSpPr/>
              <p:nvPr/>
            </p:nvSpPr>
            <p:spPr bwMode="auto">
              <a:xfrm>
                <a:off x="3486" y="3436"/>
                <a:ext cx="148" cy="159"/>
              </a:xfrm>
              <a:custGeom>
                <a:avLst/>
                <a:gdLst>
                  <a:gd name="T0" fmla="*/ 0 w 148"/>
                  <a:gd name="T1" fmla="*/ 46 h 146"/>
                  <a:gd name="T2" fmla="*/ 0 w 148"/>
                  <a:gd name="T3" fmla="*/ 46 h 146"/>
                  <a:gd name="T4" fmla="*/ 1 w 148"/>
                  <a:gd name="T5" fmla="*/ 74 h 146"/>
                  <a:gd name="T6" fmla="*/ 19 w 148"/>
                  <a:gd name="T7" fmla="*/ 103 h 146"/>
                  <a:gd name="T8" fmla="*/ 44 w 148"/>
                  <a:gd name="T9" fmla="*/ 115 h 146"/>
                  <a:gd name="T10" fmla="*/ 57 w 148"/>
                  <a:gd name="T11" fmla="*/ 118 h 146"/>
                  <a:gd name="T12" fmla="*/ 72 w 148"/>
                  <a:gd name="T13" fmla="*/ 145 h 146"/>
                  <a:gd name="T14" fmla="*/ 127 w 148"/>
                  <a:gd name="T15" fmla="*/ 142 h 146"/>
                  <a:gd name="T16" fmla="*/ 147 w 148"/>
                  <a:gd name="T17" fmla="*/ 130 h 146"/>
                  <a:gd name="T18" fmla="*/ 126 w 148"/>
                  <a:gd name="T19" fmla="*/ 72 h 146"/>
                  <a:gd name="T20" fmla="*/ 132 w 148"/>
                  <a:gd name="T21" fmla="*/ 50 h 146"/>
                  <a:gd name="T22" fmla="*/ 61 w 148"/>
                  <a:gd name="T23" fmla="*/ 0 h 146"/>
                  <a:gd name="T24" fmla="*/ 43 w 148"/>
                  <a:gd name="T25" fmla="*/ 25 h 146"/>
                  <a:gd name="T26" fmla="*/ 35 w 148"/>
                  <a:gd name="T27" fmla="*/ 18 h 146"/>
                  <a:gd name="T28" fmla="*/ 29 w 148"/>
                  <a:gd name="T29" fmla="*/ 24 h 146"/>
                  <a:gd name="T30" fmla="*/ 29 w 148"/>
                  <a:gd name="T31" fmla="*/ 0 h 146"/>
                  <a:gd name="T32" fmla="*/ 11 w 148"/>
                  <a:gd name="T33" fmla="*/ 1 h 146"/>
                  <a:gd name="T34" fmla="*/ 14 w 148"/>
                  <a:gd name="T35" fmla="*/ 19 h 146"/>
                  <a:gd name="T36" fmla="*/ 15 w 148"/>
                  <a:gd name="T37" fmla="*/ 30 h 146"/>
                  <a:gd name="T38" fmla="*/ 0 w 148"/>
                  <a:gd name="T39" fmla="*/ 46 h 146"/>
                  <a:gd name="T40" fmla="*/ 0 w 148"/>
                  <a:gd name="T41" fmla="*/ 46 h 14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8"/>
                  <a:gd name="T64" fmla="*/ 0 h 146"/>
                  <a:gd name="T65" fmla="*/ 148 w 148"/>
                  <a:gd name="T66" fmla="*/ 146 h 14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8" h="146">
                    <a:moveTo>
                      <a:pt x="0" y="46"/>
                    </a:moveTo>
                    <a:lnTo>
                      <a:pt x="0" y="46"/>
                    </a:lnTo>
                    <a:lnTo>
                      <a:pt x="1" y="74"/>
                    </a:lnTo>
                    <a:lnTo>
                      <a:pt x="19" y="103"/>
                    </a:lnTo>
                    <a:lnTo>
                      <a:pt x="44" y="115"/>
                    </a:lnTo>
                    <a:lnTo>
                      <a:pt x="57" y="118"/>
                    </a:lnTo>
                    <a:lnTo>
                      <a:pt x="72" y="145"/>
                    </a:lnTo>
                    <a:lnTo>
                      <a:pt x="127" y="142"/>
                    </a:lnTo>
                    <a:lnTo>
                      <a:pt x="147" y="130"/>
                    </a:lnTo>
                    <a:lnTo>
                      <a:pt x="126" y="72"/>
                    </a:lnTo>
                    <a:lnTo>
                      <a:pt x="132" y="50"/>
                    </a:lnTo>
                    <a:lnTo>
                      <a:pt x="61" y="0"/>
                    </a:lnTo>
                    <a:lnTo>
                      <a:pt x="43" y="25"/>
                    </a:lnTo>
                    <a:lnTo>
                      <a:pt x="35" y="18"/>
                    </a:lnTo>
                    <a:lnTo>
                      <a:pt x="29" y="24"/>
                    </a:lnTo>
                    <a:lnTo>
                      <a:pt x="29" y="0"/>
                    </a:lnTo>
                    <a:lnTo>
                      <a:pt x="11" y="1"/>
                    </a:lnTo>
                    <a:lnTo>
                      <a:pt x="14" y="19"/>
                    </a:lnTo>
                    <a:lnTo>
                      <a:pt x="15" y="30"/>
                    </a:lnTo>
                    <a:lnTo>
                      <a:pt x="0" y="4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2" name="Freeform 163"/>
              <p:cNvSpPr/>
              <p:nvPr/>
            </p:nvSpPr>
            <p:spPr bwMode="auto">
              <a:xfrm>
                <a:off x="3078" y="3233"/>
                <a:ext cx="30" cy="159"/>
              </a:xfrm>
              <a:custGeom>
                <a:avLst/>
                <a:gdLst>
                  <a:gd name="T0" fmla="*/ 0 w 30"/>
                  <a:gd name="T1" fmla="*/ 0 h 71"/>
                  <a:gd name="T2" fmla="*/ 0 w 30"/>
                  <a:gd name="T3" fmla="*/ 0 h 71"/>
                  <a:gd name="T4" fmla="*/ 15 w 30"/>
                  <a:gd name="T5" fmla="*/ 4 h 71"/>
                  <a:gd name="T6" fmla="*/ 29 w 30"/>
                  <a:gd name="T7" fmla="*/ 67 h 71"/>
                  <a:gd name="T8" fmla="*/ 19 w 30"/>
                  <a:gd name="T9" fmla="*/ 70 h 71"/>
                  <a:gd name="T10" fmla="*/ 0 w 30"/>
                  <a:gd name="T11" fmla="*/ 0 h 71"/>
                  <a:gd name="T12" fmla="*/ 0 w 30"/>
                  <a:gd name="T13" fmla="*/ 0 h 71"/>
                  <a:gd name="T14" fmla="*/ 0 60000 65536"/>
                  <a:gd name="T15" fmla="*/ 0 60000 65536"/>
                  <a:gd name="T16" fmla="*/ 0 60000 65536"/>
                  <a:gd name="T17" fmla="*/ 0 60000 65536"/>
                  <a:gd name="T18" fmla="*/ 0 60000 65536"/>
                  <a:gd name="T19" fmla="*/ 0 60000 65536"/>
                  <a:gd name="T20" fmla="*/ 0 60000 65536"/>
                  <a:gd name="T21" fmla="*/ 0 w 30"/>
                  <a:gd name="T22" fmla="*/ 0 h 71"/>
                  <a:gd name="T23" fmla="*/ 30 w 30"/>
                  <a:gd name="T24" fmla="*/ 71 h 7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0" h="71">
                    <a:moveTo>
                      <a:pt x="0" y="0"/>
                    </a:moveTo>
                    <a:lnTo>
                      <a:pt x="0" y="0"/>
                    </a:lnTo>
                    <a:lnTo>
                      <a:pt x="15" y="4"/>
                    </a:lnTo>
                    <a:lnTo>
                      <a:pt x="29" y="67"/>
                    </a:lnTo>
                    <a:lnTo>
                      <a:pt x="19" y="70"/>
                    </a:lnTo>
                    <a:lnTo>
                      <a:pt x="0" y="0"/>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3" name="Freeform 164"/>
              <p:cNvSpPr/>
              <p:nvPr/>
            </p:nvSpPr>
            <p:spPr bwMode="auto">
              <a:xfrm>
                <a:off x="3486" y="3332"/>
                <a:ext cx="74" cy="159"/>
              </a:xfrm>
              <a:custGeom>
                <a:avLst/>
                <a:gdLst>
                  <a:gd name="T0" fmla="*/ 0 w 74"/>
                  <a:gd name="T1" fmla="*/ 72 h 73"/>
                  <a:gd name="T2" fmla="*/ 0 w 74"/>
                  <a:gd name="T3" fmla="*/ 72 h 73"/>
                  <a:gd name="T4" fmla="*/ 11 w 74"/>
                  <a:gd name="T5" fmla="*/ 68 h 73"/>
                  <a:gd name="T6" fmla="*/ 29 w 74"/>
                  <a:gd name="T7" fmla="*/ 67 h 73"/>
                  <a:gd name="T8" fmla="*/ 29 w 74"/>
                  <a:gd name="T9" fmla="*/ 57 h 73"/>
                  <a:gd name="T10" fmla="*/ 58 w 74"/>
                  <a:gd name="T11" fmla="*/ 51 h 73"/>
                  <a:gd name="T12" fmla="*/ 73 w 74"/>
                  <a:gd name="T13" fmla="*/ 26 h 73"/>
                  <a:gd name="T14" fmla="*/ 58 w 74"/>
                  <a:gd name="T15" fmla="*/ 0 h 73"/>
                  <a:gd name="T16" fmla="*/ 16 w 74"/>
                  <a:gd name="T17" fmla="*/ 5 h 73"/>
                  <a:gd name="T18" fmla="*/ 21 w 74"/>
                  <a:gd name="T19" fmla="*/ 24 h 73"/>
                  <a:gd name="T20" fmla="*/ 12 w 74"/>
                  <a:gd name="T21" fmla="*/ 37 h 73"/>
                  <a:gd name="T22" fmla="*/ 0 w 74"/>
                  <a:gd name="T23" fmla="*/ 72 h 73"/>
                  <a:gd name="T24" fmla="*/ 0 w 74"/>
                  <a:gd name="T25" fmla="*/ 72 h 7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73"/>
                  <a:gd name="T41" fmla="*/ 74 w 74"/>
                  <a:gd name="T42" fmla="*/ 73 h 7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73">
                    <a:moveTo>
                      <a:pt x="0" y="72"/>
                    </a:moveTo>
                    <a:lnTo>
                      <a:pt x="0" y="72"/>
                    </a:lnTo>
                    <a:lnTo>
                      <a:pt x="11" y="68"/>
                    </a:lnTo>
                    <a:lnTo>
                      <a:pt x="29" y="67"/>
                    </a:lnTo>
                    <a:lnTo>
                      <a:pt x="29" y="57"/>
                    </a:lnTo>
                    <a:lnTo>
                      <a:pt x="58" y="51"/>
                    </a:lnTo>
                    <a:lnTo>
                      <a:pt x="73" y="26"/>
                    </a:lnTo>
                    <a:lnTo>
                      <a:pt x="58" y="0"/>
                    </a:lnTo>
                    <a:lnTo>
                      <a:pt x="16" y="5"/>
                    </a:lnTo>
                    <a:lnTo>
                      <a:pt x="21" y="24"/>
                    </a:lnTo>
                    <a:lnTo>
                      <a:pt x="12" y="37"/>
                    </a:lnTo>
                    <a:lnTo>
                      <a:pt x="0" y="72"/>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4" name="Freeform 165"/>
              <p:cNvSpPr/>
              <p:nvPr/>
            </p:nvSpPr>
            <p:spPr bwMode="auto">
              <a:xfrm>
                <a:off x="3415" y="2979"/>
                <a:ext cx="154" cy="159"/>
              </a:xfrm>
              <a:custGeom>
                <a:avLst/>
                <a:gdLst>
                  <a:gd name="T0" fmla="*/ 0 w 154"/>
                  <a:gd name="T1" fmla="*/ 24 h 144"/>
                  <a:gd name="T2" fmla="*/ 0 w 154"/>
                  <a:gd name="T3" fmla="*/ 24 h 144"/>
                  <a:gd name="T4" fmla="*/ 6 w 154"/>
                  <a:gd name="T5" fmla="*/ 140 h 144"/>
                  <a:gd name="T6" fmla="*/ 129 w 154"/>
                  <a:gd name="T7" fmla="*/ 143 h 144"/>
                  <a:gd name="T8" fmla="*/ 150 w 154"/>
                  <a:gd name="T9" fmla="*/ 125 h 144"/>
                  <a:gd name="T10" fmla="*/ 153 w 154"/>
                  <a:gd name="T11" fmla="*/ 113 h 144"/>
                  <a:gd name="T12" fmla="*/ 107 w 154"/>
                  <a:gd name="T13" fmla="*/ 30 h 144"/>
                  <a:gd name="T14" fmla="*/ 129 w 154"/>
                  <a:gd name="T15" fmla="*/ 57 h 144"/>
                  <a:gd name="T16" fmla="*/ 140 w 154"/>
                  <a:gd name="T17" fmla="*/ 34 h 144"/>
                  <a:gd name="T18" fmla="*/ 129 w 154"/>
                  <a:gd name="T19" fmla="*/ 5 h 144"/>
                  <a:gd name="T20" fmla="*/ 100 w 154"/>
                  <a:gd name="T21" fmla="*/ 10 h 144"/>
                  <a:gd name="T22" fmla="*/ 100 w 154"/>
                  <a:gd name="T23" fmla="*/ 2 h 144"/>
                  <a:gd name="T24" fmla="*/ 85 w 154"/>
                  <a:gd name="T25" fmla="*/ 2 h 144"/>
                  <a:gd name="T26" fmla="*/ 59 w 154"/>
                  <a:gd name="T27" fmla="*/ 12 h 144"/>
                  <a:gd name="T28" fmla="*/ 6 w 154"/>
                  <a:gd name="T29" fmla="*/ 0 h 144"/>
                  <a:gd name="T30" fmla="*/ 0 w 154"/>
                  <a:gd name="T31" fmla="*/ 24 h 144"/>
                  <a:gd name="T32" fmla="*/ 0 w 154"/>
                  <a:gd name="T33" fmla="*/ 24 h 1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54"/>
                  <a:gd name="T52" fmla="*/ 0 h 144"/>
                  <a:gd name="T53" fmla="*/ 154 w 154"/>
                  <a:gd name="T54" fmla="*/ 144 h 1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54" h="144">
                    <a:moveTo>
                      <a:pt x="0" y="24"/>
                    </a:moveTo>
                    <a:lnTo>
                      <a:pt x="0" y="24"/>
                    </a:lnTo>
                    <a:lnTo>
                      <a:pt x="6" y="140"/>
                    </a:lnTo>
                    <a:lnTo>
                      <a:pt x="129" y="143"/>
                    </a:lnTo>
                    <a:lnTo>
                      <a:pt x="150" y="125"/>
                    </a:lnTo>
                    <a:lnTo>
                      <a:pt x="153" y="113"/>
                    </a:lnTo>
                    <a:lnTo>
                      <a:pt x="107" y="30"/>
                    </a:lnTo>
                    <a:lnTo>
                      <a:pt x="129" y="57"/>
                    </a:lnTo>
                    <a:lnTo>
                      <a:pt x="140" y="34"/>
                    </a:lnTo>
                    <a:lnTo>
                      <a:pt x="129" y="5"/>
                    </a:lnTo>
                    <a:lnTo>
                      <a:pt x="100" y="10"/>
                    </a:lnTo>
                    <a:lnTo>
                      <a:pt x="100" y="2"/>
                    </a:lnTo>
                    <a:lnTo>
                      <a:pt x="85" y="2"/>
                    </a:lnTo>
                    <a:lnTo>
                      <a:pt x="59" y="12"/>
                    </a:lnTo>
                    <a:lnTo>
                      <a:pt x="6" y="0"/>
                    </a:lnTo>
                    <a:lnTo>
                      <a:pt x="0" y="2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5" name="Freeform 166"/>
              <p:cNvSpPr/>
              <p:nvPr/>
            </p:nvSpPr>
            <p:spPr bwMode="auto">
              <a:xfrm>
                <a:off x="3010" y="3184"/>
                <a:ext cx="103" cy="159"/>
              </a:xfrm>
              <a:custGeom>
                <a:avLst/>
                <a:gdLst>
                  <a:gd name="T0" fmla="*/ 0 w 103"/>
                  <a:gd name="T1" fmla="*/ 63 h 76"/>
                  <a:gd name="T2" fmla="*/ 0 w 103"/>
                  <a:gd name="T3" fmla="*/ 63 h 76"/>
                  <a:gd name="T4" fmla="*/ 7 w 103"/>
                  <a:gd name="T5" fmla="*/ 72 h 76"/>
                  <a:gd name="T6" fmla="*/ 34 w 103"/>
                  <a:gd name="T7" fmla="*/ 75 h 76"/>
                  <a:gd name="T8" fmla="*/ 32 w 103"/>
                  <a:gd name="T9" fmla="*/ 56 h 76"/>
                  <a:gd name="T10" fmla="*/ 68 w 103"/>
                  <a:gd name="T11" fmla="*/ 52 h 76"/>
                  <a:gd name="T12" fmla="*/ 83 w 103"/>
                  <a:gd name="T13" fmla="*/ 56 h 76"/>
                  <a:gd name="T14" fmla="*/ 102 w 103"/>
                  <a:gd name="T15" fmla="*/ 42 h 76"/>
                  <a:gd name="T16" fmla="*/ 76 w 103"/>
                  <a:gd name="T17" fmla="*/ 13 h 76"/>
                  <a:gd name="T18" fmla="*/ 73 w 103"/>
                  <a:gd name="T19" fmla="*/ 0 h 76"/>
                  <a:gd name="T20" fmla="*/ 17 w 103"/>
                  <a:gd name="T21" fmla="*/ 24 h 76"/>
                  <a:gd name="T22" fmla="*/ 0 w 103"/>
                  <a:gd name="T23" fmla="*/ 63 h 76"/>
                  <a:gd name="T24" fmla="*/ 0 w 103"/>
                  <a:gd name="T25" fmla="*/ 63 h 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3"/>
                  <a:gd name="T40" fmla="*/ 0 h 76"/>
                  <a:gd name="T41" fmla="*/ 103 w 103"/>
                  <a:gd name="T42" fmla="*/ 76 h 7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3" h="76">
                    <a:moveTo>
                      <a:pt x="0" y="63"/>
                    </a:moveTo>
                    <a:lnTo>
                      <a:pt x="0" y="63"/>
                    </a:lnTo>
                    <a:lnTo>
                      <a:pt x="7" y="72"/>
                    </a:lnTo>
                    <a:lnTo>
                      <a:pt x="34" y="75"/>
                    </a:lnTo>
                    <a:lnTo>
                      <a:pt x="32" y="56"/>
                    </a:lnTo>
                    <a:lnTo>
                      <a:pt x="68" y="52"/>
                    </a:lnTo>
                    <a:lnTo>
                      <a:pt x="83" y="56"/>
                    </a:lnTo>
                    <a:lnTo>
                      <a:pt x="102" y="42"/>
                    </a:lnTo>
                    <a:lnTo>
                      <a:pt x="76" y="13"/>
                    </a:lnTo>
                    <a:lnTo>
                      <a:pt x="73" y="0"/>
                    </a:lnTo>
                    <a:lnTo>
                      <a:pt x="17" y="24"/>
                    </a:lnTo>
                    <a:lnTo>
                      <a:pt x="0" y="63"/>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6" name="Freeform 167"/>
              <p:cNvSpPr/>
              <p:nvPr/>
            </p:nvSpPr>
            <p:spPr bwMode="auto">
              <a:xfrm>
                <a:off x="3380" y="3528"/>
                <a:ext cx="162" cy="159"/>
              </a:xfrm>
              <a:custGeom>
                <a:avLst/>
                <a:gdLst>
                  <a:gd name="T0" fmla="*/ 0 w 162"/>
                  <a:gd name="T1" fmla="*/ 65 h 134"/>
                  <a:gd name="T2" fmla="*/ 0 w 162"/>
                  <a:gd name="T3" fmla="*/ 65 h 134"/>
                  <a:gd name="T4" fmla="*/ 0 w 162"/>
                  <a:gd name="T5" fmla="*/ 116 h 134"/>
                  <a:gd name="T6" fmla="*/ 17 w 162"/>
                  <a:gd name="T7" fmla="*/ 129 h 134"/>
                  <a:gd name="T8" fmla="*/ 43 w 162"/>
                  <a:gd name="T9" fmla="*/ 132 h 134"/>
                  <a:gd name="T10" fmla="*/ 67 w 162"/>
                  <a:gd name="T11" fmla="*/ 133 h 134"/>
                  <a:gd name="T12" fmla="*/ 91 w 162"/>
                  <a:gd name="T13" fmla="*/ 115 h 134"/>
                  <a:gd name="T14" fmla="*/ 92 w 162"/>
                  <a:gd name="T15" fmla="*/ 107 h 134"/>
                  <a:gd name="T16" fmla="*/ 113 w 162"/>
                  <a:gd name="T17" fmla="*/ 102 h 134"/>
                  <a:gd name="T18" fmla="*/ 109 w 162"/>
                  <a:gd name="T19" fmla="*/ 95 h 134"/>
                  <a:gd name="T20" fmla="*/ 153 w 162"/>
                  <a:gd name="T21" fmla="*/ 81 h 134"/>
                  <a:gd name="T22" fmla="*/ 147 w 162"/>
                  <a:gd name="T23" fmla="*/ 75 h 134"/>
                  <a:gd name="T24" fmla="*/ 161 w 162"/>
                  <a:gd name="T25" fmla="*/ 34 h 134"/>
                  <a:gd name="T26" fmla="*/ 150 w 162"/>
                  <a:gd name="T27" fmla="*/ 17 h 134"/>
                  <a:gd name="T28" fmla="*/ 125 w 162"/>
                  <a:gd name="T29" fmla="*/ 5 h 134"/>
                  <a:gd name="T30" fmla="*/ 118 w 162"/>
                  <a:gd name="T31" fmla="*/ 0 h 134"/>
                  <a:gd name="T32" fmla="*/ 93 w 162"/>
                  <a:gd name="T33" fmla="*/ 12 h 134"/>
                  <a:gd name="T34" fmla="*/ 90 w 162"/>
                  <a:gd name="T35" fmla="*/ 48 h 134"/>
                  <a:gd name="T36" fmla="*/ 106 w 162"/>
                  <a:gd name="T37" fmla="*/ 55 h 134"/>
                  <a:gd name="T38" fmla="*/ 106 w 162"/>
                  <a:gd name="T39" fmla="*/ 69 h 134"/>
                  <a:gd name="T40" fmla="*/ 28 w 162"/>
                  <a:gd name="T41" fmla="*/ 37 h 134"/>
                  <a:gd name="T42" fmla="*/ 31 w 162"/>
                  <a:gd name="T43" fmla="*/ 65 h 134"/>
                  <a:gd name="T44" fmla="*/ 0 w 162"/>
                  <a:gd name="T45" fmla="*/ 65 h 134"/>
                  <a:gd name="T46" fmla="*/ 0 w 162"/>
                  <a:gd name="T47" fmla="*/ 65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2"/>
                  <a:gd name="T73" fmla="*/ 0 h 134"/>
                  <a:gd name="T74" fmla="*/ 162 w 16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2" h="134">
                    <a:moveTo>
                      <a:pt x="0" y="65"/>
                    </a:moveTo>
                    <a:lnTo>
                      <a:pt x="0" y="65"/>
                    </a:lnTo>
                    <a:lnTo>
                      <a:pt x="0" y="116"/>
                    </a:lnTo>
                    <a:lnTo>
                      <a:pt x="17" y="129"/>
                    </a:lnTo>
                    <a:lnTo>
                      <a:pt x="43" y="132"/>
                    </a:lnTo>
                    <a:lnTo>
                      <a:pt x="67" y="133"/>
                    </a:lnTo>
                    <a:lnTo>
                      <a:pt x="91" y="115"/>
                    </a:lnTo>
                    <a:lnTo>
                      <a:pt x="92" y="107"/>
                    </a:lnTo>
                    <a:lnTo>
                      <a:pt x="113" y="102"/>
                    </a:lnTo>
                    <a:lnTo>
                      <a:pt x="109" y="95"/>
                    </a:lnTo>
                    <a:lnTo>
                      <a:pt x="153" y="81"/>
                    </a:lnTo>
                    <a:lnTo>
                      <a:pt x="147" y="75"/>
                    </a:lnTo>
                    <a:lnTo>
                      <a:pt x="161" y="34"/>
                    </a:lnTo>
                    <a:lnTo>
                      <a:pt x="150" y="17"/>
                    </a:lnTo>
                    <a:lnTo>
                      <a:pt x="125" y="5"/>
                    </a:lnTo>
                    <a:lnTo>
                      <a:pt x="118" y="0"/>
                    </a:lnTo>
                    <a:lnTo>
                      <a:pt x="93" y="12"/>
                    </a:lnTo>
                    <a:lnTo>
                      <a:pt x="90" y="48"/>
                    </a:lnTo>
                    <a:lnTo>
                      <a:pt x="106" y="55"/>
                    </a:lnTo>
                    <a:lnTo>
                      <a:pt x="106" y="69"/>
                    </a:lnTo>
                    <a:lnTo>
                      <a:pt x="28" y="37"/>
                    </a:lnTo>
                    <a:lnTo>
                      <a:pt x="31" y="65"/>
                    </a:lnTo>
                    <a:lnTo>
                      <a:pt x="0" y="6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7" name="Freeform 168"/>
              <p:cNvSpPr/>
              <p:nvPr/>
            </p:nvSpPr>
            <p:spPr bwMode="auto">
              <a:xfrm>
                <a:off x="3305" y="3745"/>
                <a:ext cx="224" cy="159"/>
              </a:xfrm>
              <a:custGeom>
                <a:avLst/>
                <a:gdLst>
                  <a:gd name="T0" fmla="*/ 0 w 224"/>
                  <a:gd name="T1" fmla="*/ 94 h 180"/>
                  <a:gd name="T2" fmla="*/ 0 w 224"/>
                  <a:gd name="T3" fmla="*/ 94 h 180"/>
                  <a:gd name="T4" fmla="*/ 8 w 224"/>
                  <a:gd name="T5" fmla="*/ 88 h 180"/>
                  <a:gd name="T6" fmla="*/ 17 w 224"/>
                  <a:gd name="T7" fmla="*/ 100 h 180"/>
                  <a:gd name="T8" fmla="*/ 35 w 224"/>
                  <a:gd name="T9" fmla="*/ 100 h 180"/>
                  <a:gd name="T10" fmla="*/ 47 w 224"/>
                  <a:gd name="T11" fmla="*/ 91 h 180"/>
                  <a:gd name="T12" fmla="*/ 47 w 224"/>
                  <a:gd name="T13" fmla="*/ 36 h 180"/>
                  <a:gd name="T14" fmla="*/ 58 w 224"/>
                  <a:gd name="T15" fmla="*/ 50 h 180"/>
                  <a:gd name="T16" fmla="*/ 58 w 224"/>
                  <a:gd name="T17" fmla="*/ 65 h 180"/>
                  <a:gd name="T18" fmla="*/ 77 w 224"/>
                  <a:gd name="T19" fmla="*/ 64 h 180"/>
                  <a:gd name="T20" fmla="*/ 93 w 224"/>
                  <a:gd name="T21" fmla="*/ 47 h 180"/>
                  <a:gd name="T22" fmla="*/ 123 w 224"/>
                  <a:gd name="T23" fmla="*/ 47 h 180"/>
                  <a:gd name="T24" fmla="*/ 174 w 224"/>
                  <a:gd name="T25" fmla="*/ 0 h 180"/>
                  <a:gd name="T26" fmla="*/ 205 w 224"/>
                  <a:gd name="T27" fmla="*/ 6 h 180"/>
                  <a:gd name="T28" fmla="*/ 210 w 224"/>
                  <a:gd name="T29" fmla="*/ 51 h 180"/>
                  <a:gd name="T30" fmla="*/ 196 w 224"/>
                  <a:gd name="T31" fmla="*/ 63 h 180"/>
                  <a:gd name="T32" fmla="*/ 205 w 224"/>
                  <a:gd name="T33" fmla="*/ 73 h 180"/>
                  <a:gd name="T34" fmla="*/ 212 w 224"/>
                  <a:gd name="T35" fmla="*/ 65 h 180"/>
                  <a:gd name="T36" fmla="*/ 223 w 224"/>
                  <a:gd name="T37" fmla="*/ 65 h 180"/>
                  <a:gd name="T38" fmla="*/ 217 w 224"/>
                  <a:gd name="T39" fmla="*/ 91 h 180"/>
                  <a:gd name="T40" fmla="*/ 184 w 224"/>
                  <a:gd name="T41" fmla="*/ 132 h 180"/>
                  <a:gd name="T42" fmla="*/ 144 w 224"/>
                  <a:gd name="T43" fmla="*/ 167 h 180"/>
                  <a:gd name="T44" fmla="*/ 114 w 224"/>
                  <a:gd name="T45" fmla="*/ 178 h 180"/>
                  <a:gd name="T46" fmla="*/ 26 w 224"/>
                  <a:gd name="T47" fmla="*/ 179 h 180"/>
                  <a:gd name="T48" fmla="*/ 19 w 224"/>
                  <a:gd name="T49" fmla="*/ 159 h 180"/>
                  <a:gd name="T50" fmla="*/ 22 w 224"/>
                  <a:gd name="T51" fmla="*/ 143 h 180"/>
                  <a:gd name="T52" fmla="*/ 0 w 224"/>
                  <a:gd name="T53" fmla="*/ 94 h 180"/>
                  <a:gd name="T54" fmla="*/ 0 w 224"/>
                  <a:gd name="T55" fmla="*/ 94 h 18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24"/>
                  <a:gd name="T85" fmla="*/ 0 h 180"/>
                  <a:gd name="T86" fmla="*/ 224 w 224"/>
                  <a:gd name="T87" fmla="*/ 180 h 18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24" h="180">
                    <a:moveTo>
                      <a:pt x="0" y="94"/>
                    </a:moveTo>
                    <a:lnTo>
                      <a:pt x="0" y="94"/>
                    </a:lnTo>
                    <a:lnTo>
                      <a:pt x="8" y="88"/>
                    </a:lnTo>
                    <a:lnTo>
                      <a:pt x="17" y="100"/>
                    </a:lnTo>
                    <a:lnTo>
                      <a:pt x="35" y="100"/>
                    </a:lnTo>
                    <a:lnTo>
                      <a:pt x="47" y="91"/>
                    </a:lnTo>
                    <a:lnTo>
                      <a:pt x="47" y="36"/>
                    </a:lnTo>
                    <a:lnTo>
                      <a:pt x="58" y="50"/>
                    </a:lnTo>
                    <a:lnTo>
                      <a:pt x="58" y="65"/>
                    </a:lnTo>
                    <a:lnTo>
                      <a:pt x="77" y="64"/>
                    </a:lnTo>
                    <a:lnTo>
                      <a:pt x="93" y="47"/>
                    </a:lnTo>
                    <a:lnTo>
                      <a:pt x="123" y="47"/>
                    </a:lnTo>
                    <a:lnTo>
                      <a:pt x="174" y="0"/>
                    </a:lnTo>
                    <a:lnTo>
                      <a:pt x="205" y="6"/>
                    </a:lnTo>
                    <a:lnTo>
                      <a:pt x="210" y="51"/>
                    </a:lnTo>
                    <a:lnTo>
                      <a:pt x="196" y="63"/>
                    </a:lnTo>
                    <a:lnTo>
                      <a:pt x="205" y="73"/>
                    </a:lnTo>
                    <a:lnTo>
                      <a:pt x="212" y="65"/>
                    </a:lnTo>
                    <a:lnTo>
                      <a:pt x="223" y="65"/>
                    </a:lnTo>
                    <a:lnTo>
                      <a:pt x="217" y="91"/>
                    </a:lnTo>
                    <a:lnTo>
                      <a:pt x="184" y="132"/>
                    </a:lnTo>
                    <a:lnTo>
                      <a:pt x="144" y="167"/>
                    </a:lnTo>
                    <a:lnTo>
                      <a:pt x="114" y="178"/>
                    </a:lnTo>
                    <a:lnTo>
                      <a:pt x="26" y="179"/>
                    </a:lnTo>
                    <a:lnTo>
                      <a:pt x="19" y="159"/>
                    </a:lnTo>
                    <a:lnTo>
                      <a:pt x="22" y="143"/>
                    </a:lnTo>
                    <a:lnTo>
                      <a:pt x="0" y="94"/>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8" name="Freeform 169"/>
              <p:cNvSpPr/>
              <p:nvPr/>
            </p:nvSpPr>
            <p:spPr bwMode="auto">
              <a:xfrm>
                <a:off x="3449" y="3768"/>
                <a:ext cx="32" cy="159"/>
              </a:xfrm>
              <a:custGeom>
                <a:avLst/>
                <a:gdLst>
                  <a:gd name="T0" fmla="*/ 0 w 32"/>
                  <a:gd name="T1" fmla="*/ 16 h 33"/>
                  <a:gd name="T2" fmla="*/ 0 w 32"/>
                  <a:gd name="T3" fmla="*/ 16 h 33"/>
                  <a:gd name="T4" fmla="*/ 11 w 32"/>
                  <a:gd name="T5" fmla="*/ 32 h 33"/>
                  <a:gd name="T6" fmla="*/ 31 w 32"/>
                  <a:gd name="T7" fmla="*/ 16 h 33"/>
                  <a:gd name="T8" fmla="*/ 22 w 32"/>
                  <a:gd name="T9" fmla="*/ 0 h 33"/>
                  <a:gd name="T10" fmla="*/ 0 w 32"/>
                  <a:gd name="T11" fmla="*/ 16 h 33"/>
                  <a:gd name="T12" fmla="*/ 0 w 32"/>
                  <a:gd name="T13" fmla="*/ 16 h 33"/>
                  <a:gd name="T14" fmla="*/ 0 60000 65536"/>
                  <a:gd name="T15" fmla="*/ 0 60000 65536"/>
                  <a:gd name="T16" fmla="*/ 0 60000 65536"/>
                  <a:gd name="T17" fmla="*/ 0 60000 65536"/>
                  <a:gd name="T18" fmla="*/ 0 60000 65536"/>
                  <a:gd name="T19" fmla="*/ 0 60000 65536"/>
                  <a:gd name="T20" fmla="*/ 0 60000 65536"/>
                  <a:gd name="T21" fmla="*/ 0 w 32"/>
                  <a:gd name="T22" fmla="*/ 0 h 33"/>
                  <a:gd name="T23" fmla="*/ 32 w 32"/>
                  <a:gd name="T24" fmla="*/ 33 h 3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2" h="33">
                    <a:moveTo>
                      <a:pt x="0" y="16"/>
                    </a:moveTo>
                    <a:lnTo>
                      <a:pt x="0" y="16"/>
                    </a:lnTo>
                    <a:lnTo>
                      <a:pt x="11" y="32"/>
                    </a:lnTo>
                    <a:lnTo>
                      <a:pt x="31" y="16"/>
                    </a:lnTo>
                    <a:lnTo>
                      <a:pt x="22" y="0"/>
                    </a:lnTo>
                    <a:lnTo>
                      <a:pt x="0" y="16"/>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69" name="Freeform 170"/>
              <p:cNvSpPr/>
              <p:nvPr/>
            </p:nvSpPr>
            <p:spPr bwMode="auto">
              <a:xfrm>
                <a:off x="3201" y="2874"/>
                <a:ext cx="43" cy="159"/>
              </a:xfrm>
              <a:custGeom>
                <a:avLst/>
                <a:gdLst>
                  <a:gd name="T0" fmla="*/ 2 w 43"/>
                  <a:gd name="T1" fmla="*/ 25 h 27"/>
                  <a:gd name="T2" fmla="*/ 11 w 43"/>
                  <a:gd name="T3" fmla="*/ 26 h 27"/>
                  <a:gd name="T4" fmla="*/ 15 w 43"/>
                  <a:gd name="T5" fmla="*/ 25 h 27"/>
                  <a:gd name="T6" fmla="*/ 20 w 43"/>
                  <a:gd name="T7" fmla="*/ 22 h 27"/>
                  <a:gd name="T8" fmla="*/ 29 w 43"/>
                  <a:gd name="T9" fmla="*/ 20 h 27"/>
                  <a:gd name="T10" fmla="*/ 37 w 43"/>
                  <a:gd name="T11" fmla="*/ 18 h 27"/>
                  <a:gd name="T12" fmla="*/ 40 w 43"/>
                  <a:gd name="T13" fmla="*/ 11 h 27"/>
                  <a:gd name="T14" fmla="*/ 42 w 43"/>
                  <a:gd name="T15" fmla="*/ 7 h 27"/>
                  <a:gd name="T16" fmla="*/ 33 w 43"/>
                  <a:gd name="T17" fmla="*/ 0 h 27"/>
                  <a:gd name="T18" fmla="*/ 0 w 43"/>
                  <a:gd name="T19" fmla="*/ 7 h 27"/>
                  <a:gd name="T20" fmla="*/ 0 w 43"/>
                  <a:gd name="T21" fmla="*/ 25 h 27"/>
                  <a:gd name="T22" fmla="*/ 2 w 43"/>
                  <a:gd name="T23" fmla="*/ 25 h 27"/>
                  <a:gd name="T24" fmla="*/ 2 w 43"/>
                  <a:gd name="T25" fmla="*/ 25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27"/>
                  <a:gd name="T41" fmla="*/ 43 w 43"/>
                  <a:gd name="T42" fmla="*/ 27 h 2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27">
                    <a:moveTo>
                      <a:pt x="2" y="25"/>
                    </a:moveTo>
                    <a:lnTo>
                      <a:pt x="11" y="26"/>
                    </a:lnTo>
                    <a:lnTo>
                      <a:pt x="15" y="25"/>
                    </a:lnTo>
                    <a:lnTo>
                      <a:pt x="20" y="22"/>
                    </a:lnTo>
                    <a:lnTo>
                      <a:pt x="29" y="20"/>
                    </a:lnTo>
                    <a:lnTo>
                      <a:pt x="37" y="18"/>
                    </a:lnTo>
                    <a:lnTo>
                      <a:pt x="40" y="11"/>
                    </a:lnTo>
                    <a:lnTo>
                      <a:pt x="42" y="7"/>
                    </a:lnTo>
                    <a:lnTo>
                      <a:pt x="33" y="0"/>
                    </a:lnTo>
                    <a:lnTo>
                      <a:pt x="0" y="7"/>
                    </a:lnTo>
                    <a:lnTo>
                      <a:pt x="0" y="25"/>
                    </a:lnTo>
                    <a:lnTo>
                      <a:pt x="2" y="25"/>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sp>
            <p:nvSpPr>
              <p:cNvPr id="170" name="Freeform 171"/>
              <p:cNvSpPr/>
              <p:nvPr/>
            </p:nvSpPr>
            <p:spPr bwMode="auto">
              <a:xfrm>
                <a:off x="3181" y="2875"/>
                <a:ext cx="55" cy="159"/>
              </a:xfrm>
              <a:custGeom>
                <a:avLst/>
                <a:gdLst>
                  <a:gd name="T0" fmla="*/ 0 w 55"/>
                  <a:gd name="T1" fmla="*/ 47 h 103"/>
                  <a:gd name="T2" fmla="*/ 0 w 55"/>
                  <a:gd name="T3" fmla="*/ 47 h 103"/>
                  <a:gd name="T4" fmla="*/ 12 w 55"/>
                  <a:gd name="T5" fmla="*/ 38 h 103"/>
                  <a:gd name="T6" fmla="*/ 18 w 55"/>
                  <a:gd name="T7" fmla="*/ 1 h 103"/>
                  <a:gd name="T8" fmla="*/ 51 w 55"/>
                  <a:gd name="T9" fmla="*/ 0 h 103"/>
                  <a:gd name="T10" fmla="*/ 42 w 55"/>
                  <a:gd name="T11" fmla="*/ 12 h 103"/>
                  <a:gd name="T12" fmla="*/ 52 w 55"/>
                  <a:gd name="T13" fmla="*/ 28 h 103"/>
                  <a:gd name="T14" fmla="*/ 33 w 55"/>
                  <a:gd name="T15" fmla="*/ 47 h 103"/>
                  <a:gd name="T16" fmla="*/ 54 w 55"/>
                  <a:gd name="T17" fmla="*/ 60 h 103"/>
                  <a:gd name="T18" fmla="*/ 27 w 55"/>
                  <a:gd name="T19" fmla="*/ 102 h 103"/>
                  <a:gd name="T20" fmla="*/ 23 w 55"/>
                  <a:gd name="T21" fmla="*/ 75 h 103"/>
                  <a:gd name="T22" fmla="*/ 0 w 55"/>
                  <a:gd name="T23" fmla="*/ 47 h 103"/>
                  <a:gd name="T24" fmla="*/ 0 w 55"/>
                  <a:gd name="T25" fmla="*/ 47 h 1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5"/>
                  <a:gd name="T40" fmla="*/ 0 h 103"/>
                  <a:gd name="T41" fmla="*/ 55 w 55"/>
                  <a:gd name="T42" fmla="*/ 103 h 10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5" h="103">
                    <a:moveTo>
                      <a:pt x="0" y="47"/>
                    </a:moveTo>
                    <a:lnTo>
                      <a:pt x="0" y="47"/>
                    </a:lnTo>
                    <a:lnTo>
                      <a:pt x="12" y="38"/>
                    </a:lnTo>
                    <a:lnTo>
                      <a:pt x="18" y="1"/>
                    </a:lnTo>
                    <a:lnTo>
                      <a:pt x="51" y="0"/>
                    </a:lnTo>
                    <a:lnTo>
                      <a:pt x="42" y="12"/>
                    </a:lnTo>
                    <a:lnTo>
                      <a:pt x="52" y="28"/>
                    </a:lnTo>
                    <a:lnTo>
                      <a:pt x="33" y="47"/>
                    </a:lnTo>
                    <a:lnTo>
                      <a:pt x="54" y="60"/>
                    </a:lnTo>
                    <a:lnTo>
                      <a:pt x="27" y="102"/>
                    </a:lnTo>
                    <a:lnTo>
                      <a:pt x="23" y="75"/>
                    </a:lnTo>
                    <a:lnTo>
                      <a:pt x="0" y="47"/>
                    </a:lnTo>
                  </a:path>
                </a:pathLst>
              </a:custGeom>
              <a:grpFill/>
              <a:ln w="6350">
                <a:solidFill>
                  <a:srgbClr val="020A0D"/>
                </a:solidFill>
                <a:round/>
              </a:ln>
            </p:spPr>
            <p:txBody>
              <a:bodyPr lIns="0" tIns="0" rIns="0" bIns="0" anchor="ctr">
                <a:spAutoFit/>
              </a:bodyPr>
              <a:lstStyle/>
              <a:p>
                <a:pPr>
                  <a:defRPr/>
                </a:pPr>
                <a:endParaRPr lang="en-GB" sz="1350" noProof="1">
                  <a:solidFill>
                    <a:prstClr val="black"/>
                  </a:solidFill>
                </a:endParaRPr>
              </a:p>
            </p:txBody>
          </p:sp>
        </p:grpSp>
        <p:sp>
          <p:nvSpPr>
            <p:cNvPr id="105" name="Freeform 106"/>
            <p:cNvSpPr>
              <a:spLocks/>
            </p:cNvSpPr>
            <p:nvPr/>
          </p:nvSpPr>
          <p:spPr bwMode="auto">
            <a:xfrm>
              <a:off x="3169377" y="3347527"/>
              <a:ext cx="114931" cy="206898"/>
            </a:xfrm>
            <a:custGeom>
              <a:avLst/>
              <a:gdLst>
                <a:gd name="T0" fmla="*/ 0 w 90"/>
                <a:gd name="T1" fmla="*/ 2147483647 h 43"/>
                <a:gd name="T2" fmla="*/ 0 w 90"/>
                <a:gd name="T3" fmla="*/ 2147483647 h 43"/>
                <a:gd name="T4" fmla="*/ 2147483647 w 90"/>
                <a:gd name="T5" fmla="*/ 2147483647 h 43"/>
                <a:gd name="T6" fmla="*/ 2147483647 w 90"/>
                <a:gd name="T7" fmla="*/ 2147483647 h 43"/>
                <a:gd name="T8" fmla="*/ 2147483647 w 90"/>
                <a:gd name="T9" fmla="*/ 2147483647 h 43"/>
                <a:gd name="T10" fmla="*/ 2147483647 w 90"/>
                <a:gd name="T11" fmla="*/ 2147483647 h 43"/>
                <a:gd name="T12" fmla="*/ 2147483647 w 90"/>
                <a:gd name="T13" fmla="*/ 0 h 43"/>
                <a:gd name="T14" fmla="*/ 0 w 90"/>
                <a:gd name="T15" fmla="*/ 2147483647 h 43"/>
                <a:gd name="T16" fmla="*/ 0 w 90"/>
                <a:gd name="T17" fmla="*/ 2147483647 h 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43"/>
                <a:gd name="T29" fmla="*/ 90 w 90"/>
                <a:gd name="T30" fmla="*/ 43 h 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43">
                  <a:moveTo>
                    <a:pt x="0" y="15"/>
                  </a:moveTo>
                  <a:lnTo>
                    <a:pt x="0" y="15"/>
                  </a:lnTo>
                  <a:lnTo>
                    <a:pt x="24" y="42"/>
                  </a:lnTo>
                  <a:lnTo>
                    <a:pt x="65" y="41"/>
                  </a:lnTo>
                  <a:lnTo>
                    <a:pt x="89" y="26"/>
                  </a:lnTo>
                  <a:lnTo>
                    <a:pt x="37" y="6"/>
                  </a:lnTo>
                  <a:lnTo>
                    <a:pt x="30" y="0"/>
                  </a:lnTo>
                  <a:lnTo>
                    <a:pt x="0" y="15"/>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6" name="Freeform 107"/>
            <p:cNvSpPr>
              <a:spLocks/>
            </p:cNvSpPr>
            <p:nvPr/>
          </p:nvSpPr>
          <p:spPr bwMode="auto">
            <a:xfrm>
              <a:off x="3328391" y="3223388"/>
              <a:ext cx="96039" cy="208490"/>
            </a:xfrm>
            <a:custGeom>
              <a:avLst/>
              <a:gdLst>
                <a:gd name="T0" fmla="*/ 0 w 78"/>
                <a:gd name="T1" fmla="*/ 2147483647 h 58"/>
                <a:gd name="T2" fmla="*/ 2147483647 w 78"/>
                <a:gd name="T3" fmla="*/ 2147483647 h 58"/>
                <a:gd name="T4" fmla="*/ 2147483647 w 78"/>
                <a:gd name="T5" fmla="*/ 0 h 58"/>
                <a:gd name="T6" fmla="*/ 2147483647 w 78"/>
                <a:gd name="T7" fmla="*/ 2147483647 h 58"/>
                <a:gd name="T8" fmla="*/ 2147483647 w 78"/>
                <a:gd name="T9" fmla="*/ 2147483647 h 58"/>
                <a:gd name="T10" fmla="*/ 2147483647 w 78"/>
                <a:gd name="T11" fmla="*/ 2147483647 h 58"/>
                <a:gd name="T12" fmla="*/ 2147483647 w 78"/>
                <a:gd name="T13" fmla="*/ 2147483647 h 58"/>
                <a:gd name="T14" fmla="*/ 2147483647 w 78"/>
                <a:gd name="T15" fmla="*/ 2147483647 h 58"/>
                <a:gd name="T16" fmla="*/ 2147483647 w 78"/>
                <a:gd name="T17" fmla="*/ 2147483647 h 58"/>
                <a:gd name="T18" fmla="*/ 2147483647 w 78"/>
                <a:gd name="T19" fmla="*/ 2147483647 h 58"/>
                <a:gd name="T20" fmla="*/ 2147483647 w 78"/>
                <a:gd name="T21" fmla="*/ 2147483647 h 58"/>
                <a:gd name="T22" fmla="*/ 2147483647 w 78"/>
                <a:gd name="T23" fmla="*/ 2147483647 h 58"/>
                <a:gd name="T24" fmla="*/ 0 w 78"/>
                <a:gd name="T25" fmla="*/ 2147483647 h 58"/>
                <a:gd name="T26" fmla="*/ 0 w 78"/>
                <a:gd name="T27" fmla="*/ 2147483647 h 58"/>
                <a:gd name="T28" fmla="*/ 0 w 78"/>
                <a:gd name="T29" fmla="*/ 2147483647 h 5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8"/>
                <a:gd name="T46" fmla="*/ 0 h 58"/>
                <a:gd name="T47" fmla="*/ 78 w 78"/>
                <a:gd name="T48" fmla="*/ 58 h 5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8" h="58">
                  <a:moveTo>
                    <a:pt x="0" y="7"/>
                  </a:moveTo>
                  <a:lnTo>
                    <a:pt x="22" y="5"/>
                  </a:lnTo>
                  <a:lnTo>
                    <a:pt x="39" y="0"/>
                  </a:lnTo>
                  <a:lnTo>
                    <a:pt x="62" y="4"/>
                  </a:lnTo>
                  <a:lnTo>
                    <a:pt x="77" y="12"/>
                  </a:lnTo>
                  <a:lnTo>
                    <a:pt x="68" y="19"/>
                  </a:lnTo>
                  <a:lnTo>
                    <a:pt x="57" y="20"/>
                  </a:lnTo>
                  <a:lnTo>
                    <a:pt x="44" y="31"/>
                  </a:lnTo>
                  <a:lnTo>
                    <a:pt x="35" y="57"/>
                  </a:lnTo>
                  <a:lnTo>
                    <a:pt x="29" y="46"/>
                  </a:lnTo>
                  <a:lnTo>
                    <a:pt x="12" y="45"/>
                  </a:lnTo>
                  <a:lnTo>
                    <a:pt x="23" y="24"/>
                  </a:lnTo>
                  <a:lnTo>
                    <a:pt x="0" y="17"/>
                  </a:lnTo>
                  <a:lnTo>
                    <a:pt x="0" y="7"/>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sp>
          <p:nvSpPr>
            <p:cNvPr id="107" name="Freeform 108"/>
            <p:cNvSpPr>
              <a:spLocks/>
            </p:cNvSpPr>
            <p:nvPr/>
          </p:nvSpPr>
          <p:spPr bwMode="auto">
            <a:xfrm>
              <a:off x="3301626" y="3229754"/>
              <a:ext cx="55104" cy="206898"/>
            </a:xfrm>
            <a:custGeom>
              <a:avLst/>
              <a:gdLst>
                <a:gd name="T0" fmla="*/ 2147483647 w 45"/>
                <a:gd name="T1" fmla="*/ 2147483647 h 29"/>
                <a:gd name="T2" fmla="*/ 2147483647 w 45"/>
                <a:gd name="T3" fmla="*/ 2147483647 h 29"/>
                <a:gd name="T4" fmla="*/ 0 w 45"/>
                <a:gd name="T5" fmla="*/ 2147483647 h 29"/>
                <a:gd name="T6" fmla="*/ 2147483647 w 45"/>
                <a:gd name="T7" fmla="*/ 2147483647 h 29"/>
                <a:gd name="T8" fmla="*/ 2147483647 w 45"/>
                <a:gd name="T9" fmla="*/ 0 h 29"/>
                <a:gd name="T10" fmla="*/ 2147483647 w 45"/>
                <a:gd name="T11" fmla="*/ 2147483647 h 29"/>
                <a:gd name="T12" fmla="*/ 2147483647 w 45"/>
                <a:gd name="T13" fmla="*/ 2147483647 h 29"/>
                <a:gd name="T14" fmla="*/ 0 60000 65536"/>
                <a:gd name="T15" fmla="*/ 0 60000 65536"/>
                <a:gd name="T16" fmla="*/ 0 60000 65536"/>
                <a:gd name="T17" fmla="*/ 0 60000 65536"/>
                <a:gd name="T18" fmla="*/ 0 60000 65536"/>
                <a:gd name="T19" fmla="*/ 0 60000 65536"/>
                <a:gd name="T20" fmla="*/ 0 60000 65536"/>
                <a:gd name="T21" fmla="*/ 0 w 45"/>
                <a:gd name="T22" fmla="*/ 0 h 29"/>
                <a:gd name="T23" fmla="*/ 45 w 45"/>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 h="29">
                  <a:moveTo>
                    <a:pt x="44" y="9"/>
                  </a:moveTo>
                  <a:lnTo>
                    <a:pt x="34" y="28"/>
                  </a:lnTo>
                  <a:lnTo>
                    <a:pt x="0" y="23"/>
                  </a:lnTo>
                  <a:lnTo>
                    <a:pt x="14" y="11"/>
                  </a:lnTo>
                  <a:lnTo>
                    <a:pt x="23" y="0"/>
                  </a:lnTo>
                  <a:lnTo>
                    <a:pt x="44" y="9"/>
                  </a:lnTo>
                </a:path>
              </a:pathLst>
            </a:custGeom>
            <a:noFill/>
            <a:ln w="6350">
              <a:solidFill>
                <a:srgbClr val="020A0D"/>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solidFill>
                  <a:prstClr val="black"/>
                </a:solidFill>
              </a:endParaRPr>
            </a:p>
          </p:txBody>
        </p:sp>
      </p:grpSp>
      <p:sp>
        <p:nvSpPr>
          <p:cNvPr id="278" name="Rectangle 2"/>
          <p:cNvSpPr>
            <a:spLocks noChangeArrowheads="1"/>
          </p:cNvSpPr>
          <p:nvPr/>
        </p:nvSpPr>
        <p:spPr bwMode="auto">
          <a:xfrm>
            <a:off x="974725" y="403225"/>
            <a:ext cx="7740650" cy="769938"/>
          </a:xfrm>
          <a:prstGeom prst="rect">
            <a:avLst/>
          </a:prstGeom>
          <a:noFill/>
          <a:ln w="9525">
            <a:noFill/>
            <a:miter lim="800000"/>
          </a:ln>
        </p:spPr>
        <p:txBody>
          <a:bodyPr anchor="b"/>
          <a:lstStyle/>
          <a:p>
            <a:pPr>
              <a:defRPr/>
            </a:pPr>
            <a:endParaRPr lang="zh-CN" altLang="en-US" sz="3200" dirty="0">
              <a:solidFill>
                <a:srgbClr val="44546A"/>
              </a:solidFill>
              <a:latin typeface="等线 Light"/>
              <a:ea typeface="等线 Light"/>
            </a:endParaRPr>
          </a:p>
        </p:txBody>
      </p:sp>
      <p:sp>
        <p:nvSpPr>
          <p:cNvPr id="279" name="Line 36"/>
          <p:cNvSpPr>
            <a:spLocks noChangeShapeType="1"/>
          </p:cNvSpPr>
          <p:nvPr/>
        </p:nvSpPr>
        <p:spPr bwMode="auto">
          <a:xfrm>
            <a:off x="328612" y="1071563"/>
            <a:ext cx="11566825" cy="0"/>
          </a:xfrm>
          <a:prstGeom prst="line">
            <a:avLst/>
          </a:prstGeom>
          <a:noFill/>
          <a:ln w="57150" cmpd="thinThick">
            <a:solidFill>
              <a:schemeClr val="accent2">
                <a:lumMod val="75000"/>
              </a:schemeClr>
            </a:solidFill>
            <a:round/>
          </a:ln>
        </p:spPr>
        <p:txBody>
          <a:bodyPr wrap="none" lIns="95793" tIns="47896" rIns="95793" bIns="47896" anchor="ctr"/>
          <a:lstStyle/>
          <a:p>
            <a:pPr>
              <a:defRPr/>
            </a:pPr>
            <a:endParaRPr lang="zh-CN" altLang="en-US" sz="1200" b="1">
              <a:solidFill>
                <a:srgbClr val="5B9BD5"/>
              </a:solidFill>
              <a:latin typeface="微软雅黑" panose="020B0503020204020204" pitchFamily="34" charset="-122"/>
              <a:ea typeface="微软雅黑" panose="020B0503020204020204" pitchFamily="34" charset="-122"/>
            </a:endParaRPr>
          </a:p>
        </p:txBody>
      </p:sp>
      <p:grpSp>
        <p:nvGrpSpPr>
          <p:cNvPr id="277" name="组合 276"/>
          <p:cNvGrpSpPr/>
          <p:nvPr/>
        </p:nvGrpSpPr>
        <p:grpSpPr>
          <a:xfrm>
            <a:off x="851489" y="512747"/>
            <a:ext cx="2846344" cy="369332"/>
            <a:chOff x="1134706" y="682724"/>
            <a:chExt cx="3795589" cy="492504"/>
          </a:xfrm>
          <a:noFill/>
        </p:grpSpPr>
        <p:sp>
          <p:nvSpPr>
            <p:cNvPr id="280" name="矩形 279"/>
            <p:cNvSpPr/>
            <p:nvPr/>
          </p:nvSpPr>
          <p:spPr>
            <a:xfrm>
              <a:off x="1838900" y="682724"/>
              <a:ext cx="3091395" cy="492504"/>
            </a:xfrm>
            <a:prstGeom prst="rect">
              <a:avLst/>
            </a:prstGeom>
            <a:grpFill/>
            <a:ln>
              <a:noFill/>
            </a:ln>
          </p:spPr>
          <p:txBody>
            <a:bodyPr wrap="none">
              <a:spAutoFit/>
            </a:bodyPr>
            <a:lstStyle/>
            <a:p>
              <a:pPr>
                <a:defRPr/>
              </a:pPr>
              <a:r>
                <a:rPr lang="en-US" altLang="zh-CN" b="1" noProof="1">
                  <a:ln w="12700">
                    <a:solidFill>
                      <a:prstClr val="white"/>
                    </a:solidFill>
                  </a:ln>
                  <a:solidFill>
                    <a:prstClr val="white"/>
                  </a:solidFill>
                  <a:latin typeface="微软雅黑" panose="020B0503020204020204" charset="-122"/>
                  <a:ea typeface="微软雅黑" panose="020B0503020204020204" charset="-122"/>
                  <a:cs typeface="+mn-ea"/>
                </a:rPr>
                <a:t>DNS</a:t>
              </a:r>
              <a:r>
                <a:rPr lang="zh-CN" altLang="en-US" b="1" noProof="1">
                  <a:ln w="12700">
                    <a:solidFill>
                      <a:prstClr val="white"/>
                    </a:solidFill>
                  </a:ln>
                  <a:solidFill>
                    <a:prstClr val="white"/>
                  </a:solidFill>
                  <a:latin typeface="微软雅黑" panose="020B0503020204020204" charset="-122"/>
                  <a:ea typeface="微软雅黑" panose="020B0503020204020204" charset="-122"/>
                  <a:cs typeface="+mn-ea"/>
                </a:rPr>
                <a:t>请求和响应报文</a:t>
              </a:r>
              <a:endParaRPr lang="zh-CN" altLang="en-US" noProof="1">
                <a:solidFill>
                  <a:prstClr val="black"/>
                </a:solidFill>
              </a:endParaRPr>
            </a:p>
          </p:txBody>
        </p:sp>
        <p:sp>
          <p:nvSpPr>
            <p:cNvPr id="281" name="椭圆 280"/>
            <p:cNvSpPr/>
            <p:nvPr/>
          </p:nvSpPr>
          <p:spPr>
            <a:xfrm>
              <a:off x="1134706" y="804231"/>
              <a:ext cx="209352" cy="209290"/>
            </a:xfrm>
            <a:prstGeom prst="ellipse">
              <a:avLst/>
            </a:prstGeom>
            <a:solidFill>
              <a:schemeClr val="bg1"/>
            </a:solidFill>
            <a:ln>
              <a:solidFill>
                <a:schemeClr val="bg1"/>
              </a:solidFill>
            </a:ln>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noProof="1">
                <a:solidFill>
                  <a:prstClr val="white"/>
                </a:solidFill>
              </a:endParaRPr>
            </a:p>
          </p:txBody>
        </p:sp>
      </p:grpSp>
      <p:pic>
        <p:nvPicPr>
          <p:cNvPr id="2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9871" y="1761281"/>
            <a:ext cx="8393199" cy="38733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8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78521" y="2136147"/>
            <a:ext cx="8291771" cy="39731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31402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83"/>
                                        </p:tgtEl>
                                        <p:attrNameLst>
                                          <p:attrName>style.visibility</p:attrName>
                                        </p:attrNameLst>
                                      </p:cBhvr>
                                      <p:to>
                                        <p:strVal val="visible"/>
                                      </p:to>
                                    </p:set>
                                    <p:anim calcmode="lin" valueType="num">
                                      <p:cBhvr additive="base">
                                        <p:cTn id="7" dur="500" fill="hold"/>
                                        <p:tgtEl>
                                          <p:spTgt spid="283"/>
                                        </p:tgtEl>
                                        <p:attrNameLst>
                                          <p:attrName>ppt_x</p:attrName>
                                        </p:attrNameLst>
                                      </p:cBhvr>
                                      <p:tavLst>
                                        <p:tav tm="0">
                                          <p:val>
                                            <p:strVal val="#ppt_x"/>
                                          </p:val>
                                        </p:tav>
                                        <p:tav tm="100000">
                                          <p:val>
                                            <p:strVal val="#ppt_x"/>
                                          </p:val>
                                        </p:tav>
                                      </p:tavLst>
                                    </p:anim>
                                    <p:anim calcmode="lin" valueType="num">
                                      <p:cBhvr additive="base">
                                        <p:cTn id="8" dur="500" fill="hold"/>
                                        <p:tgtEl>
                                          <p:spTgt spid="28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281</TotalTime>
  <Words>1130</Words>
  <Application>Microsoft Office PowerPoint</Application>
  <PresentationFormat>宽屏</PresentationFormat>
  <Paragraphs>194</Paragraphs>
  <Slides>33</Slides>
  <Notes>0</Notes>
  <HiddenSlides>0</HiddenSlides>
  <MMClips>0</MMClips>
  <ScaleCrop>false</ScaleCrop>
  <HeadingPairs>
    <vt:vector size="6" baseType="variant">
      <vt:variant>
        <vt:lpstr>已用的字体</vt:lpstr>
      </vt:variant>
      <vt:variant>
        <vt:i4>9</vt:i4>
      </vt:variant>
      <vt:variant>
        <vt:lpstr>主题</vt:lpstr>
      </vt:variant>
      <vt:variant>
        <vt:i4>9</vt:i4>
      </vt:variant>
      <vt:variant>
        <vt:lpstr>幻灯片标题</vt:lpstr>
      </vt:variant>
      <vt:variant>
        <vt:i4>33</vt:i4>
      </vt:variant>
    </vt:vector>
  </HeadingPairs>
  <TitlesOfParts>
    <vt:vector size="51" baseType="lpstr">
      <vt:lpstr>等线</vt:lpstr>
      <vt:lpstr>等线 Light</vt:lpstr>
      <vt:lpstr>方正兰亭粗黑_GBK</vt:lpstr>
      <vt:lpstr>宋体</vt:lpstr>
      <vt:lpstr>微软雅黑</vt:lpstr>
      <vt:lpstr>Arial</vt:lpstr>
      <vt:lpstr>Calibri</vt:lpstr>
      <vt:lpstr>Roboto</vt:lpstr>
      <vt:lpstr>Wingdings</vt:lpstr>
      <vt:lpstr>Office 主题​​</vt:lpstr>
      <vt:lpstr>1_Office 主题​​</vt:lpstr>
      <vt:lpstr>2_Office 主题​​</vt:lpstr>
      <vt:lpstr>3_Office 主题​​</vt:lpstr>
      <vt:lpstr>4_Office 主题​​</vt:lpstr>
      <vt:lpstr>5_Office 主题​​</vt:lpstr>
      <vt:lpstr>6_Office 主题​​</vt:lpstr>
      <vt:lpstr>7_Office 主题​​</vt:lpstr>
      <vt:lpstr>8_Office 主题​​</vt:lpstr>
      <vt:lpstr>基于Ai学习的DNS防御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madx</dc:creator>
  <cp:lastModifiedBy>madx</cp:lastModifiedBy>
  <cp:revision>14</cp:revision>
  <dcterms:created xsi:type="dcterms:W3CDTF">2017-09-20T05:35:27Z</dcterms:created>
  <dcterms:modified xsi:type="dcterms:W3CDTF">2017-09-25T07:42:14Z</dcterms:modified>
</cp:coreProperties>
</file>

<file path=docProps/thumbnail.jpeg>
</file>